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1140" r:id="rId2"/>
    <p:sldId id="1143" r:id="rId3"/>
    <p:sldId id="1144" r:id="rId4"/>
    <p:sldId id="1000" r:id="rId5"/>
    <p:sldId id="1142" r:id="rId6"/>
    <p:sldId id="1132" r:id="rId7"/>
    <p:sldId id="1134" r:id="rId8"/>
    <p:sldId id="1135" r:id="rId9"/>
    <p:sldId id="1136" r:id="rId10"/>
    <p:sldId id="1001" r:id="rId11"/>
    <p:sldId id="1002" r:id="rId12"/>
    <p:sldId id="1003" r:id="rId13"/>
    <p:sldId id="1138" r:id="rId14"/>
    <p:sldId id="1005" r:id="rId15"/>
    <p:sldId id="1006" r:id="rId16"/>
    <p:sldId id="1007" r:id="rId17"/>
    <p:sldId id="1008" r:id="rId18"/>
    <p:sldId id="1009" r:id="rId19"/>
    <p:sldId id="1010" r:id="rId20"/>
    <p:sldId id="1011" r:id="rId21"/>
    <p:sldId id="1145" r:id="rId22"/>
    <p:sldId id="1013" r:id="rId23"/>
    <p:sldId id="1014" r:id="rId24"/>
    <p:sldId id="1015" r:id="rId25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80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36918-1578-49AF-98E5-70F2E7FDD870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21D818-7656-4A7E-BA55-9BFFFAFD6CE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540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A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A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A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A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A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A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A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A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A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A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A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A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A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A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A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0538FA-0A80-4D15-9EAB-4B58185E4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EE4B90-3634-4AED-B0FE-8B95FB95D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3A9920A-8E92-4563-BD28-53E05789B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A9ACF-498B-41EC-87D1-441C789F2C3C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1504A8-3FAE-4256-BEEA-3C6D469A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CF5687-D6E4-4637-9FA1-6DE84679F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FA842-5D25-4CAA-9EA2-67F8CB345FA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63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F929E6-82BA-4DC8-82ED-1D7B96274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554A52-CA5A-4244-AC36-E9C50C5A51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1CE8303-BBBB-4D64-BF8C-0BFEF9DE4F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709BFDF-648F-498A-9C02-D850E1C10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A9ACF-498B-41EC-87D1-441C789F2C3C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DD2BE71-F511-44FB-9553-F852DA020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6DCA6B1-967F-4C96-93D2-DFF5EEB2C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FA842-5D25-4CAA-9EA2-67F8CB345FA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743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FAE82B-CF01-4825-8624-DF88863E9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4615DB-AD2F-48C3-9EE6-8C6A5893D7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2BC4A4D-462B-400B-BB90-07D2813D94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30097E4-7368-4231-A44E-6B4A1E7C63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B2C99A0-3B34-4D09-8D4B-C07108CE8E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40C5EB5-7492-4C21-9FDA-CC321410E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A9ACF-498B-41EC-87D1-441C789F2C3C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482C596-8594-4BCB-86C6-39A4B417B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CA866D3-98A9-43DB-A530-D3D3E2DBE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FA842-5D25-4CAA-9EA2-67F8CB345FA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441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2F3D04-422F-4715-8B4F-7AAA479CB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A81A6A4-04C7-49E3-BAB2-F6DB264E1A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192F67-122E-4233-8354-503AFB743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A9ACF-498B-41EC-87D1-441C789F2C3C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B39043-B6C9-460E-B97E-AA858ABE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7C69D6-6CBC-4E8D-9DDC-CDF69AE85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FA842-5D25-4CAA-9EA2-67F8CB345FA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0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A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A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A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A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A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A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A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A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A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A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A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A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A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A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A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A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A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A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A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A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AR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7F453B21-FAC2-4D0E-97F6-DBAD53C02892}" type="datetime">
              <a:rPr lang="es-AR" sz="1200" b="0" strike="noStrike" spc="-1">
                <a:solidFill>
                  <a:srgbClr val="8B8B8B"/>
                </a:solidFill>
                <a:latin typeface="Calibri"/>
              </a:rPr>
              <a:t>27/11/2023</a:t>
            </a:fld>
            <a:endParaRPr lang="es-AR" sz="1200" b="0" strike="noStrike" spc="-1"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s-AR" sz="24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11E5129C-4348-4B48-AE84-0052D902AA6D}" type="slidenum">
              <a:rPr lang="es-AR" sz="1200" b="0" strike="noStrike" spc="-1">
                <a:solidFill>
                  <a:srgbClr val="8B8B8B"/>
                </a:solidFill>
                <a:latin typeface="Calibri"/>
              </a:rPr>
              <a:t>‹Nº›</a:t>
            </a:fld>
            <a:endParaRPr lang="es-AR" sz="12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AR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AR" sz="2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AR" sz="20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AR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AR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AR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AR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AR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Shape 1"/>
          <p:cNvSpPr txBox="1"/>
          <p:nvPr/>
        </p:nvSpPr>
        <p:spPr>
          <a:xfrm>
            <a:off x="0" y="4711820"/>
            <a:ext cx="5452200" cy="16695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buFont typeface="Arial" panose="020B0604020202020204" pitchFamily="34" charset="0"/>
              <a:buNone/>
            </a:pPr>
            <a:r>
              <a:rPr lang="es-AR" altLang="en-US" sz="2000" dirty="0"/>
              <a:t>Terapista Físico</a:t>
            </a:r>
          </a:p>
          <a:p>
            <a:pPr algn="r">
              <a:buFont typeface="Arial" panose="020B0604020202020204" pitchFamily="34" charset="0"/>
              <a:buNone/>
            </a:pPr>
            <a:r>
              <a:rPr lang="es-AR" altLang="en-US" sz="2000" dirty="0"/>
              <a:t>Especialista en Kinesiología Intensivista SATI</a:t>
            </a:r>
          </a:p>
          <a:p>
            <a:pPr algn="r">
              <a:buFont typeface="Arial" panose="020B0604020202020204" pitchFamily="34" charset="0"/>
              <a:buNone/>
            </a:pPr>
            <a:r>
              <a:rPr lang="es-AR" altLang="en-US" sz="2000" dirty="0"/>
              <a:t>TF Planta CMPFA Churruca </a:t>
            </a:r>
            <a:r>
              <a:rPr lang="es-AR" altLang="en-US" sz="2000" dirty="0" err="1"/>
              <a:t>Visca</a:t>
            </a:r>
            <a:endParaRPr lang="es-AR" altLang="en-US" sz="2000" dirty="0"/>
          </a:p>
          <a:p>
            <a:pPr algn="r">
              <a:buFont typeface="Arial" panose="020B0604020202020204" pitchFamily="34" charset="0"/>
              <a:buNone/>
            </a:pPr>
            <a:r>
              <a:rPr lang="es-AR" altLang="en-US" sz="2000" dirty="0"/>
              <a:t>TF Guardia </a:t>
            </a:r>
            <a:r>
              <a:rPr lang="es-AR" altLang="en-US" sz="2000" dirty="0" err="1"/>
              <a:t>Htal</a:t>
            </a:r>
            <a:r>
              <a:rPr lang="es-AR" altLang="en-US" sz="2000" dirty="0"/>
              <a:t>. Santojanni</a:t>
            </a:r>
          </a:p>
          <a:p>
            <a:pPr algn="r">
              <a:buFont typeface="Arial" panose="020B0604020202020204" pitchFamily="34" charset="0"/>
              <a:buNone/>
            </a:pPr>
            <a:r>
              <a:rPr lang="es-AR" altLang="en-US" sz="2000" dirty="0"/>
              <a:t>Capítulo de Kinesiología Intensivista SATI</a:t>
            </a:r>
          </a:p>
          <a:p>
            <a:pPr algn="r">
              <a:buFont typeface="Arial" panose="020B0604020202020204" pitchFamily="34" charset="0"/>
              <a:buNone/>
            </a:pPr>
            <a:r>
              <a:rPr lang="es-AR" altLang="en-US" sz="2000" dirty="0"/>
              <a:t>Comité de </a:t>
            </a:r>
            <a:r>
              <a:rPr lang="es-AR" altLang="en-US" sz="2000" dirty="0" err="1"/>
              <a:t>Neumonología</a:t>
            </a:r>
            <a:r>
              <a:rPr lang="es-AR" altLang="en-US" sz="2000" dirty="0"/>
              <a:t> Crítica SATI</a:t>
            </a:r>
          </a:p>
        </p:txBody>
      </p:sp>
      <p:sp>
        <p:nvSpPr>
          <p:cNvPr id="43" name="TextShape 2"/>
          <p:cNvSpPr txBox="1"/>
          <p:nvPr/>
        </p:nvSpPr>
        <p:spPr>
          <a:xfrm>
            <a:off x="911521" y="3881530"/>
            <a:ext cx="4528800" cy="5727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90000"/>
              </a:lnSpc>
            </a:pPr>
            <a:r>
              <a:rPr lang="es-ES" sz="3200" b="1" strike="noStrike" spc="-1" dirty="0">
                <a:solidFill>
                  <a:srgbClr val="000000"/>
                </a:solidFill>
                <a:latin typeface="+mj-lt"/>
              </a:rPr>
              <a:t>Norberto Tiribelli</a:t>
            </a:r>
            <a:endParaRPr lang="es-AR" sz="3200" b="0" strike="noStrike" spc="-1" dirty="0">
              <a:latin typeface="+mj-lt"/>
            </a:endParaRPr>
          </a:p>
        </p:txBody>
      </p:sp>
      <p:sp>
        <p:nvSpPr>
          <p:cNvPr id="44" name="Line 3"/>
          <p:cNvSpPr/>
          <p:nvPr/>
        </p:nvSpPr>
        <p:spPr>
          <a:xfrm>
            <a:off x="5641200" y="1013040"/>
            <a:ext cx="0" cy="5368320"/>
          </a:xfrm>
          <a:prstGeom prst="line">
            <a:avLst/>
          </a:prstGeom>
          <a:ln w="7632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45" name="CustomShape 4"/>
          <p:cNvSpPr/>
          <p:nvPr/>
        </p:nvSpPr>
        <p:spPr>
          <a:xfrm>
            <a:off x="5684797" y="2636460"/>
            <a:ext cx="6268680" cy="1585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3600" b="1" strike="noStrike" spc="-1" dirty="0">
                <a:solidFill>
                  <a:srgbClr val="000000"/>
                </a:solidFill>
                <a:latin typeface="+mj-lt"/>
              </a:rPr>
              <a:t>Manometría esofágica</a:t>
            </a:r>
          </a:p>
          <a:p>
            <a:pPr algn="ctr">
              <a:lnSpc>
                <a:spcPct val="100000"/>
              </a:lnSpc>
            </a:pPr>
            <a:r>
              <a:rPr lang="es-ES" sz="3600" b="1" spc="-1" dirty="0">
                <a:solidFill>
                  <a:srgbClr val="000000"/>
                </a:solidFill>
                <a:latin typeface="+mj-lt"/>
              </a:rPr>
              <a:t>(parte 2)</a:t>
            </a:r>
            <a:endParaRPr lang="es-ES" sz="3600" b="1" strike="noStrike" spc="-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8" name="Imagen 7" descr="Imagen que contiene persona, hombre, parado, computadora&#10;&#10;Descripción generada automáticamente">
            <a:extLst>
              <a:ext uri="{FF2B5EF4-FFF2-40B4-BE49-F238E27FC236}">
                <a16:creationId xmlns:a16="http://schemas.microsoft.com/office/drawing/2014/main" id="{C38AD6EC-4FDC-45C8-B1D2-7C0A34C86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638" y="767098"/>
            <a:ext cx="3638086" cy="2930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0F071A5-A004-49E6-B4A0-9BEA1A6783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6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2"/>
    </mc:Choice>
    <mc:Fallback xmlns="">
      <p:transition spd="slow" advTm="4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>
            <a:extLst>
              <a:ext uri="{FF2B5EF4-FFF2-40B4-BE49-F238E27FC236}">
                <a16:creationId xmlns:a16="http://schemas.microsoft.com/office/drawing/2014/main" id="{040193E8-F9C0-4C71-A924-F12FB1CD109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3142" y="1989138"/>
            <a:ext cx="5680310" cy="430688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5">
            <a:extLst>
              <a:ext uri="{FF2B5EF4-FFF2-40B4-BE49-F238E27FC236}">
                <a16:creationId xmlns:a16="http://schemas.microsoft.com/office/drawing/2014/main" id="{C6AAE18F-7B8A-4887-B191-87F6E780E9C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13639" y="2001839"/>
            <a:ext cx="3056770" cy="4306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10 Conector recto">
            <a:extLst>
              <a:ext uri="{FF2B5EF4-FFF2-40B4-BE49-F238E27FC236}">
                <a16:creationId xmlns:a16="http://schemas.microsoft.com/office/drawing/2014/main" id="{9AD47608-4C95-4497-8B76-74546ED371CE}"/>
              </a:ext>
            </a:extLst>
          </p:cNvPr>
          <p:cNvCxnSpPr/>
          <p:nvPr/>
        </p:nvCxnSpPr>
        <p:spPr>
          <a:xfrm>
            <a:off x="8112125" y="1989139"/>
            <a:ext cx="0" cy="4319587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E834C295-2BA1-47CC-AB3E-61F4FDC94370}"/>
              </a:ext>
            </a:extLst>
          </p:cNvPr>
          <p:cNvCxnSpPr/>
          <p:nvPr/>
        </p:nvCxnSpPr>
        <p:spPr>
          <a:xfrm>
            <a:off x="8904288" y="1989139"/>
            <a:ext cx="0" cy="4319587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>
            <a:extLst>
              <a:ext uri="{FF2B5EF4-FFF2-40B4-BE49-F238E27FC236}">
                <a16:creationId xmlns:a16="http://schemas.microsoft.com/office/drawing/2014/main" id="{A700DD16-8BEC-4BCD-A8D5-10BAB44C57E7}"/>
              </a:ext>
            </a:extLst>
          </p:cNvPr>
          <p:cNvCxnSpPr/>
          <p:nvPr/>
        </p:nvCxnSpPr>
        <p:spPr>
          <a:xfrm>
            <a:off x="9173196" y="1989139"/>
            <a:ext cx="0" cy="4319587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>
            <a:extLst>
              <a:ext uri="{FF2B5EF4-FFF2-40B4-BE49-F238E27FC236}">
                <a16:creationId xmlns:a16="http://schemas.microsoft.com/office/drawing/2014/main" id="{A4AA5F98-45D4-4EA8-9777-082F139FB39D}"/>
              </a:ext>
            </a:extLst>
          </p:cNvPr>
          <p:cNvCxnSpPr/>
          <p:nvPr/>
        </p:nvCxnSpPr>
        <p:spPr>
          <a:xfrm>
            <a:off x="8399463" y="1989139"/>
            <a:ext cx="0" cy="4319587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6" name="1 Título">
            <a:extLst>
              <a:ext uri="{FF2B5EF4-FFF2-40B4-BE49-F238E27FC236}">
                <a16:creationId xmlns:a16="http://schemas.microsoft.com/office/drawing/2014/main" id="{EB8C541C-7AFC-4F5F-A842-4363CE10D0FC}"/>
              </a:ext>
            </a:extLst>
          </p:cNvPr>
          <p:cNvSpPr txBox="1">
            <a:spLocks/>
          </p:cNvSpPr>
          <p:nvPr/>
        </p:nvSpPr>
        <p:spPr bwMode="auto">
          <a:xfrm>
            <a:off x="1981200" y="44748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s-AR" sz="3600" dirty="0"/>
              <a:t>Soporte ventilatorio parcial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AR" sz="3600" dirty="0" err="1"/>
              <a:t>Sobreasistencia</a:t>
            </a:r>
            <a:endParaRPr lang="es-AR" altLang="es-AR" sz="36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BDF2234-F3B3-D863-182F-91CAA6A7ED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782"/>
    </mc:Choice>
    <mc:Fallback xmlns="">
      <p:transition spd="slow" advTm="86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32" x="6796088" y="4457700"/>
          <p14:tracePt t="1639" x="6783388" y="4457700"/>
          <p14:tracePt t="1646" x="6746875" y="4457700"/>
          <p14:tracePt t="1654" x="6723063" y="4457700"/>
          <p14:tracePt t="1662" x="6686550" y="4457700"/>
          <p14:tracePt t="1668" x="6650038" y="4457700"/>
          <p14:tracePt t="1676" x="6600825" y="4457700"/>
          <p14:tracePt t="1685" x="6553200" y="4457700"/>
          <p14:tracePt t="1691" x="6454775" y="4433888"/>
          <p14:tracePt t="1698" x="6321425" y="4410075"/>
          <p14:tracePt t="1704" x="6175375" y="4384675"/>
          <p14:tracePt t="1713" x="5967413" y="4348163"/>
          <p14:tracePt t="1720" x="5688013" y="4337050"/>
          <p14:tracePt t="1727" x="5408613" y="4300538"/>
          <p14:tracePt t="1734" x="5030788" y="4264025"/>
          <p14:tracePt t="1742" x="4725988" y="4238625"/>
          <p14:tracePt t="1750" x="4445000" y="4227513"/>
          <p14:tracePt t="1756" x="4214813" y="4202113"/>
          <p14:tracePt t="1763" x="3811588" y="4202113"/>
          <p14:tracePt t="1771" x="3568700" y="4191000"/>
          <p14:tracePt t="1779" x="3422650" y="4178300"/>
          <p14:tracePt t="1786" x="3313113" y="4178300"/>
          <p14:tracePt t="1794" x="3178175" y="4165600"/>
          <p14:tracePt t="1801" x="3094038" y="4165600"/>
          <p14:tracePt t="1808" x="3044825" y="4165600"/>
          <p14:tracePt t="1815" x="2995613" y="4165600"/>
          <p14:tracePt t="1822" x="2959100" y="4165600"/>
          <p14:tracePt t="2102" x="2947988" y="4165600"/>
          <p14:tracePt t="2109" x="2935288" y="4165600"/>
          <p14:tracePt t="2116" x="2911475" y="4165600"/>
          <p14:tracePt t="2124" x="2862263" y="4165600"/>
          <p14:tracePt t="2130" x="2765425" y="4165600"/>
          <p14:tracePt t="2137" x="2692400" y="4165600"/>
          <p14:tracePt t="2144" x="2582863" y="4165600"/>
          <p14:tracePt t="2152" x="2362200" y="4129088"/>
          <p14:tracePt t="2160" x="2179638" y="4117975"/>
          <p14:tracePt t="2167" x="2070100" y="4105275"/>
          <p14:tracePt t="2174" x="1814513" y="4092575"/>
          <p14:tracePt t="2182" x="1546225" y="4081463"/>
          <p14:tracePt t="2188" x="1376363" y="4056063"/>
          <p14:tracePt t="2196" x="1206500" y="4056063"/>
          <p14:tracePt t="2204" x="1058863" y="4056063"/>
          <p14:tracePt t="2211" x="925513" y="4056063"/>
          <p14:tracePt t="2218" x="828675" y="4056063"/>
          <p14:tracePt t="2225" x="742950" y="4068763"/>
          <p14:tracePt t="2233" x="669925" y="4092575"/>
          <p14:tracePt t="2240" x="633413" y="4117975"/>
          <p14:tracePt t="2246" x="620713" y="4129088"/>
          <p14:tracePt t="2254" x="609600" y="4129088"/>
          <p14:tracePt t="2262" x="596900" y="4141788"/>
          <p14:tracePt t="2607" x="596900" y="4154488"/>
          <p14:tracePt t="2613" x="596900" y="4165600"/>
          <p14:tracePt t="2620" x="609600" y="4214813"/>
          <p14:tracePt t="2627" x="633413" y="4264025"/>
          <p14:tracePt t="2635" x="669925" y="4348163"/>
          <p14:tracePt t="2642" x="693738" y="4410075"/>
          <p14:tracePt t="2650" x="730250" y="4506913"/>
          <p14:tracePt t="2657" x="779463" y="4592638"/>
          <p14:tracePt t="2664" x="815975" y="4702175"/>
          <p14:tracePt t="2671" x="852488" y="4775200"/>
          <p14:tracePt t="2679" x="889000" y="4860925"/>
          <p14:tracePt t="2687" x="912813" y="4897438"/>
          <p14:tracePt t="2694" x="938213" y="4957763"/>
          <p14:tracePt t="2702" x="949325" y="5006975"/>
          <p14:tracePt t="2709" x="962025" y="5030788"/>
          <p14:tracePt t="2716" x="985838" y="5080000"/>
          <p14:tracePt t="23998" x="998538" y="5080000"/>
          <p14:tracePt t="24006" x="1011238" y="5080000"/>
          <p14:tracePt t="24013" x="1022350" y="5091113"/>
          <p14:tracePt t="24020" x="1035050" y="5103813"/>
          <p14:tracePt t="24027" x="1058863" y="5116513"/>
          <p14:tracePt t="24034" x="1096963" y="5127625"/>
          <p14:tracePt t="24041" x="1120775" y="5127625"/>
          <p14:tracePt t="24048" x="1157288" y="5153025"/>
          <p14:tracePt t="24056" x="1181100" y="5164138"/>
          <p14:tracePt t="24064" x="1217613" y="5176838"/>
          <p14:tracePt t="24070" x="1266825" y="5189538"/>
          <p14:tracePt t="24078" x="1303338" y="5200650"/>
          <p14:tracePt t="24086" x="1339850" y="5226050"/>
          <p14:tracePt t="24094" x="1400175" y="5237163"/>
          <p14:tracePt t="24101" x="1436688" y="5262563"/>
          <p14:tracePt t="24108" x="1535113" y="5311775"/>
          <p14:tracePt t="24114" x="1644650" y="5348288"/>
          <p14:tracePt t="24123" x="1728788" y="5395913"/>
          <p14:tracePt t="24130" x="1803400" y="5421313"/>
          <p14:tracePt t="24137" x="1876425" y="5457825"/>
          <p14:tracePt t="24145" x="1949450" y="5494338"/>
          <p14:tracePt t="24151" x="1997075" y="5530850"/>
          <p14:tracePt t="24158" x="2022475" y="5541963"/>
          <p14:tracePt t="24165" x="2070100" y="5567363"/>
          <p14:tracePt t="24175" x="2095500" y="5578475"/>
          <p14:tracePt t="24664" x="2095500" y="5591175"/>
          <p14:tracePt t="24671" x="2106613" y="5591175"/>
          <p14:tracePt t="24679" x="2132013" y="5603875"/>
          <p14:tracePt t="24685" x="2155825" y="5614988"/>
          <p14:tracePt t="24694" x="2205038" y="5651500"/>
          <p14:tracePt t="24701" x="2228850" y="5664200"/>
          <p14:tracePt t="24708" x="2252663" y="5700713"/>
          <p14:tracePt t="24715" x="2301875" y="5724525"/>
          <p14:tracePt t="24723" x="2362200" y="5761038"/>
          <p14:tracePt t="24730" x="2424113" y="5786438"/>
          <p14:tracePt t="24737" x="2497138" y="5834063"/>
          <p14:tracePt t="24745" x="2557463" y="5870575"/>
          <p14:tracePt t="24752" x="2606675" y="5895975"/>
          <p14:tracePt t="24760" x="2667000" y="5919788"/>
          <p14:tracePt t="24767" x="2716213" y="5945188"/>
          <p14:tracePt t="24774" x="2776538" y="5969000"/>
          <p14:tracePt t="24781" x="2813050" y="5992813"/>
          <p14:tracePt t="24789" x="2849563" y="5992813"/>
          <p14:tracePt t="24796" x="2886075" y="6005513"/>
          <p14:tracePt t="24802" x="2922588" y="6018213"/>
          <p14:tracePt t="24810" x="2959100" y="6018213"/>
          <p14:tracePt t="25126" x="2959100" y="6005513"/>
          <p14:tracePt t="25133" x="2947988" y="6005513"/>
          <p14:tracePt t="25140" x="2935288" y="5981700"/>
          <p14:tracePt t="25147" x="2911475" y="5969000"/>
          <p14:tracePt t="25155" x="2874963" y="5932488"/>
          <p14:tracePt t="25162" x="2849563" y="5907088"/>
          <p14:tracePt t="25170" x="2813050" y="5883275"/>
          <p14:tracePt t="25177" x="2765425" y="5834063"/>
          <p14:tracePt t="25184" x="2703513" y="5797550"/>
          <p14:tracePt t="25191" x="2619375" y="5749925"/>
          <p14:tracePt t="25198" x="2520950" y="5688013"/>
          <p14:tracePt t="25205" x="2447925" y="5651500"/>
          <p14:tracePt t="25214" x="2374900" y="5614988"/>
          <p14:tracePt t="25221" x="2301875" y="5591175"/>
          <p14:tracePt t="25229" x="2228850" y="5554663"/>
          <p14:tracePt t="25236" x="2143125" y="5530850"/>
          <p14:tracePt t="25243" x="2095500" y="5505450"/>
          <p14:tracePt t="25250" x="2033588" y="5481638"/>
          <p14:tracePt t="25257" x="1997075" y="5468938"/>
          <p14:tracePt t="25264" x="1960563" y="5468938"/>
          <p14:tracePt t="25272" x="1936750" y="5457825"/>
          <p14:tracePt t="25279" x="1912938" y="5457825"/>
          <p14:tracePt t="25287" x="1887538" y="5457825"/>
          <p14:tracePt t="25295" x="1876425" y="5457825"/>
          <p14:tracePt t="25302" x="1863725" y="5457825"/>
          <p14:tracePt t="25308" x="1851025" y="5457825"/>
          <p14:tracePt t="25315" x="1839913" y="5457825"/>
          <p14:tracePt t="25330" x="1827213" y="5457825"/>
          <p14:tracePt t="25338" x="1814513" y="5457825"/>
          <p14:tracePt t="25360" x="1803400" y="5457825"/>
          <p14:tracePt t="25374" x="1803400" y="5468938"/>
          <p14:tracePt t="25382" x="1803400" y="5481638"/>
          <p14:tracePt t="25396" x="1803400" y="5494338"/>
          <p14:tracePt t="25404" x="1803400" y="5518150"/>
          <p14:tracePt t="25411" x="1803400" y="5530850"/>
          <p14:tracePt t="25419" x="1827213" y="5554663"/>
          <p14:tracePt t="25425" x="1839913" y="5567363"/>
          <p14:tracePt t="25432" x="1876425" y="5591175"/>
          <p14:tracePt t="25441" x="1900238" y="5614988"/>
          <p14:tracePt t="25447" x="1924050" y="5627688"/>
          <p14:tracePt t="25455" x="1949450" y="5640388"/>
          <p14:tracePt t="25462" x="1973263" y="5651500"/>
          <p14:tracePt t="25470" x="1997075" y="5664200"/>
          <p14:tracePt t="25484" x="2022475" y="5676900"/>
          <p14:tracePt t="25492" x="2022475" y="5688013"/>
          <p14:tracePt t="25498" x="2033588" y="5688013"/>
          <p14:tracePt t="25506" x="2046288" y="5688013"/>
          <p14:tracePt t="25514" x="2058988" y="5688013"/>
          <p14:tracePt t="25521" x="2058988" y="5700713"/>
          <p14:tracePt t="25535" x="2070100" y="5700713"/>
          <p14:tracePt t="25542" x="2082800" y="5700713"/>
          <p14:tracePt t="25549" x="2095500" y="5700713"/>
          <p14:tracePt t="25557" x="2106613" y="5700713"/>
          <p14:tracePt t="25565" x="2132013" y="5700713"/>
          <p14:tracePt t="25573" x="2143125" y="5688013"/>
          <p14:tracePt t="25579" x="2168525" y="5664200"/>
          <p14:tracePt t="25586" x="2179638" y="5640388"/>
          <p14:tracePt t="25594" x="2205038" y="5614988"/>
          <p14:tracePt t="25602" x="2205038" y="5591175"/>
          <p14:tracePt t="25609" x="2216150" y="5554663"/>
          <p14:tracePt t="25615" x="2241550" y="5530850"/>
          <p14:tracePt t="25624" x="2241550" y="5494338"/>
          <p14:tracePt t="25631" x="2265363" y="5468938"/>
          <p14:tracePt t="25638" x="2278063" y="5445125"/>
          <p14:tracePt t="25645" x="2278063" y="5408613"/>
          <p14:tracePt t="25652" x="2278063" y="5384800"/>
          <p14:tracePt t="25659" x="2289175" y="5372100"/>
          <p14:tracePt t="25667" x="2301875" y="5359400"/>
          <p14:tracePt t="25674" x="2301875" y="5348288"/>
          <p14:tracePt t="25682" x="2301875" y="5335588"/>
          <p14:tracePt t="25696" x="2301875" y="5322888"/>
          <p14:tracePt t="25704" x="2314575" y="5322888"/>
          <p14:tracePt t="25726" x="2325688" y="5322888"/>
          <p14:tracePt t="25733" x="2338388" y="5322888"/>
          <p14:tracePt t="25741" x="2351088" y="5322888"/>
          <p14:tracePt t="25748" x="2362200" y="5335588"/>
          <p14:tracePt t="25755" x="2387600" y="5348288"/>
          <p14:tracePt t="25762" x="2411413" y="5372100"/>
          <p14:tracePt t="25769" x="2447925" y="5408613"/>
          <p14:tracePt t="25776" x="2471738" y="5432425"/>
          <p14:tracePt t="25785" x="2497138" y="5468938"/>
          <p14:tracePt t="25792" x="2533650" y="5518150"/>
          <p14:tracePt t="25798" x="2557463" y="5554663"/>
          <p14:tracePt t="25807" x="2606675" y="5614988"/>
          <p14:tracePt t="25814" x="2655888" y="5664200"/>
          <p14:tracePt t="25821" x="2692400" y="5700713"/>
          <p14:tracePt t="25829" x="2728913" y="5749925"/>
          <p14:tracePt t="25836" x="2776538" y="5786438"/>
          <p14:tracePt t="25843" x="2789238" y="5810250"/>
          <p14:tracePt t="25850" x="2813050" y="5834063"/>
          <p14:tracePt t="25858" x="2838450" y="5859463"/>
          <p14:tracePt t="25865" x="2862263" y="5895975"/>
          <p14:tracePt t="25873" x="2874963" y="5919788"/>
          <p14:tracePt t="25886" x="2886075" y="5932488"/>
          <p14:tracePt t="25894" x="2898775" y="5945188"/>
          <p14:tracePt t="26260" x="2922588" y="5945188"/>
          <p14:tracePt t="26267" x="2959100" y="5945188"/>
          <p14:tracePt t="26274" x="2995613" y="5945188"/>
          <p14:tracePt t="26282" x="3044825" y="5945188"/>
          <p14:tracePt t="26290" x="3094038" y="5945188"/>
          <p14:tracePt t="26296" x="3141663" y="5945188"/>
          <p14:tracePt t="26304" x="3240088" y="5945188"/>
          <p14:tracePt t="26312" x="3362325" y="5945188"/>
          <p14:tracePt t="26319" x="3471863" y="5945188"/>
          <p14:tracePt t="26330" x="3581400" y="5945188"/>
          <p14:tracePt t="26333" x="3678238" y="5956300"/>
          <p14:tracePt t="26341" x="3800475" y="5981700"/>
          <p14:tracePt t="26348" x="3897313" y="6005513"/>
          <p14:tracePt t="26356" x="3995738" y="6018213"/>
          <p14:tracePt t="26362" x="4043363" y="6029325"/>
          <p14:tracePt t="26369" x="4129088" y="6042025"/>
          <p14:tracePt t="26377" x="4165600" y="6054725"/>
          <p14:tracePt t="26385" x="4238625" y="6065838"/>
          <p14:tracePt t="26392" x="4275138" y="6065838"/>
          <p14:tracePt t="26399" x="4311650" y="6065838"/>
          <p14:tracePt t="26407" x="4360863" y="6078538"/>
          <p14:tracePt t="26414" x="4397375" y="6078538"/>
          <p14:tracePt t="26422" x="4433888" y="6078538"/>
          <p14:tracePt t="26429" x="4457700" y="6078538"/>
          <p14:tracePt t="26444" x="4470400" y="6078538"/>
          <p14:tracePt t="26451" x="4481513" y="6078538"/>
          <p14:tracePt t="26458" x="4494213" y="6078538"/>
          <p14:tracePt t="26473" x="4506913" y="6078538"/>
          <p14:tracePt t="26494" x="4518025" y="6078538"/>
          <p14:tracePt t="27447" x="4530725" y="6078538"/>
          <p14:tracePt t="29606" x="4518025" y="6078538"/>
          <p14:tracePt t="29614" x="4506913" y="6078538"/>
          <p14:tracePt t="29629" x="4481513" y="6078538"/>
          <p14:tracePt t="29636" x="4470400" y="6078538"/>
          <p14:tracePt t="29644" x="4445000" y="6078538"/>
          <p14:tracePt t="29650" x="4421188" y="6078538"/>
          <p14:tracePt t="29657" x="4397375" y="6078538"/>
          <p14:tracePt t="29664" x="4360863" y="6065838"/>
          <p14:tracePt t="29671" x="4324350" y="6065838"/>
          <p14:tracePt t="29680" x="4298950" y="6054725"/>
          <p14:tracePt t="29687" x="4251325" y="6042025"/>
          <p14:tracePt t="29694" x="4165600" y="6042025"/>
          <p14:tracePt t="29701" x="4116388" y="6042025"/>
          <p14:tracePt t="29709" x="4043363" y="6029325"/>
          <p14:tracePt t="29716" x="3959225" y="6005513"/>
          <p14:tracePt t="29724" x="3848100" y="5969000"/>
          <p14:tracePt t="29731" x="3751263" y="5956300"/>
          <p14:tracePt t="29738" x="3641725" y="5932488"/>
          <p14:tracePt t="29746" x="3581400" y="5907088"/>
          <p14:tracePt t="29752" x="3508375" y="5895975"/>
          <p14:tracePt t="29760" x="3422650" y="5870575"/>
          <p14:tracePt t="29767" x="3373438" y="5870575"/>
          <p14:tracePt t="29775" x="3289300" y="5859463"/>
          <p14:tracePt t="29782" x="3240088" y="5859463"/>
          <p14:tracePt t="29789" x="3167063" y="5846763"/>
          <p14:tracePt t="29798" x="3117850" y="5834063"/>
          <p14:tracePt t="29805" x="3081338" y="5822950"/>
          <p14:tracePt t="29812" x="3044825" y="5822950"/>
          <p14:tracePt t="29819" x="3021013" y="5822950"/>
          <p14:tracePt t="29827" x="2984500" y="5822950"/>
          <p14:tracePt t="29833" x="2947988" y="5810250"/>
          <p14:tracePt t="29841" x="2922588" y="5810250"/>
          <p14:tracePt t="29848" x="2911475" y="5810250"/>
          <p14:tracePt t="29855" x="2898775" y="5810250"/>
          <p14:tracePt t="29863" x="2886075" y="5810250"/>
          <p14:tracePt t="29870" x="2874963" y="5810250"/>
          <p14:tracePt t="29884" x="2862263" y="5810250"/>
          <p14:tracePt t="29906" x="2849563" y="5810250"/>
          <p14:tracePt t="29929" x="2838450" y="5810250"/>
          <p14:tracePt t="29936" x="2825750" y="5810250"/>
          <p14:tracePt t="29944" x="2813050" y="5810250"/>
          <p14:tracePt t="29958" x="2801938" y="5810250"/>
          <p14:tracePt t="29973" x="2776538" y="5810250"/>
          <p14:tracePt t="29987" x="2765425" y="5810250"/>
          <p14:tracePt t="29994" x="2752725" y="5822950"/>
          <p14:tracePt t="30001" x="2740025" y="5822950"/>
          <p14:tracePt t="30008" x="2716213" y="5834063"/>
          <p14:tracePt t="30016" x="2703513" y="5834063"/>
          <p14:tracePt t="30023" x="2692400" y="5834063"/>
          <p14:tracePt t="30031" x="2667000" y="5834063"/>
          <p14:tracePt t="30039" x="2643188" y="5834063"/>
          <p14:tracePt t="30046" x="2619375" y="5834063"/>
          <p14:tracePt t="30053" x="2593975" y="5834063"/>
          <p14:tracePt t="30061" x="2582863" y="5834063"/>
          <p14:tracePt t="30067" x="2570163" y="5846763"/>
          <p14:tracePt t="30075" x="2533650" y="5846763"/>
          <p14:tracePt t="30083" x="2520950" y="5846763"/>
          <p14:tracePt t="30090" x="2508250" y="5846763"/>
          <p14:tracePt t="30097" x="2484438" y="5859463"/>
          <p14:tracePt t="30104" x="2471738" y="5859463"/>
          <p14:tracePt t="30111" x="2460625" y="5859463"/>
          <p14:tracePt t="30119" x="2447925" y="5859463"/>
          <p14:tracePt t="30125" x="2435225" y="5859463"/>
          <p14:tracePt t="30133" x="2424113" y="5859463"/>
          <p14:tracePt t="30141" x="2411413" y="5859463"/>
          <p14:tracePt t="30155" x="2398713" y="5859463"/>
          <p14:tracePt t="30163" x="2398713" y="5870575"/>
          <p14:tracePt t="30184" x="2398713" y="5883275"/>
          <p14:tracePt t="30200" x="2387600" y="5883275"/>
          <p14:tracePt t="30222" x="2387600" y="5895975"/>
          <p14:tracePt t="30250" x="2387600" y="5907088"/>
          <p14:tracePt t="30266" x="2387600" y="5919788"/>
          <p14:tracePt t="30273" x="2387600" y="5932488"/>
          <p14:tracePt t="30280" x="2398713" y="5945188"/>
          <p14:tracePt t="30288" x="2411413" y="5956300"/>
          <p14:tracePt t="30294" x="2424113" y="5981700"/>
          <p14:tracePt t="30302" x="2447925" y="6005513"/>
          <p14:tracePt t="30309" x="2471738" y="6018213"/>
          <p14:tracePt t="30316" x="2497138" y="6054725"/>
          <p14:tracePt t="30332" x="2557463" y="6091238"/>
          <p14:tracePt t="30339" x="2630488" y="6115050"/>
          <p14:tracePt t="30347" x="2667000" y="6138863"/>
          <p14:tracePt t="30354" x="2692400" y="6164263"/>
          <p14:tracePt t="30360" x="2740025" y="6175375"/>
          <p14:tracePt t="30367" x="2849563" y="6211888"/>
          <p14:tracePt t="30375" x="2911475" y="6248400"/>
          <p14:tracePt t="30383" x="2971800" y="6284913"/>
          <p14:tracePt t="30390" x="3032125" y="6310313"/>
          <p14:tracePt t="30397" x="3094038" y="6334125"/>
          <p14:tracePt t="30404" x="3154363" y="6346825"/>
          <p14:tracePt t="30412" x="3178175" y="6346825"/>
          <p14:tracePt t="30420" x="3214688" y="6357938"/>
          <p14:tracePt t="31108" x="3203575" y="6357938"/>
          <p14:tracePt t="31115" x="3190875" y="6357938"/>
          <p14:tracePt t="31121" x="3167063" y="6357938"/>
          <p14:tracePt t="31129" x="3130550" y="6357938"/>
          <p14:tracePt t="31137" x="3105150" y="6334125"/>
          <p14:tracePt t="31144" x="3068638" y="6321425"/>
          <p14:tracePt t="31151" x="3032125" y="6297613"/>
          <p14:tracePt t="31158" x="2995613" y="6284913"/>
          <p14:tracePt t="31167" x="2971800" y="6273800"/>
          <p14:tracePt t="31174" x="2935288" y="6248400"/>
          <p14:tracePt t="31182" x="2911475" y="6237288"/>
          <p14:tracePt t="31188" x="2874963" y="6224588"/>
          <p14:tracePt t="31196" x="2838450" y="6211888"/>
          <p14:tracePt t="31202" x="2813050" y="6200775"/>
          <p14:tracePt t="31211" x="2776538" y="6188075"/>
          <p14:tracePt t="31217" x="2765425" y="6175375"/>
          <p14:tracePt t="31225" x="2740025" y="6175375"/>
          <p14:tracePt t="31231" x="2716213" y="6175375"/>
          <p14:tracePt t="31238" x="2692400" y="6164263"/>
          <p14:tracePt t="31246" x="2679700" y="6151563"/>
          <p14:tracePt t="31254" x="2667000" y="6151563"/>
          <p14:tracePt t="31260" x="2655888" y="6151563"/>
          <p14:tracePt t="31268" x="2643188" y="6151563"/>
          <p14:tracePt t="31276" x="2630488" y="6151563"/>
          <p14:tracePt t="31291" x="2619375" y="6151563"/>
          <p14:tracePt t="31298" x="2606675" y="6151563"/>
          <p14:tracePt t="31312" x="2593975" y="6151563"/>
          <p14:tracePt t="31332" x="2582863" y="6151563"/>
          <p14:tracePt t="31348" x="2570163" y="6151563"/>
          <p14:tracePt t="31371" x="2557463" y="6151563"/>
          <p14:tracePt t="31400" x="2557463" y="6175375"/>
          <p14:tracePt t="31408" x="2570163" y="6200775"/>
          <p14:tracePt t="31415" x="2582863" y="6211888"/>
          <p14:tracePt t="31423" x="2582863" y="6237288"/>
          <p14:tracePt t="31430" x="2606675" y="6248400"/>
          <p14:tracePt t="31437" x="2606675" y="6261100"/>
          <p14:tracePt t="31444" x="2630488" y="6273800"/>
          <p14:tracePt t="31451" x="2643188" y="6297613"/>
          <p14:tracePt t="31459" x="2655888" y="6297613"/>
          <p14:tracePt t="31465" x="2679700" y="6321425"/>
          <p14:tracePt t="31473" x="2692400" y="6321425"/>
          <p14:tracePt t="31481" x="2716213" y="6346825"/>
          <p14:tracePt t="31496" x="2728913" y="6357938"/>
          <p14:tracePt t="31503" x="2740025" y="6370638"/>
          <p14:tracePt t="34351" x="2740025" y="6357938"/>
          <p14:tracePt t="34359" x="2740025" y="6334125"/>
          <p14:tracePt t="34366" x="2728913" y="6273800"/>
          <p14:tracePt t="34372" x="2716213" y="6237288"/>
          <p14:tracePt t="34379" x="2703513" y="6175375"/>
          <p14:tracePt t="34387" x="2692400" y="6091238"/>
          <p14:tracePt t="34394" x="2679700" y="5956300"/>
          <p14:tracePt t="34402" x="2667000" y="5859463"/>
          <p14:tracePt t="34410" x="2667000" y="5773738"/>
          <p14:tracePt t="34416" x="2667000" y="5640388"/>
          <p14:tracePt t="34424" x="2667000" y="5481638"/>
          <p14:tracePt t="34433" x="2667000" y="5335588"/>
          <p14:tracePt t="34439" x="2667000" y="5213350"/>
          <p14:tracePt t="34446" x="2667000" y="5043488"/>
          <p14:tracePt t="34453" x="2667000" y="4921250"/>
          <p14:tracePt t="34461" x="2679700" y="4738688"/>
          <p14:tracePt t="34468" x="2692400" y="4640263"/>
          <p14:tracePt t="34476" x="2703513" y="4543425"/>
          <p14:tracePt t="34483" x="2716213" y="4433888"/>
          <p14:tracePt t="34490" x="2740025" y="4337050"/>
          <p14:tracePt t="34496" x="2765425" y="4238625"/>
          <p14:tracePt t="34504" x="2776538" y="4117975"/>
          <p14:tracePt t="34512" x="2801938" y="4056063"/>
          <p14:tracePt t="34519" x="2813050" y="3995738"/>
          <p14:tracePt t="34527" x="2825750" y="3970338"/>
          <p14:tracePt t="34534" x="2825750" y="3959225"/>
          <p14:tracePt t="34541" x="2838450" y="3933825"/>
          <p14:tracePt t="34556" x="2838450" y="3922713"/>
          <p14:tracePt t="34659" x="2838450" y="3933825"/>
          <p14:tracePt t="34666" x="2838450" y="3959225"/>
          <p14:tracePt t="34673" x="2838450" y="3983038"/>
          <p14:tracePt t="34681" x="2838450" y="4019550"/>
          <p14:tracePt t="34688" x="2838450" y="4056063"/>
          <p14:tracePt t="34696" x="2838450" y="4117975"/>
          <p14:tracePt t="34702" x="2838450" y="4154488"/>
          <p14:tracePt t="34710" x="2838450" y="4214813"/>
          <p14:tracePt t="34716" x="2838450" y="4238625"/>
          <p14:tracePt t="34725" x="2825750" y="4311650"/>
          <p14:tracePt t="34731" x="2825750" y="4384675"/>
          <p14:tracePt t="34738" x="2813050" y="4506913"/>
          <p14:tracePt t="34746" x="2813050" y="4592638"/>
          <p14:tracePt t="34753" x="2813050" y="4652963"/>
          <p14:tracePt t="34761" x="2813050" y="4725988"/>
          <p14:tracePt t="34768" x="2801938" y="4775200"/>
          <p14:tracePt t="34776" x="2801938" y="4872038"/>
          <p14:tracePt t="34783" x="2801938" y="4957763"/>
          <p14:tracePt t="34791" x="2801938" y="5018088"/>
          <p14:tracePt t="34798" x="2801938" y="5091113"/>
          <p14:tracePt t="34805" x="2801938" y="5176838"/>
          <p14:tracePt t="34812" x="2801938" y="5299075"/>
          <p14:tracePt t="34819" x="2801938" y="5348288"/>
          <p14:tracePt t="34827" x="2813050" y="5421313"/>
          <p14:tracePt t="36620" x="2813050" y="5432425"/>
          <p14:tracePt t="36636" x="2801938" y="5432425"/>
          <p14:tracePt t="36643" x="2789238" y="5457825"/>
          <p14:tracePt t="36650" x="2752725" y="5457825"/>
          <p14:tracePt t="36658" x="2728913" y="5468938"/>
          <p14:tracePt t="36665" x="2703513" y="5481638"/>
          <p14:tracePt t="36672" x="2679700" y="5494338"/>
          <p14:tracePt t="36680" x="2655888" y="5494338"/>
          <p14:tracePt t="36687" x="2619375" y="5494338"/>
          <p14:tracePt t="36694" x="2570163" y="5505450"/>
          <p14:tracePt t="36701" x="2533650" y="5505450"/>
          <p14:tracePt t="36709" x="2497138" y="5505450"/>
          <p14:tracePt t="36717" x="2460625" y="5505450"/>
          <p14:tracePt t="36722" x="2435225" y="5505450"/>
          <p14:tracePt t="36730" x="2387600" y="5505450"/>
          <p14:tracePt t="36738" x="2351088" y="5505450"/>
          <p14:tracePt t="36746" x="2325688" y="5505450"/>
          <p14:tracePt t="36752" x="2289175" y="5505450"/>
          <p14:tracePt t="36760" x="2228850" y="5505450"/>
          <p14:tracePt t="36767" x="2205038" y="5505450"/>
          <p14:tracePt t="36775" x="2168525" y="5505450"/>
          <p14:tracePt t="36782" x="2132013" y="5505450"/>
          <p14:tracePt t="36789" x="2106613" y="5505450"/>
          <p14:tracePt t="36797" x="2082800" y="5505450"/>
          <p14:tracePt t="36804" x="2046288" y="5505450"/>
          <p14:tracePt t="36811" x="2033588" y="5505450"/>
          <p14:tracePt t="36819" x="2009775" y="5494338"/>
          <p14:tracePt t="36826" x="1997075" y="5494338"/>
          <p14:tracePt t="36834" x="1973263" y="5494338"/>
          <p14:tracePt t="36847" x="1960563" y="5481638"/>
          <p14:tracePt t="36854" x="1949450" y="5481638"/>
          <p14:tracePt t="36863" x="1936750" y="5481638"/>
          <p14:tracePt t="36877" x="1924050" y="5481638"/>
          <p14:tracePt t="36892" x="1924050" y="5468938"/>
          <p14:tracePt t="36900" x="1912938" y="5468938"/>
          <p14:tracePt t="36914" x="1912938" y="5457825"/>
          <p14:tracePt t="36920" x="1900238" y="5457825"/>
          <p14:tracePt t="36929" x="1887538" y="5445125"/>
          <p14:tracePt t="36951" x="1876425" y="5445125"/>
          <p14:tracePt t="36957" x="1876425" y="5432425"/>
          <p14:tracePt t="36964" x="1863725" y="5432425"/>
          <p14:tracePt t="36972" x="1863725" y="5421313"/>
          <p14:tracePt t="36980" x="1851025" y="5421313"/>
          <p14:tracePt t="36987" x="1839913" y="5408613"/>
          <p14:tracePt t="36994" x="1827213" y="5395913"/>
          <p14:tracePt t="37009" x="1814513" y="5395913"/>
          <p14:tracePt t="37017" x="1814513" y="5384800"/>
          <p14:tracePt t="37024" x="1803400" y="5384800"/>
          <p14:tracePt t="37038" x="1790700" y="5384800"/>
          <p14:tracePt t="37046" x="1790700" y="5372100"/>
          <p14:tracePt t="37067" x="1778000" y="5372100"/>
          <p14:tracePt t="37074" x="1778000" y="5359400"/>
          <p14:tracePt t="37089" x="1778000" y="5348288"/>
          <p14:tracePt t="37110" x="1778000" y="5335588"/>
          <p14:tracePt t="37141" x="1778000" y="5322888"/>
          <p14:tracePt t="37221" x="1790700" y="5322888"/>
          <p14:tracePt t="37235" x="1803400" y="5322888"/>
          <p14:tracePt t="37258" x="1814513" y="5322888"/>
          <p14:tracePt t="37280" x="1827213" y="5322888"/>
          <p14:tracePt t="37302" x="1839913" y="5322888"/>
          <p14:tracePt t="37309" x="1851025" y="5322888"/>
          <p14:tracePt t="37324" x="1851025" y="5335588"/>
          <p14:tracePt t="37332" x="1863725" y="5348288"/>
          <p14:tracePt t="37351" x="1876425" y="5359400"/>
          <p14:tracePt t="37354" x="1876425" y="5372100"/>
          <p14:tracePt t="37359" x="1887538" y="5384800"/>
          <p14:tracePt t="37368" x="1900238" y="5395913"/>
          <p14:tracePt t="37383" x="1912938" y="5421313"/>
          <p14:tracePt t="37397" x="1912938" y="5432425"/>
          <p14:tracePt t="37404" x="1924050" y="5445125"/>
          <p14:tracePt t="37411" x="1924050" y="5457825"/>
          <p14:tracePt t="37419" x="1936750" y="5481638"/>
          <p14:tracePt t="37435" x="1949450" y="5494338"/>
          <p14:tracePt t="37749" x="1949450" y="5505450"/>
          <p14:tracePt t="37763" x="1949450" y="5518150"/>
          <p14:tracePt t="37778" x="1949450" y="5530850"/>
          <p14:tracePt t="37793" x="1960563" y="5541963"/>
          <p14:tracePt t="37808" x="1973263" y="5554663"/>
          <p14:tracePt t="37814" x="1973263" y="5567363"/>
          <p14:tracePt t="37821" x="1985963" y="5578475"/>
          <p14:tracePt t="37828" x="1985963" y="5591175"/>
          <p14:tracePt t="37836" x="1997075" y="5603875"/>
          <p14:tracePt t="37843" x="1997075" y="5614988"/>
          <p14:tracePt t="37851" x="2009775" y="5627688"/>
          <p14:tracePt t="37858" x="2009775" y="5651500"/>
          <p14:tracePt t="37866" x="2022475" y="5664200"/>
          <p14:tracePt t="37873" x="2033588" y="5664200"/>
          <p14:tracePt t="37881" x="2033588" y="5688013"/>
          <p14:tracePt t="37887" x="2046288" y="5688013"/>
          <p14:tracePt t="37894" x="2046288" y="5700713"/>
          <p14:tracePt t="37903" x="2058988" y="5700713"/>
          <p14:tracePt t="37909" x="2070100" y="5700713"/>
          <p14:tracePt t="37918" x="2070100" y="5713413"/>
          <p14:tracePt t="37932" x="2082800" y="5724525"/>
          <p14:tracePt t="37968" x="2095500" y="5724525"/>
          <p14:tracePt t="37990" x="2106613" y="5737225"/>
          <p14:tracePt t="37998" x="2119313" y="5737225"/>
          <p14:tracePt t="38004" x="2132013" y="5737225"/>
          <p14:tracePt t="38012" x="2168525" y="5737225"/>
          <p14:tracePt t="38020" x="2192338" y="5737225"/>
          <p14:tracePt t="38026" x="2241550" y="5737225"/>
          <p14:tracePt t="38034" x="2278063" y="5749925"/>
          <p14:tracePt t="38041" x="2338388" y="5749925"/>
          <p14:tracePt t="38049" x="2374900" y="5749925"/>
          <p14:tracePt t="38056" x="2411413" y="5749925"/>
          <p14:tracePt t="38062" x="2460625" y="5749925"/>
          <p14:tracePt t="38070" x="2533650" y="5749925"/>
          <p14:tracePt t="38079" x="2570163" y="5749925"/>
          <p14:tracePt t="38085" x="2606675" y="5749925"/>
          <p14:tracePt t="38093" x="2655888" y="5749925"/>
          <p14:tracePt t="38099" x="2679700" y="5749925"/>
          <p14:tracePt t="38107" x="2703513" y="5749925"/>
          <p14:tracePt t="38114" x="2728913" y="5749925"/>
          <p14:tracePt t="38121" x="2740025" y="5749925"/>
          <p14:tracePt t="38130" x="2765425" y="5749925"/>
          <p14:tracePt t="38136" x="2789238" y="5749925"/>
          <p14:tracePt t="38144" x="2801938" y="5749925"/>
          <p14:tracePt t="38151" x="2813050" y="5749925"/>
          <p14:tracePt t="38158" x="2813050" y="5761038"/>
          <p14:tracePt t="38393" x="2801938" y="5761038"/>
          <p14:tracePt t="38401" x="2765425" y="5749925"/>
          <p14:tracePt t="38408" x="2740025" y="5737225"/>
          <p14:tracePt t="38414" x="2692400" y="5700713"/>
          <p14:tracePt t="38422" x="2655888" y="5688013"/>
          <p14:tracePt t="38429" x="2593975" y="5651500"/>
          <p14:tracePt t="38436" x="2533650" y="5614988"/>
          <p14:tracePt t="38444" x="2460625" y="5578475"/>
          <p14:tracePt t="38451" x="2424113" y="5554663"/>
          <p14:tracePt t="38459" x="2338388" y="5518150"/>
          <p14:tracePt t="38466" x="2278063" y="5505450"/>
          <p14:tracePt t="38473" x="2192338" y="5481638"/>
          <p14:tracePt t="38481" x="2095500" y="5432425"/>
          <p14:tracePt t="38488" x="2022475" y="5408613"/>
          <p14:tracePt t="38496" x="1960563" y="5408613"/>
          <p14:tracePt t="38503" x="1912938" y="5395913"/>
          <p14:tracePt t="38510" x="1863725" y="5384800"/>
          <p14:tracePt t="38518" x="1827213" y="5372100"/>
          <p14:tracePt t="38525" x="1790700" y="5372100"/>
          <p14:tracePt t="38532" x="1765300" y="5359400"/>
          <p14:tracePt t="38539" x="1741488" y="5359400"/>
          <p14:tracePt t="38546" x="1704975" y="5359400"/>
          <p14:tracePt t="38554" x="1681163" y="5359400"/>
          <p14:tracePt t="38561" x="1668463" y="5359400"/>
          <p14:tracePt t="38576" x="1655763" y="5359400"/>
          <p14:tracePt t="38584" x="1644650" y="5359400"/>
          <p14:tracePt t="38664" x="1644650" y="5372100"/>
          <p14:tracePt t="38672" x="1644650" y="5384800"/>
          <p14:tracePt t="38678" x="1655763" y="5408613"/>
          <p14:tracePt t="38685" x="1681163" y="5432425"/>
          <p14:tracePt t="38692" x="1704975" y="5468938"/>
          <p14:tracePt t="38701" x="1717675" y="5494338"/>
          <p14:tracePt t="38708" x="1754188" y="5518150"/>
          <p14:tracePt t="38714" x="1778000" y="5530850"/>
          <p14:tracePt t="38722" x="1814513" y="5554663"/>
          <p14:tracePt t="38730" x="1839913" y="5578475"/>
          <p14:tracePt t="38737" x="1876425" y="5591175"/>
          <p14:tracePt t="38744" x="1900238" y="5614988"/>
          <p14:tracePt t="38752" x="1924050" y="5627688"/>
          <p14:tracePt t="38759" x="1949450" y="5651500"/>
          <p14:tracePt t="38767" x="1985963" y="5664200"/>
          <p14:tracePt t="38774" x="1997075" y="5676900"/>
          <p14:tracePt t="38781" x="2022475" y="5688013"/>
          <p14:tracePt t="38788" x="2046288" y="5700713"/>
          <p14:tracePt t="38796" x="2058988" y="5713413"/>
          <p14:tracePt t="38803" x="2070100" y="5713413"/>
          <p14:tracePt t="38811" x="2082800" y="5724525"/>
          <p14:tracePt t="39061" x="2082800" y="5713413"/>
          <p14:tracePt t="39067" x="2082800" y="5676900"/>
          <p14:tracePt t="39075" x="2082800" y="5651500"/>
          <p14:tracePt t="39081" x="2082800" y="5627688"/>
          <p14:tracePt t="39089" x="2082800" y="5591175"/>
          <p14:tracePt t="39095" x="2082800" y="5554663"/>
          <p14:tracePt t="39102" x="2082800" y="5505450"/>
          <p14:tracePt t="39111" x="2082800" y="5468938"/>
          <p14:tracePt t="39119" x="2082800" y="5432425"/>
          <p14:tracePt t="39125" x="2070100" y="5408613"/>
          <p14:tracePt t="39133" x="2070100" y="5372100"/>
          <p14:tracePt t="39140" x="2070100" y="5348288"/>
          <p14:tracePt t="39147" x="2070100" y="5299075"/>
          <p14:tracePt t="39154" x="2070100" y="5237163"/>
          <p14:tracePt t="39162" x="2070100" y="5164138"/>
          <p14:tracePt t="39169" x="2070100" y="5127625"/>
          <p14:tracePt t="39176" x="2070100" y="5091113"/>
          <p14:tracePt t="39184" x="2070100" y="5054600"/>
          <p14:tracePt t="39191" x="2082800" y="5030788"/>
          <p14:tracePt t="39199" x="2082800" y="5006975"/>
          <p14:tracePt t="39205" x="2095500" y="4970463"/>
          <p14:tracePt t="39213" x="2106613" y="4921250"/>
          <p14:tracePt t="39220" x="2119313" y="4897438"/>
          <p14:tracePt t="39227" x="2132013" y="4860925"/>
          <p14:tracePt t="39235" x="2132013" y="4848225"/>
          <p14:tracePt t="39243" x="2143125" y="4824413"/>
          <p14:tracePt t="39250" x="2155825" y="4824413"/>
          <p14:tracePt t="39257" x="2155825" y="4811713"/>
          <p14:tracePt t="39264" x="2168525" y="4799013"/>
          <p14:tracePt t="39279" x="2192338" y="4787900"/>
          <p14:tracePt t="39286" x="2205038" y="4787900"/>
          <p14:tracePt t="39293" x="2216150" y="4787900"/>
          <p14:tracePt t="39302" x="2241550" y="4787900"/>
          <p14:tracePt t="39308" x="2252663" y="4799013"/>
          <p14:tracePt t="39320" x="2278063" y="4811713"/>
          <p14:tracePt t="39322" x="2301875" y="4848225"/>
          <p14:tracePt t="39330" x="2338388" y="4897438"/>
          <p14:tracePt t="39337" x="2387600" y="4957763"/>
          <p14:tracePt t="39344" x="2435225" y="5054600"/>
          <p14:tracePt t="39352" x="2484438" y="5140325"/>
          <p14:tracePt t="39360" x="2520950" y="5213350"/>
          <p14:tracePt t="39367" x="2557463" y="5299075"/>
          <p14:tracePt t="39374" x="2593975" y="5384800"/>
          <p14:tracePt t="39382" x="2630488" y="5481638"/>
          <p14:tracePt t="39388" x="2655888" y="5530850"/>
          <p14:tracePt t="39395" x="2679700" y="5591175"/>
          <p14:tracePt t="39403" x="2692400" y="5627688"/>
          <p14:tracePt t="39411" x="2692400" y="5651500"/>
          <p14:tracePt t="39419" x="2703513" y="5676900"/>
          <p14:tracePt t="39425" x="2703513" y="5688013"/>
          <p14:tracePt t="39433" x="2703513" y="5713413"/>
          <p14:tracePt t="39440" x="2716213" y="5724525"/>
          <p14:tracePt t="39448" x="2716213" y="5737225"/>
          <p14:tracePt t="39462" x="2716213" y="5749925"/>
          <p14:tracePt t="39476" x="2716213" y="5761038"/>
          <p14:tracePt t="39484" x="2716213" y="5773738"/>
          <p14:tracePt t="39505" x="2716213" y="5786438"/>
          <p14:tracePt t="39528" x="2716213" y="5797550"/>
          <p14:tracePt t="39550" x="2703513" y="5797550"/>
          <p14:tracePt t="39557" x="2692400" y="5810250"/>
          <p14:tracePt t="39564" x="2679700" y="5810250"/>
          <p14:tracePt t="39572" x="2667000" y="5810250"/>
          <p14:tracePt t="39578" x="2655888" y="5810250"/>
          <p14:tracePt t="39593" x="2643188" y="5810250"/>
          <p14:tracePt t="39602" x="2630488" y="5810250"/>
          <p14:tracePt t="39616" x="2619375" y="5810250"/>
          <p14:tracePt t="39623" x="2606675" y="5810250"/>
          <p14:tracePt t="39637" x="2593975" y="5810250"/>
          <p14:tracePt t="39652" x="2582863" y="5810250"/>
          <p14:tracePt t="39667" x="2570163" y="5822950"/>
          <p14:tracePt t="39682" x="2557463" y="5822950"/>
          <p14:tracePt t="39695" x="2557463" y="5834063"/>
          <p14:tracePt t="39703" x="2546350" y="5834063"/>
          <p14:tracePt t="39710" x="2546350" y="5846763"/>
          <p14:tracePt t="39726" x="2546350" y="5870575"/>
          <p14:tracePt t="39740" x="2546350" y="5883275"/>
          <p14:tracePt t="39748" x="2582863" y="5907088"/>
          <p14:tracePt t="39755" x="2619375" y="5932488"/>
          <p14:tracePt t="39762" x="2692400" y="5969000"/>
          <p14:tracePt t="39769" x="2740025" y="5992813"/>
          <p14:tracePt t="39777" x="2801938" y="6018213"/>
          <p14:tracePt t="39785" x="2849563" y="6029325"/>
          <p14:tracePt t="39792" x="2911475" y="6054725"/>
          <p14:tracePt t="39799" x="2995613" y="6065838"/>
          <p14:tracePt t="39805" x="3081338" y="6091238"/>
          <p14:tracePt t="39814" x="3117850" y="6091238"/>
          <p14:tracePt t="39820" x="3154363" y="6091238"/>
          <p14:tracePt t="39827" x="3203575" y="6091238"/>
          <p14:tracePt t="39835" x="3227388" y="6091238"/>
          <p14:tracePt t="39843" x="3240088" y="6091238"/>
          <p14:tracePt t="39857" x="3252788" y="6091238"/>
          <p14:tracePt t="39880" x="3263900" y="6091238"/>
          <p14:tracePt t="40158" x="3276600" y="6091238"/>
          <p14:tracePt t="40165" x="3289300" y="6091238"/>
          <p14:tracePt t="40172" x="3300413" y="6065838"/>
          <p14:tracePt t="40180" x="3325813" y="6065838"/>
          <p14:tracePt t="40186" x="3349625" y="6042025"/>
          <p14:tracePt t="40193" x="3435350" y="6018213"/>
          <p14:tracePt t="40201" x="3482975" y="5992813"/>
          <p14:tracePt t="40208" x="3568700" y="5969000"/>
          <p14:tracePt t="40216" x="3641725" y="5969000"/>
          <p14:tracePt t="40223" x="3787775" y="5919788"/>
          <p14:tracePt t="40231" x="3933825" y="5895975"/>
          <p14:tracePt t="40238" x="4068763" y="5883275"/>
          <p14:tracePt t="40246" x="4275138" y="5859463"/>
          <p14:tracePt t="40252" x="4457700" y="5822950"/>
          <p14:tracePt t="40261" x="4775200" y="5773738"/>
          <p14:tracePt t="40267" x="4957763" y="5749925"/>
          <p14:tracePt t="40275" x="5164138" y="5737225"/>
          <p14:tracePt t="40282" x="5273675" y="5713413"/>
          <p14:tracePt t="40289" x="5408613" y="5700713"/>
          <p14:tracePt t="40297" x="5518150" y="5688013"/>
          <p14:tracePt t="40303" x="5602288" y="5688013"/>
          <p14:tracePt t="40310" x="5711825" y="5688013"/>
          <p14:tracePt t="40318" x="5773738" y="5688013"/>
          <p14:tracePt t="40326" x="5797550" y="5688013"/>
          <p14:tracePt t="40336" x="5821363" y="5688013"/>
          <p14:tracePt t="40341" x="5834063" y="5688013"/>
          <p14:tracePt t="40348" x="5846763" y="5688013"/>
          <p14:tracePt t="40355" x="5857875" y="5688013"/>
          <p14:tracePt t="40363" x="5870575" y="5688013"/>
          <p14:tracePt t="40377" x="5883275" y="5688013"/>
          <p14:tracePt t="40399" x="5894388" y="5688013"/>
          <p14:tracePt t="40444" x="5907088" y="5688013"/>
          <p14:tracePt t="41658" x="5894388" y="5688013"/>
          <p14:tracePt t="41666" x="5857875" y="5688013"/>
          <p14:tracePt t="41673" x="5821363" y="5688013"/>
          <p14:tracePt t="41681" x="5748338" y="5688013"/>
          <p14:tracePt t="41687" x="5664200" y="5688013"/>
          <p14:tracePt t="41694" x="5554663" y="5676900"/>
          <p14:tracePt t="41702" x="5370513" y="5664200"/>
          <p14:tracePt t="41710" x="5151438" y="5651500"/>
          <p14:tracePt t="41717" x="4908550" y="5640388"/>
          <p14:tracePt t="41724" x="4603750" y="5614988"/>
          <p14:tracePt t="41732" x="4238625" y="5614988"/>
          <p14:tracePt t="41739" x="3970338" y="5614988"/>
          <p14:tracePt t="41747" x="3665538" y="5614988"/>
          <p14:tracePt t="41754" x="3446463" y="5640388"/>
          <p14:tracePt t="41761" x="3203575" y="5651500"/>
          <p14:tracePt t="41769" x="3057525" y="5664200"/>
          <p14:tracePt t="41776" x="2911475" y="5676900"/>
          <p14:tracePt t="41783" x="2801938" y="5700713"/>
          <p14:tracePt t="41790" x="2716213" y="5713413"/>
          <p14:tracePt t="41798" x="2630488" y="5713413"/>
          <p14:tracePt t="41805" x="2570163" y="5724525"/>
          <p14:tracePt t="41811" x="2508250" y="5737225"/>
          <p14:tracePt t="41819" x="2484438" y="5737225"/>
          <p14:tracePt t="41827" x="2460625" y="5737225"/>
          <p14:tracePt t="41835" x="2447925" y="5749925"/>
          <p14:tracePt t="41841" x="2435225" y="5749925"/>
          <p14:tracePt t="41849" x="2424113" y="5749925"/>
          <p14:tracePt t="41864" x="2411413" y="5749925"/>
          <p14:tracePt t="41901" x="2411413" y="5761038"/>
          <p14:tracePt t="41929" x="2411413" y="5773738"/>
          <p14:tracePt t="41936" x="2424113" y="5773738"/>
          <p14:tracePt t="41943" x="2435225" y="5786438"/>
          <p14:tracePt t="41951" x="2460625" y="5797550"/>
          <p14:tracePt t="41959" x="2484438" y="5822950"/>
          <p14:tracePt t="41967" x="2508250" y="5834063"/>
          <p14:tracePt t="41973" x="2533650" y="5846763"/>
          <p14:tracePt t="41981" x="2582863" y="5883275"/>
          <p14:tracePt t="41988" x="2606675" y="5883275"/>
          <p14:tracePt t="41996" x="2630488" y="5907088"/>
          <p14:tracePt t="42003" x="2667000" y="5919788"/>
          <p14:tracePt t="42010" x="2692400" y="5919788"/>
          <p14:tracePt t="42018" x="2728913" y="5932488"/>
          <p14:tracePt t="42024" x="2765425" y="5945188"/>
          <p14:tracePt t="42032" x="2813050" y="5945188"/>
          <p14:tracePt t="42039" x="2838450" y="5956300"/>
          <p14:tracePt t="42046" x="2874963" y="5956300"/>
          <p14:tracePt t="42267" x="2862263" y="5956300"/>
          <p14:tracePt t="42273" x="2849563" y="5932488"/>
          <p14:tracePt t="42282" x="2789238" y="5907088"/>
          <p14:tracePt t="42288" x="2740025" y="5883275"/>
          <p14:tracePt t="42295" x="2679700" y="5846763"/>
          <p14:tracePt t="42303" x="2593975" y="5810250"/>
          <p14:tracePt t="42309" x="2447925" y="5749925"/>
          <p14:tracePt t="42317" x="2325688" y="5700713"/>
          <p14:tracePt t="42324" x="2205038" y="5651500"/>
          <p14:tracePt t="42337" x="2095500" y="5614988"/>
          <p14:tracePt t="42339" x="2022475" y="5591175"/>
          <p14:tracePt t="42347" x="1814513" y="5494338"/>
          <p14:tracePt t="42354" x="1704975" y="5445125"/>
          <p14:tracePt t="42362" x="1619250" y="5408613"/>
          <p14:tracePt t="42370" x="1558925" y="5359400"/>
          <p14:tracePt t="42376" x="1498600" y="5335588"/>
          <p14:tracePt t="42384" x="1473200" y="5322888"/>
          <p14:tracePt t="42390" x="1462088" y="5299075"/>
          <p14:tracePt t="42398" x="1425575" y="5286375"/>
          <p14:tracePt t="42405" x="1425575" y="5273675"/>
          <p14:tracePt t="42413" x="1400175" y="5249863"/>
          <p14:tracePt t="42420" x="1400175" y="5213350"/>
          <p14:tracePt t="42427" x="1400175" y="5164138"/>
          <p14:tracePt t="42434" x="1400175" y="5103813"/>
          <p14:tracePt t="42441" x="1400175" y="5030788"/>
          <p14:tracePt t="42450" x="1412875" y="4970463"/>
          <p14:tracePt t="42456" x="1425575" y="4921250"/>
          <p14:tracePt t="42464" x="1485900" y="4824413"/>
          <p14:tracePt t="42472" x="1535113" y="4725988"/>
          <p14:tracePt t="42479" x="1582738" y="4640263"/>
          <p14:tracePt t="42487" x="1644650" y="4556125"/>
          <p14:tracePt t="42493" x="1704975" y="4483100"/>
          <p14:tracePt t="42501" x="1765300" y="4384675"/>
          <p14:tracePt t="42508" x="1851025" y="4287838"/>
          <p14:tracePt t="42515" x="1949450" y="4165600"/>
          <p14:tracePt t="42522" x="2022475" y="4056063"/>
          <p14:tracePt t="42530" x="2119313" y="3922713"/>
          <p14:tracePt t="42537" x="2179638" y="3860800"/>
          <p14:tracePt t="42544" x="2241550" y="3800475"/>
          <p14:tracePt t="42551" x="2265363" y="3776663"/>
          <p14:tracePt t="42558" x="2314575" y="3727450"/>
          <p14:tracePt t="42566" x="2338388" y="3714750"/>
          <p14:tracePt t="42573" x="2351088" y="3703638"/>
          <p14:tracePt t="42582" x="2374900" y="3690938"/>
          <p14:tracePt t="42588" x="2398713" y="3678238"/>
          <p14:tracePt t="42596" x="2424113" y="3678238"/>
          <p14:tracePt t="42603" x="2460625" y="3678238"/>
          <p14:tracePt t="42611" x="2508250" y="3678238"/>
          <p14:tracePt t="42618" x="2546350" y="3678238"/>
          <p14:tracePt t="42625" x="2619375" y="3740150"/>
          <p14:tracePt t="42633" x="2692400" y="3787775"/>
          <p14:tracePt t="42639" x="2752725" y="3849688"/>
          <p14:tracePt t="42647" x="2862263" y="3959225"/>
          <p14:tracePt t="42654" x="2935288" y="4056063"/>
          <p14:tracePt t="42661" x="3068638" y="4238625"/>
          <p14:tracePt t="42668" x="3141663" y="4373563"/>
          <p14:tracePt t="42675" x="3214688" y="4494213"/>
          <p14:tracePt t="42684" x="3276600" y="4616450"/>
          <p14:tracePt t="42691" x="3300413" y="4725988"/>
          <p14:tracePt t="42699" x="3325813" y="4860925"/>
          <p14:tracePt t="42706" x="3336925" y="4957763"/>
          <p14:tracePt t="42713" x="3336925" y="5054600"/>
          <p14:tracePt t="42720" x="3336925" y="5091113"/>
          <p14:tracePt t="42728" x="3313113" y="5140325"/>
          <p14:tracePt t="42735" x="3300413" y="5164138"/>
          <p14:tracePt t="42742" x="3276600" y="5189538"/>
          <p14:tracePt t="42750" x="3252788" y="5213350"/>
          <p14:tracePt t="42756" x="3227388" y="5213350"/>
          <p14:tracePt t="42764" x="3178175" y="5237163"/>
          <p14:tracePt t="42772" x="3154363" y="5249863"/>
          <p14:tracePt t="42778" x="3117850" y="5249863"/>
          <p14:tracePt t="42785" x="3081338" y="5249863"/>
          <p14:tracePt t="42792" x="3068638" y="5249863"/>
          <p14:tracePt t="42801" x="3057525" y="5249863"/>
          <p14:tracePt t="42830" x="3057525" y="5226050"/>
          <p14:tracePt t="42837" x="3068638" y="5200650"/>
          <p14:tracePt t="42844" x="3105150" y="5153025"/>
          <p14:tracePt t="42853" x="3289300" y="5091113"/>
          <p14:tracePt t="42860" x="3459163" y="5006975"/>
          <p14:tracePt t="42866" x="3946525" y="4921250"/>
          <p14:tracePt t="42873" x="4506913" y="4811713"/>
          <p14:tracePt t="42882" x="4968875" y="4762500"/>
          <p14:tracePt t="42888" x="5445125" y="4738688"/>
          <p14:tracePt t="42895" x="5943600" y="4738688"/>
          <p14:tracePt t="42902" x="6248400" y="4751388"/>
          <p14:tracePt t="42910" x="6491288" y="4787900"/>
          <p14:tracePt t="42918" x="6699250" y="4848225"/>
          <p14:tracePt t="42925" x="6821488" y="4884738"/>
          <p14:tracePt t="42933" x="6931025" y="4921250"/>
          <p14:tracePt t="42939" x="6991350" y="4945063"/>
          <p14:tracePt t="42947" x="7027863" y="4970463"/>
          <p14:tracePt t="42954" x="7051675" y="4970463"/>
          <p14:tracePt t="42962" x="7064375" y="4981575"/>
          <p14:tracePt t="43117" x="7051675" y="4981575"/>
          <p14:tracePt t="43123" x="7015163" y="4981575"/>
          <p14:tracePt t="43131" x="6967538" y="4994275"/>
          <p14:tracePt t="43138" x="6894513" y="5006975"/>
          <p14:tracePt t="43145" x="6808788" y="5018088"/>
          <p14:tracePt t="43151" x="6699250" y="5030788"/>
          <p14:tracePt t="43159" x="6516688" y="5054600"/>
          <p14:tracePt t="43167" x="6308725" y="5067300"/>
          <p14:tracePt t="43173" x="5834063" y="5116513"/>
          <p14:tracePt t="43181" x="5395913" y="5140325"/>
          <p14:tracePt t="43189" x="4799013" y="5153025"/>
          <p14:tracePt t="43196" x="4324350" y="5176838"/>
          <p14:tracePt t="43204" x="3884613" y="5200650"/>
          <p14:tracePt t="43211" x="3263900" y="5200650"/>
          <p14:tracePt t="43218" x="2849563" y="5237163"/>
          <p14:tracePt t="43226" x="2520950" y="5262563"/>
          <p14:tracePt t="43233" x="2106613" y="5299075"/>
          <p14:tracePt t="43240" x="1863725" y="5311775"/>
          <p14:tracePt t="43247" x="1704975" y="5348288"/>
          <p14:tracePt t="43255" x="1571625" y="5348288"/>
          <p14:tracePt t="43262" x="1462088" y="5359400"/>
          <p14:tracePt t="43268" x="1376363" y="5359400"/>
          <p14:tracePt t="43276" x="1327150" y="5372100"/>
          <p14:tracePt t="43284" x="1290638" y="5372100"/>
          <p14:tracePt t="43291" x="1266825" y="5372100"/>
          <p14:tracePt t="43305" x="1254125" y="5372100"/>
          <p14:tracePt t="43393" x="1266825" y="5372100"/>
          <p14:tracePt t="43409" x="1279525" y="5372100"/>
          <p14:tracePt t="43416" x="1290638" y="5372100"/>
          <p14:tracePt t="43423" x="1303338" y="5372100"/>
          <p14:tracePt t="43437" x="1316038" y="5372100"/>
          <p14:tracePt t="43445" x="1327150" y="5372100"/>
          <p14:tracePt t="43453" x="1339850" y="5372100"/>
          <p14:tracePt t="43460" x="1363663" y="5372100"/>
          <p14:tracePt t="43467" x="1376363" y="5372100"/>
          <p14:tracePt t="43473" x="1389063" y="5372100"/>
          <p14:tracePt t="43482" x="1412875" y="5372100"/>
          <p14:tracePt t="43489" x="1425575" y="5372100"/>
          <p14:tracePt t="43496" x="1449388" y="5372100"/>
          <p14:tracePt t="43504" x="1462088" y="5384800"/>
          <p14:tracePt t="43510" x="1485900" y="5384800"/>
          <p14:tracePt t="43518" x="1498600" y="5395913"/>
          <p14:tracePt t="43525" x="1535113" y="5395913"/>
          <p14:tracePt t="43533" x="1558925" y="5421313"/>
          <p14:tracePt t="43540" x="1595438" y="5432425"/>
          <p14:tracePt t="43548" x="1631950" y="5457825"/>
          <p14:tracePt t="43555" x="1644650" y="5468938"/>
          <p14:tracePt t="43563" x="1681163" y="5505450"/>
          <p14:tracePt t="43570" x="1704975" y="5518150"/>
          <p14:tracePt t="43577" x="1728788" y="5541963"/>
          <p14:tracePt t="43584" x="1754188" y="5554663"/>
          <p14:tracePt t="43592" x="1790700" y="5591175"/>
          <p14:tracePt t="43599" x="1814513" y="5603875"/>
          <p14:tracePt t="43606" x="1839913" y="5627688"/>
          <p14:tracePt t="43613" x="1863725" y="5651500"/>
          <p14:tracePt t="43620" x="1887538" y="5664200"/>
          <p14:tracePt t="43635" x="1900238" y="5676900"/>
          <p14:tracePt t="43650" x="1912938" y="5676900"/>
          <p14:tracePt t="43657" x="1924050" y="5676900"/>
          <p14:tracePt t="43665" x="1924050" y="5688013"/>
          <p14:tracePt t="43716" x="1936750" y="5688013"/>
          <p14:tracePt t="43745" x="1949450" y="5664200"/>
          <p14:tracePt t="43752" x="1960563" y="5651500"/>
          <p14:tracePt t="43760" x="1960563" y="5627688"/>
          <p14:tracePt t="43767" x="1960563" y="5603875"/>
          <p14:tracePt t="43774" x="1973263" y="5567363"/>
          <p14:tracePt t="43782" x="1973263" y="5530850"/>
          <p14:tracePt t="43789" x="1985963" y="5505450"/>
          <p14:tracePt t="43796" x="1985963" y="5481638"/>
          <p14:tracePt t="43804" x="1997075" y="5468938"/>
          <p14:tracePt t="43811" x="1997075" y="5432425"/>
          <p14:tracePt t="43819" x="1997075" y="5421313"/>
          <p14:tracePt t="43826" x="2009775" y="5408613"/>
          <p14:tracePt t="43833" x="2022475" y="5384800"/>
          <p14:tracePt t="43840" x="2022475" y="5359400"/>
          <p14:tracePt t="43848" x="2033588" y="5348288"/>
          <p14:tracePt t="43854" x="2046288" y="5335588"/>
          <p14:tracePt t="43862" x="2058988" y="5322888"/>
          <p14:tracePt t="43870" x="2070100" y="5311775"/>
          <p14:tracePt t="43877" x="2070100" y="5299075"/>
          <p14:tracePt t="43884" x="2082800" y="5299075"/>
          <p14:tracePt t="43899" x="2095500" y="5286375"/>
          <p14:tracePt t="43914" x="2095500" y="5273675"/>
          <p14:tracePt t="43921" x="2106613" y="5273675"/>
          <p14:tracePt t="43929" x="2119313" y="5273675"/>
          <p14:tracePt t="43943" x="2132013" y="5273675"/>
          <p14:tracePt t="43951" x="2143125" y="5273675"/>
          <p14:tracePt t="43957" x="2155825" y="5273675"/>
          <p14:tracePt t="43965" x="2168525" y="5273675"/>
          <p14:tracePt t="43971" x="2179638" y="5273675"/>
          <p14:tracePt t="43979" x="2205038" y="5299075"/>
          <p14:tracePt t="43987" x="2228850" y="5311775"/>
          <p14:tracePt t="43995" x="2252663" y="5322888"/>
          <p14:tracePt t="44002" x="2265363" y="5335588"/>
          <p14:tracePt t="44009" x="2301875" y="5372100"/>
          <p14:tracePt t="44017" x="2325688" y="5395913"/>
          <p14:tracePt t="44023" x="2338388" y="5408613"/>
          <p14:tracePt t="44031" x="2387600" y="5457825"/>
          <p14:tracePt t="44037" x="2398713" y="5457825"/>
          <p14:tracePt t="44046" x="2411413" y="5481638"/>
          <p14:tracePt t="44054" x="2424113" y="5494338"/>
          <p14:tracePt t="44060" x="2435225" y="5505450"/>
          <p14:tracePt t="44067" x="2447925" y="5505450"/>
          <p14:tracePt t="44074" x="2460625" y="5530850"/>
          <p14:tracePt t="44089" x="2471738" y="5530850"/>
          <p14:tracePt t="44096" x="2484438" y="5541963"/>
          <p14:tracePt t="44374" x="2497138" y="5541963"/>
          <p14:tracePt t="44397" x="2508250" y="5567363"/>
          <p14:tracePt t="44404" x="2520950" y="5567363"/>
          <p14:tracePt t="44412" x="2533650" y="5578475"/>
          <p14:tracePt t="44419" x="2546350" y="5591175"/>
          <p14:tracePt t="44426" x="2557463" y="5603875"/>
          <p14:tracePt t="44434" x="2570163" y="5603875"/>
          <p14:tracePt t="44440" x="2570163" y="5614988"/>
          <p14:tracePt t="44448" x="2593975" y="5627688"/>
          <p14:tracePt t="44463" x="2619375" y="5640388"/>
          <p14:tracePt t="44476" x="2630488" y="5640388"/>
          <p14:tracePt t="44484" x="2643188" y="5651500"/>
          <p14:tracePt t="44500" x="2655888" y="5664200"/>
          <p14:tracePt t="44507" x="2667000" y="5664200"/>
          <p14:tracePt t="44521" x="2679700" y="5664200"/>
          <p14:tracePt t="44529" x="2679700" y="5676900"/>
          <p14:tracePt t="44536" x="2692400" y="5676900"/>
          <p14:tracePt t="44551" x="2703513" y="5676900"/>
          <p14:tracePt t="44557" x="2716213" y="5676900"/>
          <p14:tracePt t="44573" x="2728913" y="5676900"/>
          <p14:tracePt t="44586" x="2740025" y="5688013"/>
          <p14:tracePt t="44602" x="2752725" y="5688013"/>
          <p14:tracePt t="44609" x="2765425" y="5688013"/>
          <p14:tracePt t="44632" x="2776538" y="5688013"/>
          <p14:tracePt t="44646" x="2789238" y="5688013"/>
          <p14:tracePt t="44667" x="2801938" y="5688013"/>
          <p14:tracePt t="44675" x="2813050" y="5688013"/>
          <p14:tracePt t="44697" x="2825750" y="5688013"/>
          <p14:tracePt t="44726" x="2838450" y="5688013"/>
          <p14:tracePt t="44740" x="2838450" y="5676900"/>
          <p14:tracePt t="44755" x="2849563" y="5651500"/>
          <p14:tracePt t="44763" x="2862263" y="5640388"/>
          <p14:tracePt t="44770" x="2862263" y="5627688"/>
          <p14:tracePt t="44778" x="2862263" y="5603875"/>
          <p14:tracePt t="44785" x="2862263" y="5591175"/>
          <p14:tracePt t="44792" x="2862263" y="5578475"/>
          <p14:tracePt t="44799" x="2862263" y="5554663"/>
          <p14:tracePt t="44815" x="2862263" y="5541963"/>
          <p14:tracePt t="44821" x="2862263" y="5518150"/>
          <p14:tracePt t="44837" x="2862263" y="5505450"/>
          <p14:tracePt t="44843" x="2862263" y="5481638"/>
          <p14:tracePt t="44850" x="2862263" y="5468938"/>
          <p14:tracePt t="44857" x="2862263" y="5457825"/>
          <p14:tracePt t="44866" x="2862263" y="5432425"/>
          <p14:tracePt t="44880" x="2862263" y="5421313"/>
          <p14:tracePt t="44888" x="2862263" y="5408613"/>
          <p14:tracePt t="44895" x="2874963" y="5408613"/>
          <p14:tracePt t="44901" x="2874963" y="5395913"/>
          <p14:tracePt t="44909" x="2874963" y="5384800"/>
          <p14:tracePt t="44932" x="2874963" y="5372100"/>
          <p14:tracePt t="44953" x="2886075" y="5372100"/>
          <p14:tracePt t="44983" x="2886075" y="5359400"/>
          <p14:tracePt t="45305" x="2898775" y="5359400"/>
          <p14:tracePt t="45327" x="2911475" y="5359400"/>
          <p14:tracePt t="45334" x="2922588" y="5359400"/>
          <p14:tracePt t="45342" x="2935288" y="5359400"/>
          <p14:tracePt t="45348" x="2959100" y="5348288"/>
          <p14:tracePt t="45363" x="2971800" y="5348288"/>
          <p14:tracePt t="45371" x="2995613" y="5348288"/>
          <p14:tracePt t="45386" x="3008313" y="5348288"/>
          <p14:tracePt t="45401" x="3032125" y="5348288"/>
          <p14:tracePt t="45415" x="3044825" y="5348288"/>
          <p14:tracePt t="45422" x="3057525" y="5348288"/>
          <p14:tracePt t="45437" x="3068638" y="5348288"/>
          <p14:tracePt t="45444" x="3081338" y="5348288"/>
          <p14:tracePt t="45458" x="3094038" y="5348288"/>
          <p14:tracePt t="45465" x="3105150" y="5348288"/>
          <p14:tracePt t="45472" x="3117850" y="5348288"/>
          <p14:tracePt t="45488" x="3130550" y="5348288"/>
          <p14:tracePt t="45503" x="3141663" y="5348288"/>
          <p14:tracePt t="45517" x="3154363" y="5348288"/>
          <p14:tracePt t="45532" x="3167063" y="5348288"/>
          <p14:tracePt t="45554" x="3178175" y="5348288"/>
          <p14:tracePt t="45853" x="3178175" y="5359400"/>
          <p14:tracePt t="45869" x="3178175" y="5372100"/>
          <p14:tracePt t="45884" x="3178175" y="5384800"/>
          <p14:tracePt t="45898" x="3178175" y="5395913"/>
          <p14:tracePt t="45904" x="3190875" y="5408613"/>
          <p14:tracePt t="45920" x="3190875" y="5421313"/>
          <p14:tracePt t="45928" x="3190875" y="5432425"/>
          <p14:tracePt t="45934" x="3190875" y="5445125"/>
          <p14:tracePt t="45941" x="3203575" y="5457825"/>
          <p14:tracePt t="45956" x="3214688" y="5481638"/>
          <p14:tracePt t="45970" x="3214688" y="5494338"/>
          <p14:tracePt t="45986" x="3214688" y="5505450"/>
          <p14:tracePt t="45993" x="3227388" y="5505450"/>
          <p14:tracePt t="46001" x="3227388" y="5518150"/>
          <p14:tracePt t="46015" x="3240088" y="5518150"/>
          <p14:tracePt t="46023" x="3240088" y="5530850"/>
          <p14:tracePt t="46030" x="3240088" y="5541963"/>
          <p14:tracePt t="46044" x="3252788" y="5554663"/>
          <p14:tracePt t="46052" x="3263900" y="5554663"/>
          <p14:tracePt t="46067" x="3263900" y="5567363"/>
          <p14:tracePt t="46080" x="3276600" y="5567363"/>
          <p14:tracePt t="46088" x="3276600" y="5578475"/>
          <p14:tracePt t="46103" x="3289300" y="5591175"/>
          <p14:tracePt t="46124" x="3300413" y="5591175"/>
          <p14:tracePt t="46147" x="3313113" y="5591175"/>
          <p14:tracePt t="46155" x="3313113" y="5603875"/>
          <p14:tracePt t="46184" x="3325813" y="5603875"/>
          <p14:tracePt t="46204" x="3336925" y="5603875"/>
          <p14:tracePt t="46228" x="3349625" y="5603875"/>
          <p14:tracePt t="46241" x="3362325" y="5603875"/>
          <p14:tracePt t="46257" x="3373438" y="5603875"/>
          <p14:tracePt t="46264" x="3373438" y="5578475"/>
          <p14:tracePt t="46279" x="3386138" y="5567363"/>
          <p14:tracePt t="46286" x="3386138" y="5554663"/>
          <p14:tracePt t="46293" x="3386138" y="5541963"/>
          <p14:tracePt t="46301" x="3386138" y="5530850"/>
          <p14:tracePt t="46308" x="3398838" y="5518150"/>
          <p14:tracePt t="46314" x="3409950" y="5494338"/>
          <p14:tracePt t="46322" x="3409950" y="5481638"/>
          <p14:tracePt t="46330" x="3409950" y="5468938"/>
          <p14:tracePt t="46337" x="3409950" y="5457825"/>
          <p14:tracePt t="46355" x="3409950" y="5432425"/>
          <p14:tracePt t="46367" x="3409950" y="5421313"/>
          <p14:tracePt t="46388" x="3409950" y="5408613"/>
          <p14:tracePt t="46403" x="3409950" y="5395913"/>
          <p14:tracePt t="46432" x="3409950" y="5384800"/>
          <p14:tracePt t="46439" x="3422650" y="5372100"/>
          <p14:tracePt t="46455" x="3422650" y="5359400"/>
          <p14:tracePt t="46470" x="3435350" y="5359400"/>
          <p14:tracePt t="46476" x="3435350" y="5348288"/>
          <p14:tracePt t="46491" x="3446463" y="5335588"/>
          <p14:tracePt t="46499" x="3446463" y="5322888"/>
          <p14:tracePt t="46514" x="3459163" y="5322888"/>
          <p14:tracePt t="46527" x="3459163" y="5311775"/>
          <p14:tracePt t="46534" x="3471863" y="5311775"/>
          <p14:tracePt t="46541" x="3482975" y="5311775"/>
          <p14:tracePt t="46550" x="3482975" y="5299075"/>
          <p14:tracePt t="46557" x="3495675" y="5299075"/>
          <p14:tracePt t="46572" x="3508375" y="5299075"/>
          <p14:tracePt t="46579" x="3519488" y="5299075"/>
          <p14:tracePt t="46587" x="3532188" y="5286375"/>
          <p14:tracePt t="46593" x="3556000" y="5286375"/>
          <p14:tracePt t="46601" x="3568700" y="5286375"/>
          <p14:tracePt t="46616" x="3592513" y="5273675"/>
          <p14:tracePt t="46622" x="3605213" y="5273675"/>
          <p14:tracePt t="46631" x="3617913" y="5273675"/>
          <p14:tracePt t="46638" x="3629025" y="5273675"/>
          <p14:tracePt t="46651" x="3641725" y="5273675"/>
          <p14:tracePt t="46659" x="3654425" y="5273675"/>
          <p14:tracePt t="47054" x="3665538" y="5273675"/>
          <p14:tracePt t="47070" x="3678238" y="5273675"/>
          <p14:tracePt t="47084" x="3702050" y="5273675"/>
          <p14:tracePt t="47099" x="3714750" y="5273675"/>
          <p14:tracePt t="47121" x="3727450" y="5273675"/>
          <p14:tracePt t="47128" x="3738563" y="5273675"/>
          <p14:tracePt t="47150" x="3751263" y="5273675"/>
          <p14:tracePt t="47202" x="3763963" y="5273675"/>
          <p14:tracePt t="47238" x="3775075" y="5273675"/>
          <p14:tracePt t="47253" x="3787775" y="5273675"/>
          <p14:tracePt t="47275" x="3800475" y="5299075"/>
          <p14:tracePt t="47289" x="3811588" y="5311775"/>
          <p14:tracePt t="47296" x="3824288" y="5322888"/>
          <p14:tracePt t="47304" x="3824288" y="5335588"/>
          <p14:tracePt t="47311" x="3824288" y="5348288"/>
          <p14:tracePt t="47319" x="3836988" y="5348288"/>
          <p14:tracePt t="47326" x="3836988" y="5359400"/>
          <p14:tracePt t="47333" x="3836988" y="5372100"/>
          <p14:tracePt t="47341" x="3848100" y="5384800"/>
          <p14:tracePt t="47356" x="3860800" y="5408613"/>
          <p14:tracePt t="47370" x="3873500" y="5421313"/>
          <p14:tracePt t="47377" x="3873500" y="5432425"/>
          <p14:tracePt t="47384" x="3873500" y="5445125"/>
          <p14:tracePt t="47392" x="3884613" y="5457825"/>
          <p14:tracePt t="47406" x="3897313" y="5468938"/>
          <p14:tracePt t="47422" x="3910013" y="5481638"/>
          <p14:tracePt t="47428" x="3910013" y="5494338"/>
          <p14:tracePt t="47436" x="3921125" y="5494338"/>
          <p14:tracePt t="47442" x="3921125" y="5505450"/>
          <p14:tracePt t="47450" x="3933825" y="5505450"/>
          <p14:tracePt t="47458" x="3933825" y="5518150"/>
          <p14:tracePt t="47465" x="3946525" y="5518150"/>
          <p14:tracePt t="47472" x="3959225" y="5518150"/>
          <p14:tracePt t="47479" x="3959225" y="5530850"/>
          <p14:tracePt t="47487" x="3970338" y="5541963"/>
          <p14:tracePt t="47502" x="3995738" y="5554663"/>
          <p14:tracePt t="47515" x="4006850" y="5554663"/>
          <p14:tracePt t="47522" x="4006850" y="5567363"/>
          <p14:tracePt t="47531" x="4019550" y="5567363"/>
          <p14:tracePt t="47539" x="4019550" y="5578475"/>
          <p14:tracePt t="47553" x="4032250" y="5578475"/>
          <p14:tracePt t="47568" x="4043363" y="5578475"/>
          <p14:tracePt t="47574" x="4043363" y="5591175"/>
          <p14:tracePt t="47612" x="4056063" y="5591175"/>
          <p14:tracePt t="47655" x="4068763" y="5591175"/>
          <p14:tracePt t="47692" x="4079875" y="5591175"/>
          <p14:tracePt t="47707" x="4092575" y="5591175"/>
          <p14:tracePt t="47736" x="4105275" y="5578475"/>
          <p14:tracePt t="47743" x="4105275" y="5567363"/>
          <p14:tracePt t="47750" x="4105275" y="5541963"/>
          <p14:tracePt t="47757" x="4116388" y="5530850"/>
          <p14:tracePt t="47764" x="4116388" y="5518150"/>
          <p14:tracePt t="47772" x="4129088" y="5505450"/>
          <p14:tracePt t="47779" x="4129088" y="5494338"/>
          <p14:tracePt t="47787" x="4129088" y="5481638"/>
          <p14:tracePt t="47794" x="4129088" y="5457825"/>
          <p14:tracePt t="47808" x="4129088" y="5445125"/>
          <p14:tracePt t="47816" x="4129088" y="5432425"/>
          <p14:tracePt t="47824" x="4129088" y="5421313"/>
          <p14:tracePt t="47839" x="4129088" y="5408613"/>
          <p14:tracePt t="47846" x="4129088" y="5395913"/>
          <p14:tracePt t="47860" x="4129088" y="5372100"/>
          <p14:tracePt t="47867" x="4129088" y="5359400"/>
          <p14:tracePt t="47875" x="4129088" y="5348288"/>
          <p14:tracePt t="47889" x="4129088" y="5335588"/>
          <p14:tracePt t="47905" x="4129088" y="5322888"/>
          <p14:tracePt t="47919" x="4129088" y="5311775"/>
          <p14:tracePt t="47926" x="4141788" y="5299075"/>
          <p14:tracePt t="47955" x="4141788" y="5286375"/>
          <p14:tracePt t="48483" x="4152900" y="5286375"/>
          <p14:tracePt t="48490" x="4165600" y="5286375"/>
          <p14:tracePt t="48497" x="4178300" y="5286375"/>
          <p14:tracePt t="48512" x="4189413" y="5286375"/>
          <p14:tracePt t="48520" x="4202113" y="5286375"/>
          <p14:tracePt t="48526" x="4214813" y="5286375"/>
          <p14:tracePt t="48534" x="4238625" y="5286375"/>
          <p14:tracePt t="48541" x="4251325" y="5286375"/>
          <p14:tracePt t="48549" x="4262438" y="5286375"/>
          <p14:tracePt t="48556" x="4275138" y="5286375"/>
          <p14:tracePt t="48564" x="4298950" y="5286375"/>
          <p14:tracePt t="48571" x="4311650" y="5286375"/>
          <p14:tracePt t="48578" x="4335463" y="5286375"/>
          <p14:tracePt t="48585" x="4348163" y="5286375"/>
          <p14:tracePt t="48592" x="4360863" y="5286375"/>
          <p14:tracePt t="48599" x="4371975" y="5286375"/>
          <p14:tracePt t="48606" x="4384675" y="5286375"/>
          <p14:tracePt t="48613" x="4397375" y="5286375"/>
          <p14:tracePt t="48623" x="4408488" y="5286375"/>
          <p14:tracePt t="48636" x="4421188" y="5286375"/>
          <p14:tracePt t="48651" x="4433888" y="5286375"/>
          <p14:tracePt t="48666" x="4445000" y="5286375"/>
          <p14:tracePt t="48673" x="4457700" y="5286375"/>
          <p14:tracePt t="48694" x="4470400" y="5299075"/>
          <p14:tracePt t="48703" x="4470400" y="5311775"/>
          <p14:tracePt t="48709" x="4481513" y="5311775"/>
          <p14:tracePt t="48723" x="4494213" y="5311775"/>
          <p14:tracePt t="48731" x="4494213" y="5322888"/>
          <p14:tracePt t="48739" x="4506913" y="5322888"/>
          <p14:tracePt t="48746" x="4518025" y="5322888"/>
          <p14:tracePt t="48754" x="4518025" y="5335588"/>
          <p14:tracePt t="48761" x="4530725" y="5335588"/>
          <p14:tracePt t="48775" x="4530725" y="5348288"/>
          <p14:tracePt t="48783" x="4543425" y="5359400"/>
          <p14:tracePt t="48798" x="4543425" y="5372100"/>
          <p14:tracePt t="48805" x="4554538" y="5372100"/>
          <p14:tracePt t="48820" x="4567238" y="5372100"/>
          <p14:tracePt t="48826" x="4567238" y="5384800"/>
          <p14:tracePt t="48841" x="4579938" y="5384800"/>
          <p14:tracePt t="48848" x="4579938" y="5395913"/>
          <p14:tracePt t="48856" x="4579938" y="5408613"/>
          <p14:tracePt t="48864" x="4591050" y="5408613"/>
          <p14:tracePt t="48878" x="4591050" y="5421313"/>
          <p14:tracePt t="48892" x="4603750" y="5432425"/>
          <p14:tracePt t="48900" x="4616450" y="5432425"/>
          <p14:tracePt t="48915" x="4616450" y="5445125"/>
          <p14:tracePt t="48923" x="4627563" y="5445125"/>
          <p14:tracePt t="48937" x="4627563" y="5457825"/>
          <p14:tracePt t="48952" x="4640263" y="5468938"/>
          <p14:tracePt t="48972" x="4652963" y="5481638"/>
          <p14:tracePt t="49003" x="4665663" y="5494338"/>
          <p14:tracePt t="49046" x="4665663" y="5505450"/>
          <p14:tracePt t="49054" x="4676775" y="5505450"/>
          <p14:tracePt t="49075" x="4676775" y="5518150"/>
          <p14:tracePt t="49097" x="4689475" y="5518150"/>
          <p14:tracePt t="49127" x="4702175" y="5518150"/>
          <p14:tracePt t="49142" x="4713288" y="5518150"/>
          <p14:tracePt t="49164" x="4725988" y="5518150"/>
          <p14:tracePt t="49185" x="4738688" y="5518150"/>
          <p14:tracePt t="49215" x="4749800" y="5518150"/>
          <p14:tracePt t="49222" x="4762500" y="5518150"/>
          <p14:tracePt t="49230" x="4762500" y="5505450"/>
          <p14:tracePt t="49252" x="4775200" y="5494338"/>
          <p14:tracePt t="49266" x="4786313" y="5481638"/>
          <p14:tracePt t="49288" x="4799013" y="5468938"/>
          <p14:tracePt t="49295" x="4811713" y="5457825"/>
          <p14:tracePt t="49317" x="4811713" y="5445125"/>
          <p14:tracePt t="49325" x="4822825" y="5445125"/>
          <p14:tracePt t="49340" x="4822825" y="5432425"/>
          <p14:tracePt t="49346" x="4835525" y="5432425"/>
          <p14:tracePt t="49369" x="4848225" y="5421313"/>
          <p14:tracePt t="49384" x="4859338" y="5421313"/>
          <p14:tracePt t="49398" x="4872038" y="5408613"/>
          <p14:tracePt t="49405" x="4872038" y="5395913"/>
          <p14:tracePt t="49419" x="4884738" y="5384800"/>
          <p14:tracePt t="49434" x="4895850" y="5384800"/>
          <p14:tracePt t="49450" x="4895850" y="5372100"/>
          <p14:tracePt t="49456" x="4908550" y="5372100"/>
          <p14:tracePt t="49471" x="4921250" y="5372100"/>
          <p14:tracePt t="50789" x="4932363" y="5372100"/>
          <p14:tracePt t="50819" x="4945063" y="5372100"/>
          <p14:tracePt t="50840" x="4957763" y="5359400"/>
          <p14:tracePt t="50854" x="4968875" y="5359400"/>
          <p14:tracePt t="50876" x="4981575" y="5359400"/>
          <p14:tracePt t="50892" x="4994275" y="5359400"/>
          <p14:tracePt t="50913" x="5005388" y="5359400"/>
          <p14:tracePt t="50928" x="5018088" y="5359400"/>
          <p14:tracePt t="50950" x="5030788" y="5359400"/>
          <p14:tracePt t="50979" x="5041900" y="5359400"/>
          <p14:tracePt t="51002" x="5054600" y="5359400"/>
          <p14:tracePt t="51016" x="5067300" y="5359400"/>
          <p14:tracePt t="51038" x="5078413" y="5359400"/>
          <p14:tracePt t="51067" x="5078413" y="5348288"/>
          <p14:tracePt t="51074" x="5091113" y="5348288"/>
          <p14:tracePt t="51095" x="5103813" y="5348288"/>
          <p14:tracePt t="51110" x="5114925" y="5348288"/>
          <p14:tracePt t="51133" x="5127625" y="5348288"/>
          <p14:tracePt t="51148" x="5140325" y="5348288"/>
          <p14:tracePt t="51162" x="5151438" y="5348288"/>
          <p14:tracePt t="51170" x="5164138" y="5348288"/>
          <p14:tracePt t="51177" x="5176838" y="5348288"/>
          <p14:tracePt t="51192" x="5200650" y="5348288"/>
          <p14:tracePt t="51198" x="5213350" y="5348288"/>
          <p14:tracePt t="51205" x="5224463" y="5348288"/>
          <p14:tracePt t="51212" x="5237163" y="5348288"/>
          <p14:tracePt t="51221" x="5249863" y="5348288"/>
          <p14:tracePt t="51228" x="5260975" y="5348288"/>
          <p14:tracePt t="51236" x="5286375" y="5348288"/>
          <p14:tracePt t="51242" x="5310188" y="5335588"/>
          <p14:tracePt t="51250" x="5322888" y="5335588"/>
          <p14:tracePt t="51257" x="5346700" y="5335588"/>
          <p14:tracePt t="51264" x="5370513" y="5335588"/>
          <p14:tracePt t="51273" x="5395913" y="5335588"/>
          <p14:tracePt t="51279" x="5419725" y="5335588"/>
          <p14:tracePt t="51286" x="5456238" y="5322888"/>
          <p14:tracePt t="51293" x="5481638" y="5322888"/>
          <p14:tracePt t="51302" x="5505450" y="5322888"/>
          <p14:tracePt t="51309" x="5518150" y="5322888"/>
          <p14:tracePt t="51315" x="5541963" y="5322888"/>
          <p14:tracePt t="51322" x="5578475" y="5322888"/>
          <p14:tracePt t="51341" x="5627688" y="5322888"/>
          <p14:tracePt t="51353" x="5651500" y="5322888"/>
          <p14:tracePt t="51359" x="5664200" y="5322888"/>
          <p14:tracePt t="52926" x="5675313" y="5322888"/>
          <p14:tracePt t="52941" x="5688013" y="5322888"/>
          <p14:tracePt t="52956" x="5700713" y="5322888"/>
          <p14:tracePt t="52971" x="5711825" y="5322888"/>
          <p14:tracePt t="52977" x="5737225" y="5322888"/>
          <p14:tracePt t="52985" x="5748338" y="5322888"/>
          <p14:tracePt t="52993" x="5761038" y="5322888"/>
          <p14:tracePt t="53001" x="5784850" y="5322888"/>
          <p14:tracePt t="53008" x="5821363" y="5322888"/>
          <p14:tracePt t="53015" x="5846763" y="5322888"/>
          <p14:tracePt t="53022" x="5870575" y="5322888"/>
          <p14:tracePt t="53029" x="5883275" y="5322888"/>
          <p14:tracePt t="53036" x="5907088" y="5322888"/>
          <p14:tracePt t="53044" x="5930900" y="5322888"/>
          <p14:tracePt t="53050" x="5956300" y="5322888"/>
          <p14:tracePt t="53058" x="5967413" y="5322888"/>
          <p14:tracePt t="53066" x="5992813" y="5322888"/>
          <p14:tracePt t="53073" x="6003925" y="5322888"/>
          <p14:tracePt t="53081" x="6029325" y="5322888"/>
          <p14:tracePt t="53088" x="6065838" y="5322888"/>
          <p14:tracePt t="53094" x="6089650" y="5322888"/>
          <p14:tracePt t="53102" x="6115050" y="5322888"/>
          <p14:tracePt t="53110" x="6126163" y="5322888"/>
          <p14:tracePt t="53117" x="6151563" y="5322888"/>
          <p14:tracePt t="53125" x="6162675" y="5322888"/>
          <p14:tracePt t="53132" x="6175375" y="5322888"/>
          <p14:tracePt t="53139" x="6188075" y="5322888"/>
          <p14:tracePt t="53146" x="6211888" y="5322888"/>
          <p14:tracePt t="53153" x="6248400" y="5322888"/>
          <p14:tracePt t="53161" x="6261100" y="5322888"/>
          <p14:tracePt t="53167" x="6284913" y="5322888"/>
          <p14:tracePt t="53175" x="6297613" y="5322888"/>
          <p14:tracePt t="53184" x="6321425" y="5322888"/>
          <p14:tracePt t="53191" x="6334125" y="5322888"/>
          <p14:tracePt t="53198" x="6345238" y="5322888"/>
          <p14:tracePt t="53204" x="6357938" y="5322888"/>
          <p14:tracePt t="53212" x="6381750" y="5322888"/>
          <p14:tracePt t="53219" x="6394450" y="5322888"/>
          <p14:tracePt t="53227" x="6407150" y="5322888"/>
          <p14:tracePt t="53234" x="6430963" y="5322888"/>
          <p14:tracePt t="53242" x="6443663" y="5322888"/>
          <p14:tracePt t="53249" x="6454775" y="5322888"/>
          <p14:tracePt t="53257" x="6480175" y="5322888"/>
          <p14:tracePt t="53263" x="6503988" y="5322888"/>
          <p14:tracePt t="53271" x="6527800" y="5322888"/>
          <p14:tracePt t="53277" x="6540500" y="5322888"/>
          <p14:tracePt t="53284" x="6564313" y="5322888"/>
          <p14:tracePt t="53292" x="6577013" y="5322888"/>
          <p14:tracePt t="53301" x="6600825" y="5322888"/>
          <p14:tracePt t="53308" x="6626225" y="5322888"/>
          <p14:tracePt t="53315" x="6650038" y="5322888"/>
          <p14:tracePt t="53322" x="6673850" y="5322888"/>
          <p14:tracePt t="53330" x="6699250" y="5322888"/>
          <p14:tracePt t="53343" x="6723063" y="5322888"/>
          <p14:tracePt t="53344" x="6746875" y="5322888"/>
          <p14:tracePt t="53351" x="6772275" y="5322888"/>
          <p14:tracePt t="53359" x="6796088" y="5322888"/>
          <p14:tracePt t="53366" x="6808788" y="5322888"/>
          <p14:tracePt t="53374" x="6821488" y="5322888"/>
          <p14:tracePt t="53381" x="6845300" y="5322888"/>
          <p14:tracePt t="53388" x="6869113" y="5322888"/>
          <p14:tracePt t="53394" x="6881813" y="5322888"/>
          <p14:tracePt t="53402" x="6894513" y="5322888"/>
          <p14:tracePt t="53410" x="6918325" y="5322888"/>
          <p14:tracePt t="53417" x="6942138" y="5322888"/>
          <p14:tracePt t="53425" x="6954838" y="5322888"/>
          <p14:tracePt t="53432" x="6967538" y="5322888"/>
          <p14:tracePt t="53440" x="6991350" y="5322888"/>
          <p14:tracePt t="53446" x="7004050" y="5322888"/>
          <p14:tracePt t="53454" x="7015163" y="5322888"/>
          <p14:tracePt t="53461" x="7027863" y="5322888"/>
          <p14:tracePt t="53469" x="7051675" y="5322888"/>
          <p14:tracePt t="53484" x="7077075" y="5322888"/>
          <p14:tracePt t="53490" x="7088188" y="5322888"/>
          <p14:tracePt t="53498" x="7113588" y="5322888"/>
          <p14:tracePt t="53505" x="7124700" y="5322888"/>
          <p14:tracePt t="53511" x="7150100" y="5322888"/>
          <p14:tracePt t="53519" x="7161213" y="5322888"/>
          <p14:tracePt t="53527" x="7173913" y="5322888"/>
          <p14:tracePt t="53535" x="7186613" y="5322888"/>
          <p14:tracePt t="53542" x="7197725" y="5322888"/>
          <p14:tracePt t="53556" x="7210425" y="5322888"/>
          <p14:tracePt t="53564" x="7223125" y="5322888"/>
          <p14:tracePt t="53578" x="7234238" y="5322888"/>
          <p14:tracePt t="53593" x="7246938" y="5322888"/>
          <p14:tracePt t="53615" x="7259638" y="5322888"/>
          <p14:tracePt t="53621" x="7270750" y="5322888"/>
          <p14:tracePt t="56104" x="7270750" y="5335588"/>
          <p14:tracePt t="56119" x="7270750" y="5348288"/>
          <p14:tracePt t="56134" x="7283450" y="5359400"/>
          <p14:tracePt t="56162" x="7283450" y="5372100"/>
          <p14:tracePt t="56185" x="7296150" y="5372100"/>
          <p14:tracePt t="56192" x="7296150" y="5384800"/>
          <p14:tracePt t="56222" x="7307263" y="5384800"/>
          <p14:tracePt t="56229" x="7307263" y="5395913"/>
          <p14:tracePt t="56235" x="7319963" y="5395913"/>
          <p14:tracePt t="56243" x="7319963" y="5408613"/>
          <p14:tracePt t="56258" x="7332663" y="5408613"/>
          <p14:tracePt t="56279" x="7332663" y="5421313"/>
          <p14:tracePt t="56287" x="7343775" y="5421313"/>
          <p14:tracePt t="56316" x="7356475" y="5421313"/>
          <p14:tracePt t="56339" x="7356475" y="5432425"/>
          <p14:tracePt t="56345" x="7369175" y="5432425"/>
          <p14:tracePt t="61867" x="7356475" y="5432425"/>
          <p14:tracePt t="61874" x="7343775" y="5445125"/>
          <p14:tracePt t="61881" x="7319963" y="5445125"/>
          <p14:tracePt t="61888" x="7283450" y="5445125"/>
          <p14:tracePt t="61896" x="7259638" y="5445125"/>
          <p14:tracePt t="61902" x="7210425" y="5457825"/>
          <p14:tracePt t="61910" x="7137400" y="5481638"/>
          <p14:tracePt t="61918" x="7064375" y="5494338"/>
          <p14:tracePt t="61925" x="6978650" y="5505450"/>
          <p14:tracePt t="61932" x="6821488" y="5518150"/>
          <p14:tracePt t="61940" x="6589713" y="5530850"/>
          <p14:tracePt t="61946" x="6297613" y="5530850"/>
          <p14:tracePt t="61955" x="5700713" y="5530850"/>
          <p14:tracePt t="61962" x="5310188" y="5530850"/>
          <p14:tracePt t="61969" x="4872038" y="5530850"/>
          <p14:tracePt t="61976" x="4335463" y="5530850"/>
          <p14:tracePt t="61983" x="3873500" y="5530850"/>
          <p14:tracePt t="61990" x="3605213" y="5505450"/>
          <p14:tracePt t="61998" x="3300413" y="5494338"/>
          <p14:tracePt t="62006" x="2995613" y="5494338"/>
          <p14:tracePt t="62012" x="2849563" y="5481638"/>
          <p14:tracePt t="62019" x="2679700" y="5457825"/>
          <p14:tracePt t="62026" x="2570163" y="5445125"/>
          <p14:tracePt t="62034" x="2484438" y="5432425"/>
          <p14:tracePt t="62042" x="2460625" y="5432425"/>
          <p14:tracePt t="62049" x="2424113" y="5432425"/>
          <p14:tracePt t="62057" x="2374900" y="5432425"/>
          <p14:tracePt t="62350" x="2387600" y="5432425"/>
          <p14:tracePt t="62357" x="2435225" y="5432425"/>
          <p14:tracePt t="62365" x="2471738" y="5432425"/>
          <p14:tracePt t="62372" x="2508250" y="5432425"/>
          <p14:tracePt t="62380" x="2557463" y="5432425"/>
          <p14:tracePt t="62386" x="2643188" y="5445125"/>
          <p14:tracePt t="62393" x="2692400" y="5457825"/>
          <p14:tracePt t="62400" x="2776538" y="5481638"/>
          <p14:tracePt t="62408" x="2874963" y="5494338"/>
          <p14:tracePt t="62415" x="2959100" y="5518150"/>
          <p14:tracePt t="62423" x="3081338" y="5530850"/>
          <p14:tracePt t="62429" x="3190875" y="5554663"/>
          <p14:tracePt t="62438" x="3313113" y="5578475"/>
          <p14:tracePt t="62445" x="3386138" y="5591175"/>
          <p14:tracePt t="62452" x="3482975" y="5591175"/>
          <p14:tracePt t="62459" x="3581400" y="5591175"/>
          <p14:tracePt t="62466" x="3727450" y="5591175"/>
          <p14:tracePt t="62474" x="3800475" y="5591175"/>
          <p14:tracePt t="62481" x="3897313" y="5591175"/>
          <p14:tracePt t="62489" x="3970338" y="5591175"/>
          <p14:tracePt t="62496" x="4043363" y="5567363"/>
          <p14:tracePt t="62504" x="4129088" y="5541963"/>
          <p14:tracePt t="62511" x="4178300" y="5530850"/>
          <p14:tracePt t="62517" x="4238625" y="5494338"/>
          <p14:tracePt t="62524" x="4311650" y="5468938"/>
          <p14:tracePt t="62532" x="4335463" y="5445125"/>
          <p14:tracePt t="62540" x="4371975" y="5432425"/>
          <p14:tracePt t="62547" x="4397375" y="5421313"/>
          <p14:tracePt t="62554" x="4421188" y="5408613"/>
          <p14:tracePt t="62561" x="4433888" y="5395913"/>
          <p14:tracePt t="62569" x="4457700" y="5372100"/>
          <p14:tracePt t="62576" x="4470400" y="5372100"/>
          <p14:tracePt t="62584" x="4481513" y="5359400"/>
          <p14:tracePt t="62591" x="4494213" y="5359400"/>
          <p14:tracePt t="62598" x="4506913" y="5348288"/>
          <p14:tracePt t="62606" x="4518025" y="5335588"/>
          <p14:tracePt t="62613" x="4543425" y="5335588"/>
          <p14:tracePt t="62621" x="4543425" y="5322888"/>
          <p14:tracePt t="62628" x="4567238" y="5311775"/>
          <p14:tracePt t="62642" x="4579938" y="5299075"/>
          <p14:tracePt t="62649" x="4591050" y="5299075"/>
          <p14:tracePt t="62657" x="4603750" y="5299075"/>
          <p14:tracePt t="62664" x="4616450" y="5299075"/>
          <p14:tracePt t="62672" x="4616450" y="5286375"/>
          <p14:tracePt t="62679" x="4627563" y="5286375"/>
          <p14:tracePt t="62694" x="4640263" y="5286375"/>
          <p14:tracePt t="62701" x="4652963" y="5286375"/>
          <p14:tracePt t="62715" x="4665663" y="5273675"/>
          <p14:tracePt t="62729" x="4676775" y="5273675"/>
          <p14:tracePt t="62745" x="4689475" y="5262563"/>
          <p14:tracePt t="62751" x="4702175" y="5262563"/>
          <p14:tracePt t="62774" x="4713288" y="5262563"/>
          <p14:tracePt t="62826" x="4725988" y="5262563"/>
          <p14:tracePt t="63118" x="4738688" y="5262563"/>
          <p14:tracePt t="63126" x="4738688" y="5273675"/>
          <p14:tracePt t="63133" x="4749800" y="5286375"/>
          <p14:tracePt t="63139" x="4762500" y="5299075"/>
          <p14:tracePt t="63147" x="4775200" y="5311775"/>
          <p14:tracePt t="63154" x="4799013" y="5359400"/>
          <p14:tracePt t="63163" x="4811713" y="5384800"/>
          <p14:tracePt t="63170" x="4822825" y="5408613"/>
          <p14:tracePt t="63176" x="4835525" y="5432425"/>
          <p14:tracePt t="63192" x="4848225" y="5445125"/>
          <p14:tracePt t="63543" x="4848225" y="5457825"/>
          <p14:tracePt t="63558" x="4872038" y="5468938"/>
          <p14:tracePt t="63565" x="4884738" y="5468938"/>
          <p14:tracePt t="63573" x="4932363" y="5494338"/>
          <p14:tracePt t="63579" x="4957763" y="5494338"/>
          <p14:tracePt t="63587" x="4981575" y="5505450"/>
          <p14:tracePt t="63594" x="5005388" y="5518150"/>
          <p14:tracePt t="63601" x="5030788" y="5530850"/>
          <p14:tracePt t="63608" x="5067300" y="5541963"/>
          <p14:tracePt t="63615" x="5091113" y="5541963"/>
          <p14:tracePt t="63624" x="5114925" y="5554663"/>
          <p14:tracePt t="63631" x="5140325" y="5554663"/>
          <p14:tracePt t="63638" x="5176838" y="5567363"/>
          <p14:tracePt t="63646" x="5200650" y="5578475"/>
          <p14:tracePt t="63653" x="5224463" y="5578475"/>
          <p14:tracePt t="63661" x="5260975" y="5578475"/>
          <p14:tracePt t="63667" x="5297488" y="5578475"/>
          <p14:tracePt t="63675" x="5359400" y="5578475"/>
          <p14:tracePt t="63682" x="5408613" y="5578475"/>
          <p14:tracePt t="63690" x="5456238" y="5578475"/>
          <p14:tracePt t="63696" x="5492750" y="5578475"/>
          <p14:tracePt t="63704" x="5578475" y="5578475"/>
          <p14:tracePt t="63712" x="5651500" y="5578475"/>
          <p14:tracePt t="63718" x="5724525" y="5578475"/>
          <p14:tracePt t="63725" x="5857875" y="5591175"/>
          <p14:tracePt t="63732" x="5956300" y="5603875"/>
          <p14:tracePt t="63741" x="6016625" y="5614988"/>
          <p14:tracePt t="63748" x="6065838" y="5627688"/>
          <p14:tracePt t="63756" x="6126163" y="5627688"/>
          <p14:tracePt t="63763" x="6188075" y="5651500"/>
          <p14:tracePt t="63770" x="6248400" y="5664200"/>
          <p14:tracePt t="63777" x="6308725" y="5676900"/>
          <p14:tracePt t="63784" x="6345238" y="5676900"/>
          <p14:tracePt t="63792" x="6381750" y="5676900"/>
          <p14:tracePt t="63799" x="6407150" y="5688013"/>
          <p14:tracePt t="63807" x="6418263" y="5688013"/>
          <p14:tracePt t="63814" x="6443663" y="5688013"/>
          <p14:tracePt t="63829" x="6454775" y="5688013"/>
          <p14:tracePt t="64312" x="6430963" y="5688013"/>
          <p14:tracePt t="64319" x="6407150" y="5688013"/>
          <p14:tracePt t="64326" x="6381750" y="5664200"/>
          <p14:tracePt t="64334" x="6357938" y="5664200"/>
          <p14:tracePt t="64341" x="6308725" y="5651500"/>
          <p14:tracePt t="64349" x="6297613" y="5640388"/>
          <p14:tracePt t="64355" x="6272213" y="5627688"/>
          <p14:tracePt t="64362" x="6248400" y="5627688"/>
          <p14:tracePt t="64369" x="6211888" y="5603875"/>
          <p14:tracePt t="64378" x="6188075" y="5591175"/>
          <p14:tracePt t="64384" x="6162675" y="5591175"/>
          <p14:tracePt t="64393" x="6138863" y="5578475"/>
          <p14:tracePt t="64399" x="6126163" y="5567363"/>
          <p14:tracePt t="64407" x="6089650" y="5554663"/>
          <p14:tracePt t="64415" x="6076950" y="5554663"/>
          <p14:tracePt t="64421" x="6065838" y="5554663"/>
          <p14:tracePt t="64430" x="6053138" y="5541963"/>
          <p14:tracePt t="64444" x="6040438" y="5541963"/>
          <p14:tracePt t="64451" x="6029325" y="5541963"/>
          <p14:tracePt t="64479" x="6016625" y="5541963"/>
          <p14:tracePt t="64532" x="6029325" y="5541963"/>
          <p14:tracePt t="64539" x="6040438" y="5541963"/>
          <p14:tracePt t="64547" x="6089650" y="5567363"/>
          <p14:tracePt t="64554" x="6126163" y="5578475"/>
          <p14:tracePt t="64561" x="6188075" y="5591175"/>
          <p14:tracePt t="64567" x="6235700" y="5603875"/>
          <p14:tracePt t="64576" x="6308725" y="5627688"/>
          <p14:tracePt t="64583" x="6357938" y="5640388"/>
          <p14:tracePt t="64589" x="6443663" y="5651500"/>
          <p14:tracePt t="64597" x="6516688" y="5664200"/>
          <p14:tracePt t="64604" x="6600825" y="5676900"/>
          <p14:tracePt t="64612" x="6673850" y="5688013"/>
          <p14:tracePt t="64619" x="6735763" y="5700713"/>
          <p14:tracePt t="64626" x="6821488" y="5700713"/>
          <p14:tracePt t="64633" x="6869113" y="5700713"/>
          <p14:tracePt t="64642" x="6918325" y="5700713"/>
          <p14:tracePt t="64648" x="6954838" y="5700713"/>
          <p14:tracePt t="64656" x="6991350" y="5700713"/>
          <p14:tracePt t="64664" x="7027863" y="5700713"/>
          <p14:tracePt t="64670" x="7051675" y="5700713"/>
          <p14:tracePt t="64678" x="7088188" y="5700713"/>
          <p14:tracePt t="64685" x="7100888" y="5700713"/>
          <p14:tracePt t="64693" x="7124700" y="5700713"/>
          <p14:tracePt t="64700" x="7150100" y="5700713"/>
          <p14:tracePt t="64707" x="7173913" y="5700713"/>
          <p14:tracePt t="64714" x="7186613" y="5700713"/>
          <p14:tracePt t="64721" x="7197725" y="5688013"/>
          <p14:tracePt t="64728" x="7223125" y="5688013"/>
          <p14:tracePt t="64735" x="7246938" y="5676900"/>
          <p14:tracePt t="64751" x="7259638" y="5676900"/>
          <p14:tracePt t="64759" x="7270750" y="5664200"/>
          <p14:tracePt t="64765" x="7283450" y="5664200"/>
          <p14:tracePt t="64774" x="7296150" y="5664200"/>
          <p14:tracePt t="64780" x="7307263" y="5664200"/>
          <p14:tracePt t="64788" x="7319963" y="5651500"/>
          <p14:tracePt t="64795" x="7332663" y="5640388"/>
          <p14:tracePt t="64802" x="7356475" y="5640388"/>
          <p14:tracePt t="64810" x="7356475" y="5627688"/>
          <p14:tracePt t="64816" x="7369175" y="5614988"/>
          <p14:tracePt t="64824" x="7380288" y="5614988"/>
          <p14:tracePt t="64832" x="7392988" y="5603875"/>
          <p14:tracePt t="64838" x="7405688" y="5591175"/>
          <p14:tracePt t="64845" x="7405688" y="5578475"/>
          <p14:tracePt t="64852" x="7416800" y="5567363"/>
          <p14:tracePt t="64861" x="7429500" y="5567363"/>
          <p14:tracePt t="64868" x="7429500" y="5554663"/>
          <p14:tracePt t="64883" x="7442200" y="5541963"/>
          <p14:tracePt t="64891" x="7442200" y="5530850"/>
          <p14:tracePt t="64897" x="7442200" y="5518150"/>
          <p14:tracePt t="64905" x="7442200" y="5505450"/>
          <p14:tracePt t="64913" x="7442200" y="5494338"/>
          <p14:tracePt t="64920" x="7442200" y="5457825"/>
          <p14:tracePt t="64927" x="7442200" y="5432425"/>
          <p14:tracePt t="64933" x="7442200" y="5408613"/>
          <p14:tracePt t="64942" x="7442200" y="5395913"/>
          <p14:tracePt t="64949" x="7442200" y="5372100"/>
          <p14:tracePt t="64955" x="7442200" y="5348288"/>
          <p14:tracePt t="64963" x="7442200" y="5335588"/>
          <p14:tracePt t="64970" x="7429500" y="5322888"/>
          <p14:tracePt t="64978" x="7416800" y="5299075"/>
          <p14:tracePt t="64985" x="7405688" y="5286375"/>
          <p14:tracePt t="64993" x="7392988" y="5262563"/>
          <p14:tracePt t="65000" x="7380288" y="5249863"/>
          <p14:tracePt t="65007" x="7369175" y="5237163"/>
          <p14:tracePt t="65015" x="7369175" y="5213350"/>
          <p14:tracePt t="65023" x="7343775" y="5200650"/>
          <p14:tracePt t="65030" x="7332663" y="5189538"/>
          <p14:tracePt t="65036" x="7319963" y="5176838"/>
          <p14:tracePt t="65044" x="7296150" y="5164138"/>
          <p14:tracePt t="65051" x="7283450" y="5153025"/>
          <p14:tracePt t="65059" x="7246938" y="5127625"/>
          <p14:tracePt t="65065" x="7223125" y="5116513"/>
          <p14:tracePt t="65072" x="7197725" y="5103813"/>
          <p14:tracePt t="65080" x="7173913" y="5091113"/>
          <p14:tracePt t="65088" x="7150100" y="5091113"/>
          <p14:tracePt t="65096" x="7113588" y="5080000"/>
          <p14:tracePt t="65103" x="7088188" y="5067300"/>
          <p14:tracePt t="65110" x="7064375" y="5054600"/>
          <p14:tracePt t="65116" x="7027863" y="5054600"/>
          <p14:tracePt t="65124" x="6991350" y="5054600"/>
          <p14:tracePt t="65132" x="6954838" y="5054600"/>
          <p14:tracePt t="65139" x="6931025" y="5043488"/>
          <p14:tracePt t="65147" x="6905625" y="5043488"/>
          <p14:tracePt t="65154" x="6881813" y="5043488"/>
          <p14:tracePt t="65161" x="6858000" y="5043488"/>
          <p14:tracePt t="65168" x="6845300" y="5043488"/>
          <p14:tracePt t="65176" x="6832600" y="5043488"/>
          <p14:tracePt t="65183" x="6808788" y="5043488"/>
          <p14:tracePt t="65189" x="6783388" y="5043488"/>
          <p14:tracePt t="65197" x="6759575" y="5043488"/>
          <p14:tracePt t="65204" x="6746875" y="5043488"/>
          <p14:tracePt t="65213" x="6723063" y="5054600"/>
          <p14:tracePt t="65220" x="6723063" y="5067300"/>
          <p14:tracePt t="65227" x="6699250" y="5067300"/>
          <p14:tracePt t="65234" x="6686550" y="5080000"/>
          <p14:tracePt t="65241" x="6686550" y="5091113"/>
          <p14:tracePt t="65249" x="6662738" y="5103813"/>
          <p14:tracePt t="65255" x="6662738" y="5116513"/>
          <p14:tracePt t="65264" x="6650038" y="5140325"/>
          <p14:tracePt t="65271" x="6637338" y="5153025"/>
          <p14:tracePt t="65278" x="6637338" y="5176838"/>
          <p14:tracePt t="65285" x="6626225" y="5189538"/>
          <p14:tracePt t="65293" x="6613525" y="5213350"/>
          <p14:tracePt t="65306" x="6613525" y="5237163"/>
          <p14:tracePt t="65314" x="6613525" y="5249863"/>
          <p14:tracePt t="65323" x="6600825" y="5262563"/>
          <p14:tracePt t="65330" x="6600825" y="5273675"/>
          <p14:tracePt t="65337" x="6600825" y="5299075"/>
          <p14:tracePt t="65344" x="6600825" y="5322888"/>
          <p14:tracePt t="65351" x="6600825" y="5335588"/>
          <p14:tracePt t="65359" x="6600825" y="5359400"/>
          <p14:tracePt t="65365" x="6600825" y="5372100"/>
          <p14:tracePt t="65374" x="6600825" y="5384800"/>
          <p14:tracePt t="65380" x="6613525" y="5384800"/>
          <p14:tracePt t="65388" x="6613525" y="5395913"/>
          <p14:tracePt t="65396" x="6637338" y="5408613"/>
          <p14:tracePt t="65415" x="6662738" y="5432425"/>
          <p14:tracePt t="65417" x="6673850" y="5445125"/>
          <p14:tracePt t="65424" x="6686550" y="5445125"/>
          <p14:tracePt t="65431" x="6710363" y="5468938"/>
          <p14:tracePt t="65438" x="6723063" y="5481638"/>
          <p14:tracePt t="65447" x="6746875" y="5505450"/>
          <p14:tracePt t="65454" x="6772275" y="5505450"/>
          <p14:tracePt t="65462" x="6796088" y="5530850"/>
          <p14:tracePt t="65468" x="6832600" y="5554663"/>
          <p14:tracePt t="65476" x="6858000" y="5567363"/>
          <p14:tracePt t="65483" x="6894513" y="5578475"/>
          <p14:tracePt t="65491" x="6942138" y="5591175"/>
          <p14:tracePt t="65497" x="6967538" y="5603875"/>
          <p14:tracePt t="65505" x="6991350" y="5614988"/>
          <p14:tracePt t="65513" x="7015163" y="5627688"/>
          <p14:tracePt t="65520" x="7051675" y="5627688"/>
          <p14:tracePt t="65527" x="7088188" y="5627688"/>
          <p14:tracePt t="65534" x="7124700" y="5640388"/>
          <p14:tracePt t="65541" x="7150100" y="5640388"/>
          <p14:tracePt t="65549" x="7173913" y="5640388"/>
          <p14:tracePt t="65555" x="7197725" y="5640388"/>
          <p14:tracePt t="65564" x="7210425" y="5640388"/>
          <p14:tracePt t="65571" x="7234238" y="5640388"/>
          <p14:tracePt t="65579" x="7246938" y="5640388"/>
          <p14:tracePt t="65586" x="7259638" y="5640388"/>
          <p14:tracePt t="65593" x="7270750" y="5640388"/>
          <p14:tracePt t="65600" x="7283450" y="5640388"/>
          <p14:tracePt t="65608" x="7296150" y="5640388"/>
          <p14:tracePt t="65615" x="7307263" y="5640388"/>
          <p14:tracePt t="65630" x="7319963" y="5640388"/>
          <p14:tracePt t="65644" x="7343775" y="5640388"/>
          <p14:tracePt t="65651" x="7343775" y="5627688"/>
          <p14:tracePt t="65659" x="7356475" y="5627688"/>
          <p14:tracePt t="65666" x="7356475" y="5614988"/>
          <p14:tracePt t="65673" x="7380288" y="5603875"/>
          <p14:tracePt t="65680" x="7380288" y="5591175"/>
          <p14:tracePt t="65687" x="7392988" y="5567363"/>
          <p14:tracePt t="65696" x="7405688" y="5554663"/>
          <p14:tracePt t="65703" x="7405688" y="5541963"/>
          <p14:tracePt t="65710" x="7405688" y="5518150"/>
          <p14:tracePt t="65717" x="7405688" y="5505450"/>
          <p14:tracePt t="65725" x="7405688" y="5481638"/>
          <p14:tracePt t="65732" x="7405688" y="5468938"/>
          <p14:tracePt t="65740" x="7405688" y="5445125"/>
          <p14:tracePt t="65747" x="7405688" y="5421313"/>
          <p14:tracePt t="65754" x="7405688" y="5408613"/>
          <p14:tracePt t="65762" x="7405688" y="5384800"/>
          <p14:tracePt t="65769" x="7392988" y="5372100"/>
          <p14:tracePt t="65783" x="7380288" y="5348288"/>
          <p14:tracePt t="65790" x="7369175" y="5348288"/>
          <p14:tracePt t="65797" x="7356475" y="5322888"/>
          <p14:tracePt t="65804" x="7332663" y="5322888"/>
          <p14:tracePt t="65813" x="7319963" y="5299075"/>
          <p14:tracePt t="65820" x="7296150" y="5286375"/>
          <p14:tracePt t="65827" x="7246938" y="5262563"/>
          <p14:tracePt t="65834" x="7210425" y="5249863"/>
          <p14:tracePt t="65842" x="7186613" y="5237163"/>
          <p14:tracePt t="65849" x="7150100" y="5213350"/>
          <p14:tracePt t="65856" x="7124700" y="5200650"/>
          <p14:tracePt t="65864" x="7077075" y="5200650"/>
          <p14:tracePt t="65872" x="7040563" y="5189538"/>
          <p14:tracePt t="65879" x="7004050" y="5189538"/>
          <p14:tracePt t="65886" x="6967538" y="5189538"/>
          <p14:tracePt t="65894" x="6931025" y="5176838"/>
          <p14:tracePt t="65900" x="6894513" y="5176838"/>
          <p14:tracePt t="65907" x="6869113" y="5176838"/>
          <p14:tracePt t="65914" x="6845300" y="5176838"/>
          <p14:tracePt t="65922" x="6832600" y="5176838"/>
          <p14:tracePt t="65930" x="6821488" y="5176838"/>
          <p14:tracePt t="65937" x="6783388" y="5176838"/>
          <p14:tracePt t="65944" x="6759575" y="5176838"/>
          <p14:tracePt t="65951" x="6746875" y="5189538"/>
          <p14:tracePt t="65959" x="6723063" y="5200650"/>
          <p14:tracePt t="65966" x="6686550" y="5213350"/>
          <p14:tracePt t="65974" x="6673850" y="5213350"/>
          <p14:tracePt t="65981" x="6662738" y="5226050"/>
          <p14:tracePt t="65988" x="6637338" y="5249863"/>
          <p14:tracePt t="65996" x="6626225" y="5249863"/>
          <p14:tracePt t="66003" x="6613525" y="5262563"/>
          <p14:tracePt t="66017" x="6600825" y="5273675"/>
          <p14:tracePt t="66025" x="6589713" y="5286375"/>
          <p14:tracePt t="66031" x="6577013" y="5286375"/>
          <p14:tracePt t="66039" x="6577013" y="5299075"/>
          <p14:tracePt t="66047" x="6564313" y="5322888"/>
          <p14:tracePt t="66054" x="6553200" y="5335588"/>
          <p14:tracePt t="66062" x="6540500" y="5359400"/>
          <p14:tracePt t="66069" x="6540500" y="5372100"/>
          <p14:tracePt t="66076" x="6527800" y="5384800"/>
          <p14:tracePt t="66083" x="6527800" y="5408613"/>
          <p14:tracePt t="66097" x="6516688" y="5421313"/>
          <p14:tracePt t="66106" x="6516688" y="5432425"/>
          <p14:tracePt t="66120" x="6516688" y="5445125"/>
          <p14:tracePt t="66127" x="6516688" y="5457825"/>
          <p14:tracePt t="66134" x="6516688" y="5468938"/>
          <p14:tracePt t="66149" x="6516688" y="5481638"/>
          <p14:tracePt t="66156" x="6516688" y="5494338"/>
          <p14:tracePt t="66172" x="6516688" y="5505450"/>
          <p14:tracePt t="66194" x="6516688" y="5530850"/>
          <p14:tracePt t="66208" x="6527800" y="5541963"/>
          <p14:tracePt t="66215" x="6540500" y="5554663"/>
          <p14:tracePt t="66223" x="6553200" y="5567363"/>
          <p14:tracePt t="66229" x="6564313" y="5567363"/>
          <p14:tracePt t="66237" x="6589713" y="5591175"/>
          <p14:tracePt t="66245" x="6613525" y="5591175"/>
          <p14:tracePt t="66252" x="6637338" y="5603875"/>
          <p14:tracePt t="66259" x="6673850" y="5603875"/>
          <p14:tracePt t="66266" x="6686550" y="5614988"/>
          <p14:tracePt t="66273" x="6723063" y="5627688"/>
          <p14:tracePt t="66281" x="6746875" y="5627688"/>
          <p14:tracePt t="66289" x="6772275" y="5640388"/>
          <p14:tracePt t="66296" x="6796088" y="5640388"/>
          <p14:tracePt t="66303" x="6821488" y="5651500"/>
          <p14:tracePt t="66311" x="6832600" y="5651500"/>
          <p14:tracePt t="66317" x="6858000" y="5651500"/>
          <p14:tracePt t="66325" x="6881813" y="5651500"/>
          <p14:tracePt t="66333" x="6894513" y="5651500"/>
          <p14:tracePt t="67387" x="6918325" y="5651500"/>
          <p14:tracePt t="67408" x="6942138" y="5651500"/>
          <p14:tracePt t="67416" x="6942138" y="5640388"/>
          <p14:tracePt t="67423" x="6954838" y="5640388"/>
          <p14:tracePt t="67431" x="6967538" y="5614988"/>
          <p14:tracePt t="67438" x="6978650" y="5603875"/>
          <p14:tracePt t="67446" x="6991350" y="5567363"/>
          <p14:tracePt t="67452" x="7015163" y="5518150"/>
          <p14:tracePt t="67460" x="7027863" y="5468938"/>
          <p14:tracePt t="67467" x="7040563" y="5432425"/>
          <p14:tracePt t="67475" x="7077075" y="5311775"/>
          <p14:tracePt t="67481" x="7100888" y="5213350"/>
          <p14:tracePt t="67490" x="7124700" y="5080000"/>
          <p14:tracePt t="67497" x="7124700" y="4981575"/>
          <p14:tracePt t="67504" x="7124700" y="4848225"/>
          <p14:tracePt t="67511" x="7124700" y="4702175"/>
          <p14:tracePt t="67519" x="7124700" y="4592638"/>
          <p14:tracePt t="67526" x="7124700" y="4483100"/>
          <p14:tracePt t="67532" x="7124700" y="4397375"/>
          <p14:tracePt t="67540" x="7124700" y="4238625"/>
          <p14:tracePt t="67548" x="7088188" y="4105275"/>
          <p14:tracePt t="67555" x="7077075" y="3970338"/>
          <p14:tracePt t="67563" x="7077075" y="3860800"/>
          <p14:tracePt t="67570" x="7064375" y="3763963"/>
          <p14:tracePt t="67577" x="7064375" y="3667125"/>
          <p14:tracePt t="67584" x="7051675" y="3568700"/>
          <p14:tracePt t="67592" x="7051675" y="3448050"/>
          <p14:tracePt t="67599" x="7051675" y="3386138"/>
          <p14:tracePt t="67606" x="7040563" y="3300413"/>
          <p14:tracePt t="67614" x="7040563" y="3252788"/>
          <p14:tracePt t="67621" x="7040563" y="3179763"/>
          <p14:tracePt t="67629" x="7040563" y="3130550"/>
          <p14:tracePt t="67636" x="7027863" y="3117850"/>
          <p14:tracePt t="67643" x="7027863" y="3081338"/>
          <p14:tracePt t="67650" x="7015163" y="3057525"/>
          <p14:tracePt t="67657" x="7015163" y="3021013"/>
          <p14:tracePt t="67664" x="7015163" y="2997200"/>
          <p14:tracePt t="67673" x="7015163" y="2960688"/>
          <p14:tracePt t="67679" x="7004050" y="2935288"/>
          <p14:tracePt t="67687" x="7004050" y="2911475"/>
          <p14:tracePt t="67694" x="7004050" y="2887663"/>
          <p14:tracePt t="67701" x="7004050" y="2862263"/>
          <p14:tracePt t="67709" x="7004050" y="2838450"/>
          <p14:tracePt t="67716" x="6991350" y="2825750"/>
          <p14:tracePt t="67724" x="6991350" y="2814638"/>
          <p14:tracePt t="67732" x="6978650" y="2801938"/>
          <p14:tracePt t="67738" x="6978650" y="2789238"/>
          <p14:tracePt t="67753" x="6978650" y="2776538"/>
          <p14:tracePt t="67767" x="6978650" y="2765425"/>
          <p14:tracePt t="67774" x="6967538" y="2765425"/>
          <p14:tracePt t="67790" x="6967538" y="2752725"/>
          <p14:tracePt t="67812" x="6967538" y="2740025"/>
          <p14:tracePt t="67894" x="6954838" y="2740025"/>
          <p14:tracePt t="67914" x="6942138" y="2752725"/>
          <p14:tracePt t="67921" x="6918325" y="2801938"/>
          <p14:tracePt t="67928" x="6918325" y="2838450"/>
          <p14:tracePt t="67935" x="6905625" y="2874963"/>
          <p14:tracePt t="67944" x="6894513" y="2911475"/>
          <p14:tracePt t="67950" x="6894513" y="2935288"/>
          <p14:tracePt t="67958" x="6869113" y="2997200"/>
          <p14:tracePt t="67964" x="6869113" y="3070225"/>
          <p14:tracePt t="67973" x="6858000" y="3154363"/>
          <p14:tracePt t="67979" x="6845300" y="3203575"/>
          <p14:tracePt t="67987" x="6845300" y="3252788"/>
          <p14:tracePt t="67994" x="6832600" y="3325813"/>
          <p14:tracePt t="68001" x="6832600" y="3373438"/>
          <p14:tracePt t="68009" x="6821488" y="3484563"/>
          <p14:tracePt t="68016" x="6821488" y="3532188"/>
          <p14:tracePt t="68024" x="6821488" y="3605213"/>
          <p14:tracePt t="68032" x="6821488" y="3654425"/>
          <p14:tracePt t="68037" x="6821488" y="3714750"/>
          <p14:tracePt t="68045" x="6821488" y="3787775"/>
          <p14:tracePt t="68053" x="6821488" y="3886200"/>
          <p14:tracePt t="68061" x="6821488" y="3946525"/>
          <p14:tracePt t="68067" x="6821488" y="4019550"/>
          <p14:tracePt t="68075" x="6821488" y="4081463"/>
          <p14:tracePt t="68082" x="6821488" y="4141788"/>
          <p14:tracePt t="68090" x="6821488" y="4227513"/>
          <p14:tracePt t="68097" x="6821488" y="4311650"/>
          <p14:tracePt t="68104" x="6821488" y="4421188"/>
          <p14:tracePt t="68112" x="6821488" y="4519613"/>
          <p14:tracePt t="68119" x="6832600" y="4592638"/>
          <p14:tracePt t="68126" x="6845300" y="4702175"/>
          <p14:tracePt t="68133" x="6858000" y="4787900"/>
          <p14:tracePt t="68141" x="6869113" y="4860925"/>
          <p14:tracePt t="68148" x="6869113" y="4897438"/>
          <p14:tracePt t="70674" x="6869113" y="4908550"/>
          <p14:tracePt t="70683" x="6869113" y="4921250"/>
          <p14:tracePt t="70689" x="6869113" y="4933950"/>
          <p14:tracePt t="70697" x="6881813" y="4957763"/>
          <p14:tracePt t="70704" x="6881813" y="4970463"/>
          <p14:tracePt t="70710" x="6881813" y="4994275"/>
          <p14:tracePt t="70718" x="6894513" y="5018088"/>
          <p14:tracePt t="70725" x="6894513" y="5030788"/>
          <p14:tracePt t="70733" x="6894513" y="5043488"/>
          <p14:tracePt t="70740" x="6894513" y="5054600"/>
          <p14:tracePt t="70747" x="6894513" y="5067300"/>
          <p14:tracePt t="70754" x="6894513" y="5080000"/>
          <p14:tracePt t="70762" x="6894513" y="5091113"/>
          <p14:tracePt t="70769" x="6894513" y="5103813"/>
          <p14:tracePt t="70776" x="6894513" y="5116513"/>
          <p14:tracePt t="70784" x="6894513" y="5127625"/>
          <p14:tracePt t="70792" x="6894513" y="5140325"/>
          <p14:tracePt t="70805" x="6894513" y="5164138"/>
          <p14:tracePt t="70814" x="6894513" y="5176838"/>
          <p14:tracePt t="70828" x="6894513" y="5200650"/>
          <p14:tracePt t="70835" x="6905625" y="5213350"/>
          <p14:tracePt t="70843" x="6905625" y="5226050"/>
          <p14:tracePt t="70849" x="6905625" y="5237163"/>
          <p14:tracePt t="70856" x="6905625" y="5262563"/>
          <p14:tracePt t="70864" x="6905625" y="5273675"/>
          <p14:tracePt t="70872" x="6905625" y="5286375"/>
          <p14:tracePt t="70880" x="6905625" y="5299075"/>
          <p14:tracePt t="70886" x="6905625" y="5311775"/>
          <p14:tracePt t="70894" x="6905625" y="5322888"/>
          <p14:tracePt t="70901" x="6905625" y="5335588"/>
          <p14:tracePt t="70907" x="6905625" y="5348288"/>
          <p14:tracePt t="70923" x="6905625" y="5359400"/>
          <p14:tracePt t="70938" x="6905625" y="5372100"/>
          <p14:tracePt t="70945" x="6905625" y="5384800"/>
          <p14:tracePt t="70952" x="6905625" y="5395913"/>
          <p14:tracePt t="70966" x="6905625" y="5408613"/>
          <p14:tracePt t="70973" x="6894513" y="5408613"/>
          <p14:tracePt t="70981" x="6881813" y="5421313"/>
          <p14:tracePt t="70989" x="6869113" y="5432425"/>
          <p14:tracePt t="70996" x="6845300" y="5445125"/>
          <p14:tracePt t="71003" x="6808788" y="5457825"/>
          <p14:tracePt t="71011" x="6759575" y="5457825"/>
          <p14:tracePt t="71018" x="6723063" y="5468938"/>
          <p14:tracePt t="71025" x="6637338" y="5481638"/>
          <p14:tracePt t="71033" x="6564313" y="5481638"/>
          <p14:tracePt t="71040" x="6443663" y="5494338"/>
          <p14:tracePt t="71047" x="6357938" y="5494338"/>
          <p14:tracePt t="71054" x="6235700" y="5494338"/>
          <p14:tracePt t="71062" x="6138863" y="5494338"/>
          <p14:tracePt t="71069" x="6053138" y="5494338"/>
          <p14:tracePt t="71076" x="5967413" y="5494338"/>
          <p14:tracePt t="71083" x="5907088" y="5494338"/>
          <p14:tracePt t="71091" x="5857875" y="5494338"/>
          <p14:tracePt t="71099" x="5834063" y="5494338"/>
          <p14:tracePt t="71106" x="5810250" y="5494338"/>
          <p14:tracePt t="71114" x="5773738" y="5494338"/>
          <p14:tracePt t="71121" x="5761038" y="5494338"/>
          <p14:tracePt t="71135" x="5748338" y="5494338"/>
          <p14:tracePt t="71143" x="5737225" y="5494338"/>
          <p14:tracePt t="71157" x="5724525" y="5494338"/>
          <p14:tracePt t="71238" x="5748338" y="5505450"/>
          <p14:tracePt t="71246" x="5797550" y="5518150"/>
          <p14:tracePt t="71252" x="5857875" y="5541963"/>
          <p14:tracePt t="71261" x="5907088" y="5554663"/>
          <p14:tracePt t="71267" x="5967413" y="5567363"/>
          <p14:tracePt t="71274" x="6053138" y="5591175"/>
          <p14:tracePt t="71283" x="6102350" y="5614988"/>
          <p14:tracePt t="71289" x="6188075" y="5640388"/>
          <p14:tracePt t="71296" x="6261100" y="5664200"/>
          <p14:tracePt t="71303" x="6345238" y="5688013"/>
          <p14:tracePt t="71310" x="6418263" y="5713413"/>
          <p14:tracePt t="71318" x="6491288" y="5737225"/>
          <p14:tracePt t="71325" x="6527800" y="5749925"/>
          <p14:tracePt t="71334" x="6553200" y="5749925"/>
          <p14:tracePt t="71341" x="6577013" y="5761038"/>
          <p14:tracePt t="71347" x="6589713" y="5761038"/>
          <p14:tracePt t="71355" x="6613525" y="5761038"/>
          <p14:tracePt t="71369" x="6626225" y="5761038"/>
          <p14:tracePt t="71384" x="6637338" y="5761038"/>
          <p14:tracePt t="71400" x="6650038" y="5749925"/>
          <p14:tracePt t="71406" x="6673850" y="5724525"/>
          <p14:tracePt t="71414" x="6673850" y="5700713"/>
          <p14:tracePt t="71421" x="6699250" y="5664200"/>
          <p14:tracePt t="71428" x="6723063" y="5614988"/>
          <p14:tracePt t="71435" x="6723063" y="5591175"/>
          <p14:tracePt t="71443" x="6746875" y="5541963"/>
          <p14:tracePt t="71449" x="6759575" y="5518150"/>
          <p14:tracePt t="71457" x="6772275" y="5481638"/>
          <p14:tracePt t="71464" x="6796088" y="5445125"/>
          <p14:tracePt t="71472" x="6796088" y="5432425"/>
          <p14:tracePt t="71480" x="6821488" y="5421313"/>
          <p14:tracePt t="71486" x="6821488" y="5408613"/>
          <p14:tracePt t="71494" x="6832600" y="5395913"/>
          <p14:tracePt t="71502" x="6845300" y="5395913"/>
          <p14:tracePt t="71509" x="6845300" y="5384800"/>
          <p14:tracePt t="71516" x="6858000" y="5384800"/>
          <p14:tracePt t="71531" x="6869113" y="5372100"/>
          <p14:tracePt t="71546" x="6894513" y="5372100"/>
          <p14:tracePt t="71552" x="6905625" y="5372100"/>
          <p14:tracePt t="71560" x="6918325" y="5384800"/>
          <p14:tracePt t="71566" x="6954838" y="5408613"/>
          <p14:tracePt t="71574" x="6978650" y="5445125"/>
          <p14:tracePt t="71581" x="7027863" y="5505450"/>
          <p14:tracePt t="71590" x="7064375" y="5567363"/>
          <p14:tracePt t="71596" x="7088188" y="5591175"/>
          <p14:tracePt t="71603" x="7137400" y="5651500"/>
          <p14:tracePt t="71611" x="7173913" y="5688013"/>
          <p14:tracePt t="71618" x="7186613" y="5724525"/>
          <p14:tracePt t="71626" x="7210425" y="5761038"/>
          <p14:tracePt t="71633" x="7223125" y="5773738"/>
          <p14:tracePt t="71641" x="7234238" y="5786438"/>
          <p14:tracePt t="71648" x="7234238" y="5797550"/>
          <p14:tracePt t="71654" x="7234238" y="5810250"/>
          <p14:tracePt t="71940" x="7234238" y="5822950"/>
          <p14:tracePt t="71954" x="7246938" y="5822950"/>
          <p14:tracePt t="71963" x="7246938" y="5834063"/>
          <p14:tracePt t="71977" x="7246938" y="5846763"/>
          <p14:tracePt t="71985" x="7259638" y="5859463"/>
          <p14:tracePt t="71993" x="7270750" y="5859463"/>
          <p14:tracePt t="72000" x="7270750" y="5870575"/>
          <p14:tracePt t="72014" x="7283450" y="5883275"/>
          <p14:tracePt t="72029" x="7283450" y="5895975"/>
          <p14:tracePt t="72036" x="7296150" y="5895975"/>
          <p14:tracePt t="72050" x="7296150" y="5907088"/>
          <p14:tracePt t="72057" x="7307263" y="5907088"/>
          <p14:tracePt t="72064" x="7319963" y="5907088"/>
          <p14:tracePt t="72094" x="7332663" y="5919788"/>
          <p14:tracePt t="72131" x="7343775" y="5919788"/>
          <p14:tracePt t="72182" x="7343775" y="5907088"/>
          <p14:tracePt t="72189" x="7332663" y="5883275"/>
          <p14:tracePt t="72196" x="7319963" y="5859463"/>
          <p14:tracePt t="72203" x="7307263" y="5846763"/>
          <p14:tracePt t="72212" x="7270750" y="5822950"/>
          <p14:tracePt t="72218" x="7246938" y="5797550"/>
          <p14:tracePt t="72226" x="7186613" y="5749925"/>
          <p14:tracePt t="72233" x="7161213" y="5737225"/>
          <p14:tracePt t="72241" x="7137400" y="5713413"/>
          <p14:tracePt t="72249" x="7100888" y="5700713"/>
          <p14:tracePt t="72255" x="7064375" y="5688013"/>
          <p14:tracePt t="72264" x="7027863" y="5676900"/>
          <p14:tracePt t="72269" x="7004050" y="5664200"/>
          <p14:tracePt t="72278" x="6954838" y="5651500"/>
          <p14:tracePt t="72285" x="6918325" y="5640388"/>
          <p14:tracePt t="72293" x="6894513" y="5627688"/>
          <p14:tracePt t="72299" x="6858000" y="5627688"/>
          <p14:tracePt t="72306" x="6821488" y="5627688"/>
          <p14:tracePt t="72313" x="6796088" y="5614988"/>
          <p14:tracePt t="72321" x="6772275" y="5614988"/>
          <p14:tracePt t="72334" x="6759575" y="5614988"/>
          <p14:tracePt t="72336" x="6746875" y="5614988"/>
          <p14:tracePt t="72344" x="6723063" y="5614988"/>
          <p14:tracePt t="72358" x="6710363" y="5614988"/>
          <p14:tracePt t="72387" x="6699250" y="5614988"/>
          <p14:tracePt t="72453" x="6710363" y="5614988"/>
          <p14:tracePt t="72461" x="6746875" y="5627688"/>
          <p14:tracePt t="72467" x="6783388" y="5651500"/>
          <p14:tracePt t="72475" x="6832600" y="5664200"/>
          <p14:tracePt t="72483" x="6858000" y="5676900"/>
          <p14:tracePt t="72490" x="6894513" y="5700713"/>
          <p14:tracePt t="72497" x="6942138" y="5724525"/>
          <p14:tracePt t="72504" x="7004050" y="5724525"/>
          <p14:tracePt t="72512" x="7040563" y="5737225"/>
          <p14:tracePt t="72519" x="7064375" y="5749925"/>
          <p14:tracePt t="72527" x="7100888" y="5761038"/>
          <p14:tracePt t="72533" x="7124700" y="5761038"/>
          <p14:tracePt t="72542" x="7150100" y="5761038"/>
          <p14:tracePt t="72555" x="7161213" y="5761038"/>
          <p14:tracePt t="72562" x="7173913" y="5761038"/>
          <p14:tracePt t="72578" x="7186613" y="5761038"/>
          <p14:tracePt t="72622" x="7197725" y="5761038"/>
          <p14:tracePt t="72629" x="7197725" y="5749925"/>
          <p14:tracePt t="72636" x="7197725" y="5737225"/>
          <p14:tracePt t="72644" x="7197725" y="5700713"/>
          <p14:tracePt t="72651" x="7197725" y="5676900"/>
          <p14:tracePt t="72659" x="7197725" y="5664200"/>
          <p14:tracePt t="72667" x="7197725" y="5651500"/>
          <p14:tracePt t="72672" x="7197725" y="5627688"/>
          <p14:tracePt t="72679" x="7197725" y="5614988"/>
          <p14:tracePt t="72702" x="7210425" y="5603875"/>
          <p14:tracePt t="72710" x="7210425" y="5591175"/>
          <p14:tracePt t="72731" x="7223125" y="5591175"/>
          <p14:tracePt t="72761" x="7234238" y="5591175"/>
          <p14:tracePt t="72776" x="7246938" y="5591175"/>
          <p14:tracePt t="72790" x="7270750" y="5603875"/>
          <p14:tracePt t="72798" x="7270750" y="5614988"/>
          <p14:tracePt t="72804" x="7283450" y="5627688"/>
          <p14:tracePt t="72811" x="7296150" y="5651500"/>
          <p14:tracePt t="72827" x="7296150" y="5664200"/>
          <p14:tracePt t="72842" x="7296150" y="5688013"/>
          <p14:tracePt t="72855" x="7296150" y="5700713"/>
          <p14:tracePt t="72878" x="7296150" y="5713413"/>
          <p14:tracePt t="72893" x="7296150" y="5724525"/>
          <p14:tracePt t="72907" x="7307263" y="5724525"/>
          <p14:tracePt t="72915" x="7307263" y="5737225"/>
          <p14:tracePt t="72922" x="7319963" y="5737225"/>
          <p14:tracePt t="72936" x="7332663" y="5749925"/>
          <p14:tracePt t="72950" x="7343775" y="5749925"/>
          <p14:tracePt t="72959" x="7356475" y="5761038"/>
          <p14:tracePt t="72967" x="7369175" y="5761038"/>
          <p14:tracePt t="72973" x="7380288" y="5773738"/>
          <p14:tracePt t="72981" x="7392988" y="5773738"/>
          <p14:tracePt t="72987" x="7416800" y="5773738"/>
          <p14:tracePt t="72995" x="7453313" y="5786438"/>
          <p14:tracePt t="73002" x="7453313" y="5797550"/>
          <p14:tracePt t="73010" x="7466013" y="5797550"/>
          <p14:tracePt t="73017" x="7489825" y="5797550"/>
          <p14:tracePt t="73712" x="7478713" y="5797550"/>
          <p14:tracePt t="73720" x="7466013" y="5797550"/>
          <p14:tracePt t="73727" x="7429500" y="5797550"/>
          <p14:tracePt t="73734" x="7405688" y="5797550"/>
          <p14:tracePt t="73742" x="7356475" y="5797550"/>
          <p14:tracePt t="73750" x="7319963" y="5797550"/>
          <p14:tracePt t="73756" x="7270750" y="5797550"/>
          <p14:tracePt t="73764" x="7223125" y="5786438"/>
          <p14:tracePt t="73771" x="7137400" y="5761038"/>
          <p14:tracePt t="73779" x="7064375" y="5737225"/>
          <p14:tracePt t="73786" x="7027863" y="5713413"/>
          <p14:tracePt t="73794" x="6954838" y="5700713"/>
          <p14:tracePt t="73801" x="6881813" y="5676900"/>
          <p14:tracePt t="73808" x="6808788" y="5651500"/>
          <p14:tracePt t="73816" x="6710363" y="5627688"/>
          <p14:tracePt t="73821" x="6662738" y="5603875"/>
          <p14:tracePt t="73829" x="6577013" y="5591175"/>
          <p14:tracePt t="73837" x="6503988" y="5567363"/>
          <p14:tracePt t="73844" x="6454775" y="5567363"/>
          <p14:tracePt t="73852" x="6430963" y="5554663"/>
          <p14:tracePt t="73859" x="6370638" y="5541963"/>
          <p14:tracePt t="73867" x="6321425" y="5541963"/>
          <p14:tracePt t="73874" x="6284913" y="5541963"/>
          <p14:tracePt t="73881" x="6235700" y="5530850"/>
          <p14:tracePt t="73888" x="6211888" y="5530850"/>
          <p14:tracePt t="73896" x="6162675" y="5530850"/>
          <p14:tracePt t="73903" x="6151563" y="5518150"/>
          <p14:tracePt t="73911" x="6138863" y="5518150"/>
          <p14:tracePt t="73917" x="6126163" y="5518150"/>
          <p14:tracePt t="73932" x="6115050" y="5518150"/>
          <p14:tracePt t="73939" x="6102350" y="5518150"/>
          <p14:tracePt t="73976" x="6089650" y="5518150"/>
          <p14:tracePt t="74093" x="6102350" y="5518150"/>
          <p14:tracePt t="74108" x="6115050" y="5518150"/>
          <p14:tracePt t="74144" x="6126163" y="5518150"/>
          <p14:tracePt t="74262" x="6138863" y="5518150"/>
          <p14:tracePt t="74327" x="6151563" y="5518150"/>
          <p14:tracePt t="74356" x="6162675" y="5518150"/>
          <p14:tracePt t="74371" x="6175375" y="5518150"/>
          <p14:tracePt t="74387" x="6188075" y="5518150"/>
          <p14:tracePt t="74401" x="6199188" y="5518150"/>
          <p14:tracePt t="74416" x="6211888" y="5518150"/>
          <p14:tracePt t="74423" x="6224588" y="5518150"/>
          <p14:tracePt t="74445" x="6235700" y="5518150"/>
          <p14:tracePt t="74459" x="6248400" y="5518150"/>
          <p14:tracePt t="74511" x="6261100" y="5518150"/>
          <p14:tracePt t="74540" x="6272213" y="5518150"/>
          <p14:tracePt t="74731" x="6284913" y="5518150"/>
          <p14:tracePt t="74790" x="6297613" y="5518150"/>
          <p14:tracePt t="74870" x="6308725" y="5518150"/>
          <p14:tracePt t="74891" x="6321425" y="5518150"/>
          <p14:tracePt t="74957" x="6334125" y="551815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>
            <a:extLst>
              <a:ext uri="{FF2B5EF4-FFF2-40B4-BE49-F238E27FC236}">
                <a16:creationId xmlns:a16="http://schemas.microsoft.com/office/drawing/2014/main" id="{2E5EAB86-4A69-4FE8-95C1-320F07B86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0" y="5960924"/>
            <a:ext cx="4040188" cy="639763"/>
          </a:xfrm>
        </p:spPr>
        <p:txBody>
          <a:bodyPr>
            <a:normAutofit fontScale="92500" lnSpcReduction="20000"/>
          </a:bodyPr>
          <a:lstStyle/>
          <a:p>
            <a:pPr algn="ctr">
              <a:buFont typeface="Arial" charset="0"/>
              <a:buNone/>
              <a:defRPr/>
            </a:pPr>
            <a:r>
              <a:rPr lang="es-MX" b="0" dirty="0">
                <a:latin typeface="+mj-lt"/>
              </a:rPr>
              <a:t>PSV 10 PEEP12</a:t>
            </a:r>
          </a:p>
          <a:p>
            <a:pPr algn="ctr">
              <a:buFont typeface="Arial" charset="0"/>
              <a:buNone/>
              <a:defRPr/>
            </a:pPr>
            <a:r>
              <a:rPr lang="es-MX" b="0" dirty="0">
                <a:latin typeface="+mj-lt"/>
              </a:rPr>
              <a:t>Δ Pes 5</a:t>
            </a:r>
            <a:endParaRPr lang="es-AR" b="0" dirty="0">
              <a:latin typeface="+mj-lt"/>
            </a:endParaRPr>
          </a:p>
        </p:txBody>
      </p:sp>
      <p:pic>
        <p:nvPicPr>
          <p:cNvPr id="37891" name="Picture 4">
            <a:extLst>
              <a:ext uri="{FF2B5EF4-FFF2-40B4-BE49-F238E27FC236}">
                <a16:creationId xmlns:a16="http://schemas.microsoft.com/office/drawing/2014/main" id="{0C483F65-4992-44B0-9ED8-8E9F7BABF69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0016" y="1926674"/>
            <a:ext cx="3802062" cy="3951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6">
            <a:extLst>
              <a:ext uri="{FF2B5EF4-FFF2-40B4-BE49-F238E27FC236}">
                <a16:creationId xmlns:a16="http://schemas.microsoft.com/office/drawing/2014/main" id="{042A2AF5-2D05-4C9B-8C9B-635090326760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9922" y="1926674"/>
            <a:ext cx="3573463" cy="3903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 Marcador de texto">
            <a:extLst>
              <a:ext uri="{FF2B5EF4-FFF2-40B4-BE49-F238E27FC236}">
                <a16:creationId xmlns:a16="http://schemas.microsoft.com/office/drawing/2014/main" id="{50FC20EE-43BC-4D1E-9CEA-1A55A14DC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1200" y="5960925"/>
            <a:ext cx="4040187" cy="639762"/>
          </a:xfrm>
        </p:spPr>
        <p:txBody>
          <a:bodyPr>
            <a:normAutofit fontScale="92500" lnSpcReduction="20000"/>
          </a:bodyPr>
          <a:lstStyle/>
          <a:p>
            <a:pPr algn="ctr">
              <a:buFont typeface="Arial" charset="0"/>
              <a:buNone/>
              <a:defRPr/>
            </a:pPr>
            <a:r>
              <a:rPr lang="es-MX" b="0" dirty="0">
                <a:latin typeface="+mj-lt"/>
              </a:rPr>
              <a:t>PSV 10 PEEP6</a:t>
            </a:r>
          </a:p>
          <a:p>
            <a:pPr algn="ctr">
              <a:buFont typeface="Arial" charset="0"/>
              <a:buNone/>
              <a:defRPr/>
            </a:pPr>
            <a:r>
              <a:rPr lang="es-MX" b="0" dirty="0">
                <a:latin typeface="+mj-lt"/>
              </a:rPr>
              <a:t>Δ Pes 14</a:t>
            </a:r>
            <a:endParaRPr lang="es-AR" b="0" dirty="0">
              <a:latin typeface="+mj-lt"/>
            </a:endParaRPr>
          </a:p>
        </p:txBody>
      </p:sp>
      <p:sp>
        <p:nvSpPr>
          <p:cNvPr id="37894" name="1 Título">
            <a:extLst>
              <a:ext uri="{FF2B5EF4-FFF2-40B4-BE49-F238E27FC236}">
                <a16:creationId xmlns:a16="http://schemas.microsoft.com/office/drawing/2014/main" id="{1228A397-8EEF-46CF-99CE-188E3F484BF0}"/>
              </a:ext>
            </a:extLst>
          </p:cNvPr>
          <p:cNvSpPr txBox="1">
            <a:spLocks/>
          </p:cNvSpPr>
          <p:nvPr/>
        </p:nvSpPr>
        <p:spPr bwMode="auto">
          <a:xfrm>
            <a:off x="1981200" y="404811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s-AR" sz="3600" dirty="0"/>
              <a:t>Soporte ventilatorio parcial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AR" sz="3600" dirty="0" err="1"/>
              <a:t>Subasistencia</a:t>
            </a:r>
            <a:endParaRPr lang="es-AR" altLang="es-AR" sz="36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F2DD000-88FA-F67E-5368-8A85003F89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44"/>
    </mc:Choice>
    <mc:Fallback xmlns="">
      <p:transition spd="slow" advTm="68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04" x="6321425" y="5518150"/>
          <p14:tracePt t="1411" x="6297613" y="5518150"/>
          <p14:tracePt t="1418" x="6272213" y="5518150"/>
          <p14:tracePt t="1426" x="6248400" y="5518150"/>
          <p14:tracePt t="1433" x="6224588" y="5530850"/>
          <p14:tracePt t="1441" x="6188075" y="5530850"/>
          <p14:tracePt t="1449" x="6151563" y="5541963"/>
          <p14:tracePt t="1456" x="6089650" y="5554663"/>
          <p14:tracePt t="1463" x="6016625" y="5554663"/>
          <p14:tracePt t="1470" x="5956300" y="5567363"/>
          <p14:tracePt t="1478" x="5894388" y="5578475"/>
          <p14:tracePt t="1486" x="5748338" y="5578475"/>
          <p14:tracePt t="1492" x="5565775" y="5578475"/>
          <p14:tracePt t="1500" x="5297488" y="5578475"/>
          <p14:tracePt t="1507" x="4968875" y="5578475"/>
          <p14:tracePt t="1515" x="4530725" y="5567363"/>
          <p14:tracePt t="1521" x="4324350" y="5554663"/>
          <p14:tracePt t="1528" x="3921125" y="5530850"/>
          <p14:tracePt t="1536" x="3678238" y="5518150"/>
          <p14:tracePt t="1544" x="3398838" y="5481638"/>
          <p14:tracePt t="1551" x="3227388" y="5468938"/>
          <p14:tracePt t="1559" x="3081338" y="5457825"/>
          <p14:tracePt t="1566" x="2971800" y="5432425"/>
          <p14:tracePt t="1573" x="2825750" y="5408613"/>
          <p14:tracePt t="1580" x="2692400" y="5384800"/>
          <p14:tracePt t="1588" x="2582863" y="5384800"/>
          <p14:tracePt t="1596" x="2471738" y="5372100"/>
          <p14:tracePt t="1603" x="2411413" y="5372100"/>
          <p14:tracePt t="1610" x="2325688" y="5372100"/>
          <p14:tracePt t="1618" x="2265363" y="5372100"/>
          <p14:tracePt t="1624" x="2192338" y="5372100"/>
          <p14:tracePt t="1632" x="2082800" y="5372100"/>
          <p14:tracePt t="1638" x="2033588" y="5372100"/>
          <p14:tracePt t="1645" x="1997075" y="5372100"/>
          <p14:tracePt t="1653" x="1960563" y="5372100"/>
          <p14:tracePt t="1661" x="1924050" y="5372100"/>
          <p14:tracePt t="1669" x="1887538" y="5384800"/>
          <p14:tracePt t="1676" x="1863725" y="5384800"/>
          <p14:tracePt t="1683" x="1839913" y="5384800"/>
          <p14:tracePt t="1690" x="1803400" y="5384800"/>
          <p14:tracePt t="1697" x="1790700" y="5384800"/>
          <p14:tracePt t="1705" x="1754188" y="5395913"/>
          <p14:tracePt t="1713" x="1728788" y="5395913"/>
          <p14:tracePt t="1720" x="1717675" y="5395913"/>
          <p14:tracePt t="1727" x="1692275" y="5395913"/>
          <p14:tracePt t="1734" x="1655763" y="5408613"/>
          <p14:tracePt t="1741" x="1631950" y="5408613"/>
          <p14:tracePt t="1749" x="1619250" y="5408613"/>
          <p14:tracePt t="1756" x="1608138" y="5421313"/>
          <p14:tracePt t="1762" x="1595438" y="5421313"/>
          <p14:tracePt t="1770" x="1582738" y="5421313"/>
          <p14:tracePt t="1786" x="1571625" y="5421313"/>
          <p14:tracePt t="1815" x="1558925" y="5421313"/>
          <p14:tracePt t="1887" x="1558925" y="5432425"/>
          <p14:tracePt t="1910" x="1582738" y="5445125"/>
          <p14:tracePt t="1918" x="1608138" y="5457825"/>
          <p14:tracePt t="1924" x="1631950" y="5468938"/>
          <p14:tracePt t="1932" x="1668463" y="5481638"/>
          <p14:tracePt t="1939" x="1717675" y="5505450"/>
          <p14:tracePt t="1947" x="1765300" y="5518150"/>
          <p14:tracePt t="1954" x="1803400" y="5541963"/>
          <p14:tracePt t="1961" x="1876425" y="5578475"/>
          <p14:tracePt t="1968" x="1936750" y="5614988"/>
          <p14:tracePt t="1976" x="2022475" y="5651500"/>
          <p14:tracePt t="1982" x="2106613" y="5688013"/>
          <p14:tracePt t="1990" x="2228850" y="5737225"/>
          <p14:tracePt t="1998" x="2301875" y="5773738"/>
          <p14:tracePt t="2004" x="2374900" y="5797550"/>
          <p14:tracePt t="2011" x="2460625" y="5834063"/>
          <p14:tracePt t="2020" x="2520950" y="5870575"/>
          <p14:tracePt t="2028" x="2570163" y="5895975"/>
          <p14:tracePt t="2035" x="2630488" y="5932488"/>
          <p14:tracePt t="2042" x="2667000" y="5945188"/>
          <p14:tracePt t="2049" x="2703513" y="5969000"/>
          <p14:tracePt t="2056" x="2765425" y="5992813"/>
          <p14:tracePt t="2064" x="2801938" y="6005513"/>
          <p14:tracePt t="2070" x="2813050" y="6018213"/>
          <p14:tracePt t="2079" x="2849563" y="6042025"/>
          <p14:tracePt t="2086" x="2874963" y="6042025"/>
          <p14:tracePt t="2533" x="2825750" y="6042025"/>
          <p14:tracePt t="2539" x="2789238" y="6042025"/>
          <p14:tracePt t="2547" x="2703513" y="6042025"/>
          <p14:tracePt t="2554" x="2655888" y="6042025"/>
          <p14:tracePt t="2562" x="2593975" y="6042025"/>
          <p14:tracePt t="2569" x="2460625" y="6042025"/>
          <p14:tracePt t="2576" x="2314575" y="6042025"/>
          <p14:tracePt t="2584" x="2205038" y="6042025"/>
          <p14:tracePt t="2590" x="2095500" y="6042025"/>
          <p14:tracePt t="2599" x="1949450" y="6042025"/>
          <p14:tracePt t="2606" x="1851025" y="6029325"/>
          <p14:tracePt t="2612" x="1692275" y="5992813"/>
          <p14:tracePt t="2621" x="1546225" y="5969000"/>
          <p14:tracePt t="2626" x="1485900" y="5956300"/>
          <p14:tracePt t="2634" x="1352550" y="5932488"/>
          <p14:tracePt t="2642" x="1254125" y="5919788"/>
          <p14:tracePt t="2650" x="1169988" y="5907088"/>
          <p14:tracePt t="2656" x="1096963" y="5895975"/>
          <p14:tracePt t="2664" x="1047750" y="5883275"/>
          <p14:tracePt t="2670" x="1022350" y="5883275"/>
          <p14:tracePt t="2679" x="985838" y="5883275"/>
          <p14:tracePt t="2687" x="949325" y="5883275"/>
          <p14:tracePt t="2694" x="938213" y="5883275"/>
          <p14:tracePt t="2707" x="912813" y="5883275"/>
          <p14:tracePt t="2727" x="901700" y="5883275"/>
          <p14:tracePt t="2738" x="889000" y="5883275"/>
          <p14:tracePt t="2803" x="925513" y="5883275"/>
          <p14:tracePt t="2811" x="962025" y="5907088"/>
          <p14:tracePt t="2818" x="998538" y="5919788"/>
          <p14:tracePt t="2824" x="1047750" y="5932488"/>
          <p14:tracePt t="2833" x="1133475" y="5956300"/>
          <p14:tracePt t="2839" x="1193800" y="5981700"/>
          <p14:tracePt t="2848" x="1316038" y="6042025"/>
          <p14:tracePt t="2855" x="1400175" y="6065838"/>
          <p14:tracePt t="2861" x="1485900" y="6102350"/>
          <p14:tracePt t="2868" x="1571625" y="6138863"/>
          <p14:tracePt t="2875" x="1655763" y="6175375"/>
          <p14:tracePt t="2884" x="1728788" y="6211888"/>
          <p14:tracePt t="2890" x="1790700" y="6237288"/>
          <p14:tracePt t="2899" x="1851025" y="6248400"/>
          <p14:tracePt t="2905" x="1887538" y="6261100"/>
          <p14:tracePt t="2912" x="1924050" y="6284913"/>
          <p14:tracePt t="2921" x="1936750" y="6284913"/>
          <p14:tracePt t="2928" x="1960563" y="6297613"/>
          <p14:tracePt t="3337" x="1985963" y="6297613"/>
          <p14:tracePt t="3344" x="2022475" y="6297613"/>
          <p14:tracePt t="3353" x="2070100" y="6297613"/>
          <p14:tracePt t="3360" x="2106613" y="6284913"/>
          <p14:tracePt t="3367" x="2168525" y="6284913"/>
          <p14:tracePt t="3374" x="2265363" y="6284913"/>
          <p14:tracePt t="3381" x="2351088" y="6284913"/>
          <p14:tracePt t="3390" x="2471738" y="6284913"/>
          <p14:tracePt t="3396" x="2619375" y="6284913"/>
          <p14:tracePt t="3403" x="2765425" y="6284913"/>
          <p14:tracePt t="3410" x="3008313" y="6284913"/>
          <p14:tracePt t="3418" x="3154363" y="6284913"/>
          <p14:tracePt t="3425" x="3325813" y="6284913"/>
          <p14:tracePt t="3433" x="3568700" y="6284913"/>
          <p14:tracePt t="3440" x="3714750" y="6284913"/>
          <p14:tracePt t="3446" x="3873500" y="6284913"/>
          <p14:tracePt t="3454" x="3970338" y="6284913"/>
          <p14:tracePt t="3462" x="4068763" y="6284913"/>
          <p14:tracePt t="3470" x="4152900" y="6284913"/>
          <p14:tracePt t="3477" x="4202113" y="6284913"/>
          <p14:tracePt t="3484" x="4262438" y="6284913"/>
          <p14:tracePt t="3491" x="4298950" y="6284913"/>
          <p14:tracePt t="3499" x="4324350" y="6284913"/>
          <p14:tracePt t="3506" x="4348163" y="6284913"/>
          <p14:tracePt t="3513" x="4371975" y="6284913"/>
          <p14:tracePt t="3538" x="4384675" y="6284913"/>
          <p14:tracePt t="5029" x="4371975" y="6284913"/>
          <p14:tracePt t="5037" x="4348163" y="6284913"/>
          <p14:tracePt t="5044" x="4324350" y="6284913"/>
          <p14:tracePt t="5051" x="4287838" y="6284913"/>
          <p14:tracePt t="5058" x="4251325" y="6284913"/>
          <p14:tracePt t="5066" x="4214813" y="6273800"/>
          <p14:tracePt t="5072" x="4165600" y="6273800"/>
          <p14:tracePt t="5080" x="4092575" y="6273800"/>
          <p14:tracePt t="5088" x="4032250" y="6261100"/>
          <p14:tracePt t="5095" x="3959225" y="6261100"/>
          <p14:tracePt t="5102" x="3860800" y="6248400"/>
          <p14:tracePt t="5109" x="3751263" y="6237288"/>
          <p14:tracePt t="5116" x="3654425" y="6224588"/>
          <p14:tracePt t="5124" x="3532188" y="6211888"/>
          <p14:tracePt t="5131" x="3435350" y="6200775"/>
          <p14:tracePt t="5139" x="3349625" y="6188075"/>
          <p14:tracePt t="5147" x="3289300" y="6188075"/>
          <p14:tracePt t="5153" x="3214688" y="6175375"/>
          <p14:tracePt t="5160" x="3117850" y="6151563"/>
          <p14:tracePt t="5168" x="3032125" y="6138863"/>
          <p14:tracePt t="5175" x="2947988" y="6115050"/>
          <p14:tracePt t="5183" x="2874963" y="6102350"/>
          <p14:tracePt t="5190" x="2825750" y="6091238"/>
          <p14:tracePt t="5198" x="2765425" y="6091238"/>
          <p14:tracePt t="5205" x="2703513" y="6078538"/>
          <p14:tracePt t="5212" x="2619375" y="6065838"/>
          <p14:tracePt t="5219" x="2557463" y="6054725"/>
          <p14:tracePt t="5227" x="2484438" y="6054725"/>
          <p14:tracePt t="5233" x="2435225" y="6042025"/>
          <p14:tracePt t="5241" x="2374900" y="6029325"/>
          <p14:tracePt t="5248" x="2338388" y="6018213"/>
          <p14:tracePt t="5256" x="2301875" y="6005513"/>
          <p14:tracePt t="5263" x="2278063" y="6005513"/>
          <p14:tracePt t="5271" x="2241550" y="5992813"/>
          <p14:tracePt t="5278" x="2205038" y="5992813"/>
          <p14:tracePt t="5286" x="2192338" y="5992813"/>
          <p14:tracePt t="5292" x="2168525" y="5992813"/>
          <p14:tracePt t="5300" x="2155825" y="5981700"/>
          <p14:tracePt t="5307" x="2143125" y="5981700"/>
          <p14:tracePt t="5315" x="2119313" y="5981700"/>
          <p14:tracePt t="5329" x="2106613" y="5981700"/>
          <p14:tracePt t="5344" x="2095500" y="5981700"/>
          <p14:tracePt t="5358" x="2082800" y="5981700"/>
          <p14:tracePt t="5593" x="2070100" y="5981700"/>
          <p14:tracePt t="5621" x="2058988" y="5981700"/>
          <p14:tracePt t="5673" x="2046288" y="5981700"/>
          <p14:tracePt t="5696" x="2033588" y="5981700"/>
          <p14:tracePt t="5703" x="2033588" y="5992813"/>
          <p14:tracePt t="5716" x="2022475" y="5992813"/>
          <p14:tracePt t="5724" x="2009775" y="5992813"/>
          <p14:tracePt t="5739" x="1997075" y="5992813"/>
          <p14:tracePt t="5753" x="1985963" y="6005513"/>
          <p14:tracePt t="5768" x="1973263" y="6005513"/>
          <p14:tracePt t="5775" x="1960563" y="6005513"/>
          <p14:tracePt t="5791" x="1949450" y="6005513"/>
          <p14:tracePt t="5806" x="1936750" y="6005513"/>
          <p14:tracePt t="5820" x="1924050" y="6005513"/>
          <p14:tracePt t="5835" x="1912938" y="6005513"/>
          <p14:tracePt t="5849" x="1900238" y="6005513"/>
          <p14:tracePt t="5886" x="1887538" y="6005513"/>
          <p14:tracePt t="5945" x="1876425" y="6005513"/>
          <p14:tracePt t="5980" x="1863725" y="6005513"/>
          <p14:tracePt t="6077" x="1851025" y="6005513"/>
          <p14:tracePt t="6142" x="1839913" y="6005513"/>
          <p14:tracePt t="6193" x="1827213" y="6005513"/>
          <p14:tracePt t="14196" x="1827213" y="5895975"/>
          <p14:tracePt t="14246" x="1827213" y="5883275"/>
          <p14:tracePt t="14261" x="1827213" y="5870575"/>
          <p14:tracePt t="14268" x="1827213" y="5859463"/>
          <p14:tracePt t="14282" x="1827213" y="5846763"/>
          <p14:tracePt t="14290" x="1839913" y="5822950"/>
          <p14:tracePt t="14298" x="1851025" y="5797550"/>
          <p14:tracePt t="14305" x="1863725" y="5773738"/>
          <p14:tracePt t="14312" x="1876425" y="5749925"/>
          <p14:tracePt t="14320" x="1887538" y="5713413"/>
          <p14:tracePt t="14326" x="1900238" y="5688013"/>
          <p14:tracePt t="14334" x="1912938" y="5676900"/>
          <p14:tracePt t="14340" x="1924050" y="5651500"/>
          <p14:tracePt t="14348" x="1936750" y="5614988"/>
          <p14:tracePt t="14355" x="1949450" y="5578475"/>
          <p14:tracePt t="14363" x="1973263" y="5530850"/>
          <p14:tracePt t="14370" x="1973263" y="5505450"/>
          <p14:tracePt t="14377" x="1973263" y="5468938"/>
          <p14:tracePt t="14386" x="1985963" y="5445125"/>
          <p14:tracePt t="14392" x="1985963" y="5421313"/>
          <p14:tracePt t="14400" x="1997075" y="5395913"/>
          <p14:tracePt t="14407" x="1997075" y="5372100"/>
          <p14:tracePt t="14415" x="1997075" y="5348288"/>
          <p14:tracePt t="14422" x="1997075" y="5322888"/>
          <p14:tracePt t="14429" x="1997075" y="5286375"/>
          <p14:tracePt t="14437" x="1997075" y="5262563"/>
          <p14:tracePt t="14444" x="1997075" y="5237163"/>
          <p14:tracePt t="14451" x="1997075" y="5226050"/>
          <p14:tracePt t="14458" x="1997075" y="5213350"/>
          <p14:tracePt t="14465" x="1997075" y="5189538"/>
          <p14:tracePt t="14473" x="1997075" y="5176838"/>
          <p14:tracePt t="14480" x="1997075" y="5164138"/>
          <p14:tracePt t="14488" x="1997075" y="5140325"/>
          <p14:tracePt t="14503" x="1997075" y="5127625"/>
          <p14:tracePt t="14510" x="1997075" y="5116513"/>
          <p14:tracePt t="14532" x="1997075" y="5103813"/>
          <p14:tracePt t="14546" x="1997075" y="5091113"/>
          <p14:tracePt t="14589" x="2009775" y="5091113"/>
          <p14:tracePt t="14620" x="2022475" y="5091113"/>
          <p14:tracePt t="14626" x="2022475" y="5103813"/>
          <p14:tracePt t="14634" x="2033588" y="5116513"/>
          <p14:tracePt t="14642" x="2033588" y="5127625"/>
          <p14:tracePt t="14649" x="2046288" y="5153025"/>
          <p14:tracePt t="14657" x="2058988" y="5189538"/>
          <p14:tracePt t="14663" x="2058988" y="5226050"/>
          <p14:tracePt t="14671" x="2070100" y="5262563"/>
          <p14:tracePt t="14678" x="2070100" y="5286375"/>
          <p14:tracePt t="14686" x="2070100" y="5311775"/>
          <p14:tracePt t="14693" x="2070100" y="5335588"/>
          <p14:tracePt t="14699" x="2070100" y="5384800"/>
          <p14:tracePt t="14706" x="2070100" y="5432425"/>
          <p14:tracePt t="14715" x="2070100" y="5457825"/>
          <p14:tracePt t="14722" x="2070100" y="5481638"/>
          <p14:tracePt t="14729" x="2070100" y="5505450"/>
          <p14:tracePt t="14737" x="2070100" y="5518150"/>
          <p14:tracePt t="14743" x="2070100" y="5530850"/>
          <p14:tracePt t="14752" x="2070100" y="5554663"/>
          <p14:tracePt t="14759" x="2070100" y="5567363"/>
          <p14:tracePt t="14767" x="2082800" y="5578475"/>
          <p14:tracePt t="14773" x="2082800" y="5591175"/>
          <p14:tracePt t="14780" x="2082800" y="5603875"/>
          <p14:tracePt t="14788" x="2095500" y="5614988"/>
          <p14:tracePt t="14795" x="2095500" y="5627688"/>
          <p14:tracePt t="15250" x="2095500" y="5603875"/>
          <p14:tracePt t="15257" x="2095500" y="5591175"/>
          <p14:tracePt t="15264" x="2095500" y="5578475"/>
          <p14:tracePt t="15272" x="2095500" y="5541963"/>
          <p14:tracePt t="15279" x="2095500" y="5494338"/>
          <p14:tracePt t="15286" x="2095500" y="5395913"/>
          <p14:tracePt t="15293" x="2095500" y="5359400"/>
          <p14:tracePt t="15300" x="2095500" y="5273675"/>
          <p14:tracePt t="15308" x="2095500" y="5140325"/>
          <p14:tracePt t="15315" x="2095500" y="5030788"/>
          <p14:tracePt t="15323" x="2095500" y="4860925"/>
          <p14:tracePt t="15329" x="2095500" y="4738688"/>
          <p14:tracePt t="15338" x="2095500" y="4421188"/>
          <p14:tracePt t="15343" x="2095500" y="4275138"/>
          <p14:tracePt t="15351" x="2095500" y="4081463"/>
          <p14:tracePt t="15358" x="2095500" y="3910013"/>
          <p14:tracePt t="15367" x="2095500" y="3740150"/>
          <p14:tracePt t="15374" x="2095500" y="3605213"/>
          <p14:tracePt t="15381" x="2095500" y="3448050"/>
          <p14:tracePt t="15389" x="2095500" y="3336925"/>
          <p14:tracePt t="15395" x="2106613" y="3252788"/>
          <p14:tracePt t="15403" x="2119313" y="3117850"/>
          <p14:tracePt t="15410" x="2143125" y="3021013"/>
          <p14:tracePt t="15418" x="2155825" y="2898775"/>
          <p14:tracePt t="15425" x="2179638" y="2814638"/>
          <p14:tracePt t="15432" x="2192338" y="2728913"/>
          <p14:tracePt t="15440" x="2205038" y="2679700"/>
          <p14:tracePt t="15446" x="2228850" y="2619375"/>
          <p14:tracePt t="15454" x="2241550" y="2557463"/>
          <p14:tracePt t="15461" x="2252663" y="2509838"/>
          <p14:tracePt t="15468" x="2265363" y="2484438"/>
          <p14:tracePt t="15475" x="2289175" y="2447925"/>
          <p14:tracePt t="15484" x="2314575" y="2411413"/>
          <p14:tracePt t="15491" x="2338388" y="2374900"/>
          <p14:tracePt t="15498" x="2362200" y="2338388"/>
          <p14:tracePt t="15506" x="2387600" y="2327275"/>
          <p14:tracePt t="15512" x="2424113" y="2290763"/>
          <p14:tracePt t="15520" x="2460625" y="2265363"/>
          <p14:tracePt t="15528" x="2497138" y="2241550"/>
          <p14:tracePt t="15535" x="2533650" y="2228850"/>
          <p14:tracePt t="15543" x="2570163" y="2205038"/>
          <p14:tracePt t="15550" x="2593975" y="2192338"/>
          <p14:tracePt t="15557" x="2606675" y="2192338"/>
          <p14:tracePt t="15563" x="2630488" y="2192338"/>
          <p14:tracePt t="15572" x="2655888" y="2192338"/>
          <p14:tracePt t="15580" x="2667000" y="2192338"/>
          <p14:tracePt t="15585" x="2692400" y="2192338"/>
          <p14:tracePt t="15593" x="2716213" y="2192338"/>
          <p14:tracePt t="15600" x="2740025" y="2192338"/>
          <p14:tracePt t="15609" x="2752725" y="2192338"/>
          <p14:tracePt t="15615" x="2776538" y="2192338"/>
          <p14:tracePt t="15622" x="2801938" y="2205038"/>
          <p14:tracePt t="15629" x="2813050" y="2217738"/>
          <p14:tracePt t="15638" x="2813050" y="2228850"/>
          <p14:tracePt t="15645" x="2838450" y="2228850"/>
          <p14:tracePt t="15652" x="2838450" y="2241550"/>
          <p14:tracePt t="15660" x="2862263" y="2241550"/>
          <p14:tracePt t="15667" x="2862263" y="2254250"/>
          <p14:tracePt t="15674" x="2874963" y="2265363"/>
          <p14:tracePt t="15681" x="2886075" y="2265363"/>
          <p14:tracePt t="15689" x="2898775" y="2290763"/>
          <p14:tracePt t="15696" x="2911475" y="2314575"/>
          <p14:tracePt t="15702" x="2935288" y="2338388"/>
          <p14:tracePt t="15710" x="2935288" y="2363788"/>
          <p14:tracePt t="15717" x="2947988" y="2400300"/>
          <p14:tracePt t="15726" x="2959100" y="2436813"/>
          <p14:tracePt t="15732" x="2959100" y="2460625"/>
          <p14:tracePt t="15740" x="2959100" y="2497138"/>
          <p14:tracePt t="15747" x="2959100" y="2533650"/>
          <p14:tracePt t="15755" x="2959100" y="2630488"/>
          <p14:tracePt t="15762" x="2959100" y="2716213"/>
          <p14:tracePt t="15769" x="2935288" y="2814638"/>
          <p14:tracePt t="15777" x="2911475" y="2874963"/>
          <p14:tracePt t="15784" x="2849563" y="3081338"/>
          <p14:tracePt t="15791" x="2789238" y="3289300"/>
          <p14:tracePt t="15798" x="2740025" y="3448050"/>
          <p14:tracePt t="15806" x="2703513" y="3605213"/>
          <p14:tracePt t="15813" x="2667000" y="3740150"/>
          <p14:tracePt t="15819" x="2593975" y="3995738"/>
          <p14:tracePt t="15827" x="2582863" y="4154488"/>
          <p14:tracePt t="15835" x="2557463" y="4287838"/>
          <p14:tracePt t="15843" x="2557463" y="4397375"/>
          <p14:tracePt t="15850" x="2557463" y="4530725"/>
          <p14:tracePt t="15858" x="2557463" y="4665663"/>
          <p14:tracePt t="15864" x="2557463" y="4787900"/>
          <p14:tracePt t="15872" x="2557463" y="4908550"/>
          <p14:tracePt t="15879" x="2557463" y="4970463"/>
          <p14:tracePt t="15887" x="2593975" y="5091113"/>
          <p14:tracePt t="15893" x="2619375" y="5164138"/>
          <p14:tracePt t="15901" x="2643188" y="5249863"/>
          <p14:tracePt t="15909" x="2667000" y="5299075"/>
          <p14:tracePt t="15916" x="2692400" y="5348288"/>
          <p14:tracePt t="15923" x="2703513" y="5359400"/>
          <p14:tracePt t="15930" x="2716213" y="5372100"/>
          <p14:tracePt t="15936" x="2728913" y="5395913"/>
          <p14:tracePt t="15944" x="2740025" y="5408613"/>
          <p14:tracePt t="16200" x="2740025" y="5421313"/>
          <p14:tracePt t="16215" x="2740025" y="5432425"/>
          <p14:tracePt t="16223" x="2752725" y="5432425"/>
          <p14:tracePt t="16230" x="2765425" y="5457825"/>
          <p14:tracePt t="16238" x="2789238" y="5457825"/>
          <p14:tracePt t="16246" x="2801938" y="5481638"/>
          <p14:tracePt t="16253" x="2838450" y="5505450"/>
          <p14:tracePt t="16260" x="2849563" y="5530850"/>
          <p14:tracePt t="16267" x="2874963" y="5554663"/>
          <p14:tracePt t="16275" x="2911475" y="5578475"/>
          <p14:tracePt t="16281" x="2935288" y="5603875"/>
          <p14:tracePt t="16289" x="2971800" y="5640388"/>
          <p14:tracePt t="16296" x="2995613" y="5664200"/>
          <p14:tracePt t="16303" x="3021013" y="5688013"/>
          <p14:tracePt t="16310" x="3044825" y="5713413"/>
          <p14:tracePt t="16318" x="3081338" y="5737225"/>
          <p14:tracePt t="16326" x="3105150" y="5773738"/>
          <p14:tracePt t="16333" x="3154363" y="5810250"/>
          <p14:tracePt t="16340" x="3203575" y="5870575"/>
          <p14:tracePt t="16347" x="3240088" y="5919788"/>
          <p14:tracePt t="16355" x="3289300" y="5945188"/>
          <p14:tracePt t="16361" x="3336925" y="5992813"/>
          <p14:tracePt t="16370" x="3435350" y="6042025"/>
          <p14:tracePt t="16377" x="3482975" y="6065838"/>
          <p14:tracePt t="16384" x="3556000" y="6102350"/>
          <p14:tracePt t="16392" x="3641725" y="6138863"/>
          <p14:tracePt t="16399" x="3714750" y="6164263"/>
          <p14:tracePt t="16406" x="3800475" y="6188075"/>
          <p14:tracePt t="16413" x="3873500" y="6211888"/>
          <p14:tracePt t="16420" x="3970338" y="6224588"/>
          <p14:tracePt t="16427" x="4056063" y="6248400"/>
          <p14:tracePt t="16435" x="4129088" y="6261100"/>
          <p14:tracePt t="16443" x="4189413" y="6261100"/>
          <p14:tracePt t="16450" x="4262438" y="6273800"/>
          <p14:tracePt t="16458" x="4335463" y="6273800"/>
          <p14:tracePt t="16465" x="4408488" y="6273800"/>
          <p14:tracePt t="16472" x="4470400" y="6273800"/>
          <p14:tracePt t="16479" x="4543425" y="6273800"/>
          <p14:tracePt t="16487" x="4603750" y="6273800"/>
          <p14:tracePt t="16494" x="4665663" y="6273800"/>
          <p14:tracePt t="16501" x="4738688" y="6273800"/>
          <p14:tracePt t="16509" x="4786313" y="6261100"/>
          <p14:tracePt t="16528" x="4872038" y="6248400"/>
          <p14:tracePt t="16530" x="4895850" y="6237288"/>
          <p14:tracePt t="16758" x="4908550" y="6237288"/>
          <p14:tracePt t="16765" x="4921250" y="6237288"/>
          <p14:tracePt t="16773" x="4932363" y="6237288"/>
          <p14:tracePt t="16780" x="4945063" y="6237288"/>
          <p14:tracePt t="16786" x="4981575" y="6237288"/>
          <p14:tracePt t="16794" x="5005388" y="6237288"/>
          <p14:tracePt t="16800" x="5030788" y="6237288"/>
          <p14:tracePt t="16809" x="5054600" y="6237288"/>
          <p14:tracePt t="16816" x="5091113" y="6237288"/>
          <p14:tracePt t="16823" x="5114925" y="6224588"/>
          <p14:tracePt t="16830" x="5151438" y="6224588"/>
          <p14:tracePt t="16838" x="5187950" y="6211888"/>
          <p14:tracePt t="16846" x="5213350" y="6211888"/>
          <p14:tracePt t="16852" x="5260975" y="6188075"/>
          <p14:tracePt t="16861" x="5297488" y="6164263"/>
          <p14:tracePt t="16867" x="5322888" y="6164263"/>
          <p14:tracePt t="16875" x="5346700" y="6138863"/>
          <p14:tracePt t="16882" x="5383213" y="6127750"/>
          <p14:tracePt t="16890" x="5395913" y="6115050"/>
          <p14:tracePt t="16896" x="5408613" y="6102350"/>
          <p14:tracePt t="16903" x="5432425" y="6102350"/>
          <p14:tracePt t="16910" x="5432425" y="6078538"/>
          <p14:tracePt t="16918" x="5456238" y="6078538"/>
          <p14:tracePt t="16927" x="5456238" y="6065838"/>
          <p14:tracePt t="16933" x="5468938" y="6054725"/>
          <p14:tracePt t="16947" x="5481638" y="6042025"/>
          <p14:tracePt t="16963" x="5481638" y="6018213"/>
          <p14:tracePt t="16970" x="5481638" y="6005513"/>
          <p14:tracePt t="16977" x="5481638" y="5992813"/>
          <p14:tracePt t="16984" x="5481638" y="5981700"/>
          <p14:tracePt t="16992" x="5468938" y="5956300"/>
          <p14:tracePt t="16999" x="5456238" y="5945188"/>
          <p14:tracePt t="17007" x="5419725" y="5919788"/>
          <p14:tracePt t="17013" x="5383213" y="5907088"/>
          <p14:tracePt t="17020" x="5310188" y="5870575"/>
          <p14:tracePt t="17027" x="5224463" y="5846763"/>
          <p14:tracePt t="17036" x="5114925" y="5797550"/>
          <p14:tracePt t="17043" x="4994275" y="5773738"/>
          <p14:tracePt t="17050" x="4884738" y="5761038"/>
          <p14:tracePt t="17058" x="4725988" y="5737225"/>
          <p14:tracePt t="17065" x="4530725" y="5724525"/>
          <p14:tracePt t="17073" x="4371975" y="5713413"/>
          <p14:tracePt t="17079" x="4238625" y="5713413"/>
          <p14:tracePt t="17087" x="4006850" y="5700713"/>
          <p14:tracePt t="17094" x="3836988" y="5676900"/>
          <p14:tracePt t="17102" x="3654425" y="5676900"/>
          <p14:tracePt t="17110" x="3508375" y="5676900"/>
          <p14:tracePt t="17117" x="3386138" y="5676900"/>
          <p14:tracePt t="17124" x="3252788" y="5676900"/>
          <p14:tracePt t="17130" x="3117850" y="5676900"/>
          <p14:tracePt t="17137" x="2947988" y="5676900"/>
          <p14:tracePt t="17145" x="2849563" y="5676900"/>
          <p14:tracePt t="17153" x="2765425" y="5676900"/>
          <p14:tracePt t="17160" x="2703513" y="5676900"/>
          <p14:tracePt t="17168" x="2630488" y="5688013"/>
          <p14:tracePt t="17175" x="2593975" y="5700713"/>
          <p14:tracePt t="17182" x="2557463" y="5713413"/>
          <p14:tracePt t="17190" x="2520950" y="5724525"/>
          <p14:tracePt t="17197" x="2484438" y="5724525"/>
          <p14:tracePt t="17204" x="2447925" y="5737225"/>
          <p14:tracePt t="17211" x="2424113" y="5749925"/>
          <p14:tracePt t="17219" x="2398713" y="5761038"/>
          <p14:tracePt t="17227" x="2387600" y="5773738"/>
          <p14:tracePt t="17234" x="2374900" y="5786438"/>
          <p14:tracePt t="17241" x="2362200" y="5797550"/>
          <p14:tracePt t="17247" x="2351088" y="5810250"/>
          <p14:tracePt t="17254" x="2338388" y="5834063"/>
          <p14:tracePt t="17263" x="2338388" y="5846763"/>
          <p14:tracePt t="17270" x="2325688" y="5859463"/>
          <p14:tracePt t="17277" x="2325688" y="5883275"/>
          <p14:tracePt t="17292" x="2325688" y="5907088"/>
          <p14:tracePt t="17299" x="2325688" y="5919788"/>
          <p14:tracePt t="17306" x="2325688" y="5932488"/>
          <p14:tracePt t="17313" x="2325688" y="5945188"/>
          <p14:tracePt t="17321" x="2338388" y="5969000"/>
          <p14:tracePt t="17329" x="2362200" y="5981700"/>
          <p14:tracePt t="17336" x="2362200" y="6005513"/>
          <p14:tracePt t="17343" x="2387600" y="6018213"/>
          <p14:tracePt t="17350" x="2398713" y="6029325"/>
          <p14:tracePt t="17358" x="2411413" y="6054725"/>
          <p14:tracePt t="17365" x="2447925" y="6065838"/>
          <p14:tracePt t="17372" x="2497138" y="6091238"/>
          <p14:tracePt t="17380" x="2546350" y="6115050"/>
          <p14:tracePt t="17388" x="2606675" y="6138863"/>
          <p14:tracePt t="17394" x="2643188" y="6138863"/>
          <p14:tracePt t="17402" x="2789238" y="6188075"/>
          <p14:tracePt t="17410" x="2922588" y="6211888"/>
          <p14:tracePt t="17416" x="3057525" y="6237288"/>
          <p14:tracePt t="17424" x="3276600" y="6297613"/>
          <p14:tracePt t="17430" x="3422650" y="6321425"/>
          <p14:tracePt t="17439" x="3654425" y="6394450"/>
          <p14:tracePt t="17447" x="3824288" y="6443663"/>
          <p14:tracePt t="17453" x="3983038" y="6492875"/>
          <p14:tracePt t="17461" x="4129088" y="6529388"/>
          <p14:tracePt t="17467" x="4262438" y="6553200"/>
          <p14:tracePt t="17475" x="4421188" y="6602413"/>
          <p14:tracePt t="17482" x="4543425" y="6615113"/>
          <p14:tracePt t="17489" x="4702175" y="6638925"/>
          <p14:tracePt t="17496" x="4811713" y="6638925"/>
          <p14:tracePt t="17503" x="4895850" y="6638925"/>
          <p14:tracePt t="17511" x="4981575" y="6638925"/>
          <p14:tracePt t="17528" x="5127625" y="6638925"/>
          <p14:tracePt t="17533" x="5164138" y="6638925"/>
          <p14:tracePt t="17541" x="5237163" y="6626225"/>
          <p14:tracePt t="17548" x="5286375" y="6602413"/>
          <p14:tracePt t="17556" x="5322888" y="6589713"/>
          <p14:tracePt t="17562" x="5370513" y="6565900"/>
          <p14:tracePt t="17570" x="5432425" y="6516688"/>
          <p14:tracePt t="17577" x="5456238" y="6503988"/>
          <p14:tracePt t="17585" x="5481638" y="6467475"/>
          <p14:tracePt t="17592" x="5505450" y="6456363"/>
          <p14:tracePt t="17599" x="5518150" y="6443663"/>
          <p14:tracePt t="17606" x="5529263" y="6407150"/>
          <p14:tracePt t="17613" x="5554663" y="6383338"/>
          <p14:tracePt t="17621" x="5565775" y="6370638"/>
          <p14:tracePt t="17629" x="5565775" y="6357938"/>
          <p14:tracePt t="17636" x="5565775" y="6346825"/>
          <p14:tracePt t="17643" x="5578475" y="6321425"/>
          <p14:tracePt t="17650" x="5578475" y="6310313"/>
          <p14:tracePt t="17665" x="5578475" y="6284913"/>
          <p14:tracePt t="17672" x="5578475" y="6261100"/>
          <p14:tracePt t="17680" x="5578475" y="6224588"/>
          <p14:tracePt t="17687" x="5578475" y="6211888"/>
          <p14:tracePt t="17694" x="5578475" y="6188075"/>
          <p14:tracePt t="17702" x="5578475" y="6164263"/>
          <p14:tracePt t="17711" x="5565775" y="6127750"/>
          <p14:tracePt t="17717" x="5541963" y="6091238"/>
          <p14:tracePt t="17723" x="5518150" y="6065838"/>
          <p14:tracePt t="17731" x="5468938" y="6018213"/>
          <p14:tracePt t="17738" x="5432425" y="6005513"/>
          <p14:tracePt t="17746" x="5359400" y="5956300"/>
          <p14:tracePt t="17753" x="5273675" y="5907088"/>
          <p14:tracePt t="17761" x="5151438" y="5859463"/>
          <p14:tracePt t="17767" x="5054600" y="5834063"/>
          <p14:tracePt t="17775" x="4895850" y="5797550"/>
          <p14:tracePt t="17782" x="4835525" y="5786438"/>
          <p14:tracePt t="17790" x="4627563" y="5761038"/>
          <p14:tracePt t="17797" x="4445000" y="5749925"/>
          <p14:tracePt t="17805" x="4225925" y="5724525"/>
          <p14:tracePt t="17812" x="4079875" y="5724525"/>
          <p14:tracePt t="17819" x="3933825" y="5724525"/>
          <p14:tracePt t="17827" x="3787775" y="5724525"/>
          <p14:tracePt t="17834" x="3641725" y="5724525"/>
          <p14:tracePt t="17840" x="3508375" y="5724525"/>
          <p14:tracePt t="17848" x="3362325" y="5761038"/>
          <p14:tracePt t="17856" x="3276600" y="5773738"/>
          <p14:tracePt t="17863" x="3227388" y="5773738"/>
          <p14:tracePt t="17870" x="3141663" y="5797550"/>
          <p14:tracePt t="17878" x="3117850" y="5810250"/>
          <p14:tracePt t="17885" x="3094038" y="5822950"/>
          <p14:tracePt t="17893" x="3044825" y="5846763"/>
          <p14:tracePt t="17899" x="3021013" y="5846763"/>
          <p14:tracePt t="17907" x="2984500" y="5870575"/>
          <p14:tracePt t="17914" x="2959100" y="5883275"/>
          <p14:tracePt t="17921" x="2935288" y="5907088"/>
          <p14:tracePt t="17929" x="2911475" y="5919788"/>
          <p14:tracePt t="17937" x="2898775" y="5945188"/>
          <p14:tracePt t="17944" x="2886075" y="5956300"/>
          <p14:tracePt t="17950" x="2874963" y="5969000"/>
          <p14:tracePt t="17957" x="2849563" y="5992813"/>
          <p14:tracePt t="17965" x="2838450" y="6005513"/>
          <p14:tracePt t="17972" x="2838450" y="6029325"/>
          <p14:tracePt t="17980" x="2825750" y="6029325"/>
          <p14:tracePt t="17988" x="2825750" y="6042025"/>
          <p14:tracePt t="17994" x="2813050" y="6054725"/>
          <p14:tracePt t="18003" x="2813050" y="6065838"/>
          <p14:tracePt t="18011" x="2813050" y="6078538"/>
          <p14:tracePt t="18017" x="2813050" y="6091238"/>
          <p14:tracePt t="18025" x="2813050" y="6102350"/>
          <p14:tracePt t="18031" x="2813050" y="6127750"/>
          <p14:tracePt t="18039" x="2813050" y="6151563"/>
          <p14:tracePt t="18046" x="2813050" y="6164263"/>
          <p14:tracePt t="18053" x="2813050" y="6188075"/>
          <p14:tracePt t="18061" x="2813050" y="6200775"/>
          <p14:tracePt t="18068" x="2813050" y="6211888"/>
          <p14:tracePt t="18074" x="2825750" y="6224588"/>
          <p14:tracePt t="18082" x="2825750" y="6237288"/>
          <p14:tracePt t="18090" x="2849563" y="6237288"/>
          <p14:tracePt t="18097" x="2862263" y="6248400"/>
          <p14:tracePt t="18105" x="2886075" y="6273800"/>
          <p14:tracePt t="18112" x="2911475" y="6284913"/>
          <p14:tracePt t="18120" x="2947988" y="6310313"/>
          <p14:tracePt t="18127" x="2984500" y="6310313"/>
          <p14:tracePt t="18134" x="3044825" y="6334125"/>
          <p14:tracePt t="18141" x="3105150" y="6346825"/>
          <p14:tracePt t="18148" x="3167063" y="6357938"/>
          <p14:tracePt t="18156" x="3289300" y="6383338"/>
          <p14:tracePt t="18163" x="3409950" y="6394450"/>
          <p14:tracePt t="18170" x="3568700" y="6419850"/>
          <p14:tracePt t="18178" x="3665538" y="6443663"/>
          <p14:tracePt t="18186" x="3787775" y="6443663"/>
          <p14:tracePt t="18191" x="3946525" y="6456363"/>
          <p14:tracePt t="18199" x="4225925" y="6467475"/>
          <p14:tracePt t="18206" x="4421188" y="6467475"/>
          <p14:tracePt t="18214" x="4579938" y="6480175"/>
          <p14:tracePt t="18222" x="4725988" y="6480175"/>
          <p14:tracePt t="18230" x="4872038" y="6480175"/>
          <p14:tracePt t="18237" x="5005388" y="6480175"/>
          <p14:tracePt t="18244" x="5054600" y="6480175"/>
          <p14:tracePt t="18251" x="5140325" y="6480175"/>
          <p14:tracePt t="18259" x="5187950" y="6480175"/>
          <p14:tracePt t="18867" x="5200650" y="6480175"/>
          <p14:tracePt t="18874" x="5213350" y="6467475"/>
          <p14:tracePt t="18881" x="5213350" y="6456363"/>
          <p14:tracePt t="18896" x="5224463" y="6430963"/>
          <p14:tracePt t="18909" x="5237163" y="6407150"/>
          <p14:tracePt t="18917" x="5249863" y="6394450"/>
          <p14:tracePt t="18932" x="5260975" y="6370638"/>
          <p14:tracePt t="18939" x="5273675" y="6357938"/>
          <p14:tracePt t="18947" x="5273675" y="6346825"/>
          <p14:tracePt t="18954" x="5273675" y="6310313"/>
          <p14:tracePt t="18961" x="5273675" y="6297613"/>
          <p14:tracePt t="18969" x="5273675" y="6273800"/>
          <p14:tracePt t="18976" x="5273675" y="6261100"/>
          <p14:tracePt t="18983" x="5273675" y="6237288"/>
          <p14:tracePt t="18991" x="5273675" y="6224588"/>
          <p14:tracePt t="18998" x="5273675" y="6211888"/>
          <p14:tracePt t="19006" x="5273675" y="6200775"/>
          <p14:tracePt t="19013" x="5273675" y="6175375"/>
          <p14:tracePt t="19020" x="5260975" y="6164263"/>
          <p14:tracePt t="19026" x="5249863" y="6151563"/>
          <p14:tracePt t="19034" x="5224463" y="6138863"/>
          <p14:tracePt t="19041" x="5213350" y="6115050"/>
          <p14:tracePt t="19049" x="5200650" y="6102350"/>
          <p14:tracePt t="19057" x="5187950" y="6091238"/>
          <p14:tracePt t="19064" x="5164138" y="6078538"/>
          <p14:tracePt t="19071" x="5127625" y="6054725"/>
          <p14:tracePt t="19078" x="5078413" y="6042025"/>
          <p14:tracePt t="19086" x="5030788" y="6029325"/>
          <p14:tracePt t="19093" x="4981575" y="6018213"/>
          <p14:tracePt t="19101" x="4945063" y="6005513"/>
          <p14:tracePt t="19108" x="4884738" y="5992813"/>
          <p14:tracePt t="19114" x="4786313" y="5969000"/>
          <p14:tracePt t="19123" x="4665663" y="5956300"/>
          <p14:tracePt t="19130" x="4603750" y="5945188"/>
          <p14:tracePt t="19138" x="4518025" y="5932488"/>
          <p14:tracePt t="19144" x="4470400" y="5919788"/>
          <p14:tracePt t="19151" x="4384675" y="5919788"/>
          <p14:tracePt t="19158" x="4311650" y="5919788"/>
          <p14:tracePt t="19166" x="4251325" y="5919788"/>
          <p14:tracePt t="19174" x="4202113" y="5919788"/>
          <p14:tracePt t="19181" x="4152900" y="5919788"/>
          <p14:tracePt t="19189" x="4079875" y="5919788"/>
          <p14:tracePt t="19196" x="4043363" y="5919788"/>
          <p14:tracePt t="19203" x="4006850" y="5919788"/>
          <p14:tracePt t="19210" x="3983038" y="5919788"/>
          <p14:tracePt t="19218" x="3946525" y="5919788"/>
          <p14:tracePt t="19225" x="3910013" y="5932488"/>
          <p14:tracePt t="19232" x="3884613" y="5932488"/>
          <p14:tracePt t="19240" x="3860800" y="5932488"/>
          <p14:tracePt t="19247" x="3836988" y="5945188"/>
          <p14:tracePt t="19254" x="3811588" y="5945188"/>
          <p14:tracePt t="19261" x="3787775" y="5956300"/>
          <p14:tracePt t="19268" x="3775075" y="5956300"/>
          <p14:tracePt t="19276" x="3751263" y="5969000"/>
          <p14:tracePt t="19284" x="3727450" y="5969000"/>
          <p14:tracePt t="19291" x="3714750" y="5969000"/>
          <p14:tracePt t="19297" x="3702050" y="5969000"/>
          <p14:tracePt t="19306" x="3665538" y="5981700"/>
          <p14:tracePt t="19312" x="3654425" y="5981700"/>
          <p14:tracePt t="19321" x="3617913" y="5981700"/>
          <p14:tracePt t="19328" x="3592513" y="5992813"/>
          <p14:tracePt t="19335" x="3568700" y="5992813"/>
          <p14:tracePt t="19343" x="3544888" y="5992813"/>
          <p14:tracePt t="19349" x="3519488" y="5992813"/>
          <p14:tracePt t="19357" x="3482975" y="5992813"/>
          <p14:tracePt t="19364" x="3471863" y="5992813"/>
          <p14:tracePt t="19372" x="3459163" y="5992813"/>
          <p14:tracePt t="19378" x="3446463" y="5992813"/>
          <p14:tracePt t="19385" x="3435350" y="5992813"/>
          <p14:tracePt t="19400" x="3422650" y="5992813"/>
          <p14:tracePt t="19408" x="3409950" y="5992813"/>
          <p14:tracePt t="19423" x="3398838" y="5992813"/>
          <p14:tracePt t="19445" x="3386138" y="5992813"/>
          <p14:tracePt t="19731" x="3373438" y="5992813"/>
          <p14:tracePt t="19739" x="3362325" y="5969000"/>
          <p14:tracePt t="19747" x="3336925" y="5945188"/>
          <p14:tracePt t="19754" x="3300413" y="5883275"/>
          <p14:tracePt t="19759" x="3276600" y="5834063"/>
          <p14:tracePt t="19766" x="3227388" y="5749925"/>
          <p14:tracePt t="19773" x="3117850" y="5567363"/>
          <p14:tracePt t="19781" x="3057525" y="5432425"/>
          <p14:tracePt t="19789" x="2971800" y="5273675"/>
          <p14:tracePt t="19796" x="2825750" y="4970463"/>
          <p14:tracePt t="19803" x="2740025" y="4665663"/>
          <p14:tracePt t="19811" x="2655888" y="4457700"/>
          <p14:tracePt t="19818" x="2570163" y="4092575"/>
          <p14:tracePt t="19826" x="2497138" y="3763963"/>
          <p14:tracePt t="19832" x="2471738" y="3605213"/>
          <p14:tracePt t="19840" x="2411413" y="3409950"/>
          <p14:tracePt t="19847" x="2387600" y="3190875"/>
          <p14:tracePt t="19855" x="2351088" y="3008313"/>
          <p14:tracePt t="19862" x="2325688" y="2898775"/>
          <p14:tracePt t="19870" x="2289175" y="2801938"/>
          <p14:tracePt t="19876" x="2278063" y="2740025"/>
          <p14:tracePt t="19884" x="2241550" y="2655888"/>
          <p14:tracePt t="19891" x="2228850" y="2619375"/>
          <p14:tracePt t="19898" x="2216150" y="2582863"/>
          <p14:tracePt t="19905" x="2192338" y="2533650"/>
          <p14:tracePt t="19913" x="2179638" y="2509838"/>
          <p14:tracePt t="19921" x="2168525" y="2497138"/>
          <p14:tracePt t="19928" x="2168525" y="2484438"/>
          <p14:tracePt t="19935" x="2155825" y="2473325"/>
          <p14:tracePt t="19964" x="2155825" y="2460625"/>
          <p14:tracePt t="19979" x="2143125" y="2447925"/>
          <p14:tracePt t="20001" x="2132013" y="2447925"/>
          <p14:tracePt t="20009" x="2132013" y="2436813"/>
          <p14:tracePt t="20038" x="2132013" y="2424113"/>
          <p14:tracePt t="20045" x="2119313" y="2424113"/>
          <p14:tracePt t="20067" x="2119313" y="2411413"/>
          <p14:tracePt t="20081" x="2106613" y="2400300"/>
          <p14:tracePt t="20119" x="2106613" y="2387600"/>
          <p14:tracePt t="20126" x="2095500" y="2387600"/>
          <p14:tracePt t="20207" x="2095500" y="2400300"/>
          <p14:tracePt t="20213" x="2106613" y="2424113"/>
          <p14:tracePt t="20221" x="2119313" y="2436813"/>
          <p14:tracePt t="20229" x="2132013" y="2447925"/>
          <p14:tracePt t="20236" x="2155825" y="2473325"/>
          <p14:tracePt t="20243" x="2168525" y="2484438"/>
          <p14:tracePt t="20250" x="2179638" y="2509838"/>
          <p14:tracePt t="20257" x="2205038" y="2546350"/>
          <p14:tracePt t="20265" x="2216150" y="2582863"/>
          <p14:tracePt t="20271" x="2228850" y="2606675"/>
          <p14:tracePt t="20279" x="2252663" y="2619375"/>
          <p14:tracePt t="20287" x="2265363" y="2643188"/>
          <p14:tracePt t="20294" x="2278063" y="2655888"/>
          <p14:tracePt t="20301" x="2289175" y="2679700"/>
          <p14:tracePt t="20309" x="2301875" y="2679700"/>
          <p14:tracePt t="20315" x="2314575" y="2692400"/>
          <p14:tracePt t="20323" x="2325688" y="2703513"/>
          <p14:tracePt t="20330" x="2338388" y="2703513"/>
          <p14:tracePt t="20338" x="2351088" y="2716213"/>
          <p14:tracePt t="20345" x="2362200" y="2716213"/>
          <p14:tracePt t="20352" x="2374900" y="2728913"/>
          <p14:tracePt t="20360" x="2387600" y="2728913"/>
          <p14:tracePt t="20366" x="2398713" y="2728913"/>
          <p14:tracePt t="20374" x="2398713" y="2740025"/>
          <p14:tracePt t="20381" x="2411413" y="2740025"/>
          <p14:tracePt t="20390" x="2424113" y="2752725"/>
          <p14:tracePt t="20397" x="2435225" y="2752725"/>
          <p14:tracePt t="20404" x="2447925" y="2752725"/>
          <p14:tracePt t="20412" x="2460625" y="2752725"/>
          <p14:tracePt t="20419" x="2471738" y="2752725"/>
          <p14:tracePt t="20433" x="2497138" y="2752725"/>
          <p14:tracePt t="20447" x="2508250" y="2752725"/>
          <p14:tracePt t="20470" x="2520950" y="2752725"/>
          <p14:tracePt t="20483" x="2533650" y="2752725"/>
          <p14:tracePt t="20491" x="2546350" y="2752725"/>
          <p14:tracePt t="20507" x="2570163" y="2728913"/>
          <p14:tracePt t="20513" x="2582863" y="2692400"/>
          <p14:tracePt t="20521" x="2593975" y="2643188"/>
          <p14:tracePt t="20530" x="2606675" y="2606675"/>
          <p14:tracePt t="20536" x="2619375" y="2582863"/>
          <p14:tracePt t="20543" x="2630488" y="2546350"/>
          <p14:tracePt t="20550" x="2643188" y="2509838"/>
          <p14:tracePt t="20558" x="2667000" y="2447925"/>
          <p14:tracePt t="20565" x="2679700" y="2400300"/>
          <p14:tracePt t="20572" x="2703513" y="2338388"/>
          <p14:tracePt t="20579" x="2716213" y="2314575"/>
          <p14:tracePt t="20587" x="2740025" y="2278063"/>
          <p14:tracePt t="20594" x="2740025" y="2265363"/>
          <p14:tracePt t="20601" x="2752725" y="2241550"/>
          <p14:tracePt t="20615" x="2752725" y="2228850"/>
          <p14:tracePt t="20623" x="2765425" y="2228850"/>
          <p14:tracePt t="20631" x="2765425" y="2217738"/>
          <p14:tracePt t="20638" x="2776538" y="2217738"/>
          <p14:tracePt t="20646" x="2789238" y="2205038"/>
          <p14:tracePt t="20660" x="2813050" y="2205038"/>
          <p14:tracePt t="20667" x="2825750" y="2205038"/>
          <p14:tracePt t="20675" x="2838450" y="2205038"/>
          <p14:tracePt t="20682" x="2849563" y="2205038"/>
          <p14:tracePt t="20690" x="2874963" y="2205038"/>
          <p14:tracePt t="20698" x="2886075" y="2228850"/>
          <p14:tracePt t="20704" x="2922588" y="2265363"/>
          <p14:tracePt t="20712" x="2947988" y="2290763"/>
          <p14:tracePt t="20718" x="2971800" y="2314575"/>
          <p14:tracePt t="20725" x="3021013" y="2387600"/>
          <p14:tracePt t="20733" x="3094038" y="2460625"/>
          <p14:tracePt t="20740" x="3154363" y="2557463"/>
          <p14:tracePt t="20748" x="3203575" y="2630488"/>
          <p14:tracePt t="20756" x="3240088" y="2679700"/>
          <p14:tracePt t="20762" x="3263900" y="2716213"/>
          <p14:tracePt t="20770" x="3289300" y="2752725"/>
          <p14:tracePt t="20778" x="3313113" y="2776538"/>
          <p14:tracePt t="20785" x="3325813" y="2801938"/>
          <p14:tracePt t="20792" x="3325813" y="2814638"/>
          <p14:tracePt t="20799" x="3336925" y="2825750"/>
          <p14:tracePt t="20814" x="3336925" y="2838450"/>
          <p14:tracePt t="21114" x="3349625" y="2838450"/>
          <p14:tracePt t="21121" x="3362325" y="2838450"/>
          <p14:tracePt t="21128" x="3386138" y="2838450"/>
          <p14:tracePt t="21135" x="3422650" y="2838450"/>
          <p14:tracePt t="21143" x="3446463" y="2838450"/>
          <p14:tracePt t="21150" x="3471863" y="2825750"/>
          <p14:tracePt t="21158" x="3495675" y="2825750"/>
          <p14:tracePt t="21165" x="3519488" y="2825750"/>
          <p14:tracePt t="21173" x="3556000" y="2814638"/>
          <p14:tracePt t="21179" x="3581400" y="2814638"/>
          <p14:tracePt t="21187" x="3617913" y="2801938"/>
          <p14:tracePt t="21195" x="3629025" y="2801938"/>
          <p14:tracePt t="21201" x="3654425" y="2789238"/>
          <p14:tracePt t="21210" x="3678238" y="2765425"/>
          <p14:tracePt t="21216" x="3690938" y="2765425"/>
          <p14:tracePt t="21224" x="3702050" y="2728913"/>
          <p14:tracePt t="21231" x="3738563" y="2716213"/>
          <p14:tracePt t="21238" x="3751263" y="2692400"/>
          <p14:tracePt t="21245" x="3775075" y="2667000"/>
          <p14:tracePt t="21253" x="3787775" y="2643188"/>
          <p14:tracePt t="21261" x="3811588" y="2630488"/>
          <p14:tracePt t="21268" x="3811588" y="2619375"/>
          <p14:tracePt t="21275" x="3824288" y="2619375"/>
          <p14:tracePt t="21282" x="3824288" y="2606675"/>
          <p14:tracePt t="21290" x="3836988" y="2593975"/>
          <p14:tracePt t="21319" x="3836988" y="2582863"/>
          <p14:tracePt t="21333" x="3848100" y="2582863"/>
          <p14:tracePt t="21348" x="3860800" y="2582863"/>
          <p14:tracePt t="21355" x="3873500" y="2582863"/>
          <p14:tracePt t="21370" x="3884613" y="2582863"/>
          <p14:tracePt t="21378" x="3910013" y="2593975"/>
          <p14:tracePt t="21385" x="3921125" y="2606675"/>
          <p14:tracePt t="21392" x="3946525" y="2630488"/>
          <p14:tracePt t="21399" x="3959225" y="2667000"/>
          <p14:tracePt t="21407" x="3983038" y="2703513"/>
          <p14:tracePt t="21414" x="3995738" y="2716213"/>
          <p14:tracePt t="21422" x="4019550" y="2752725"/>
          <p14:tracePt t="21429" x="4032250" y="2789238"/>
          <p14:tracePt t="21436" x="4056063" y="2814638"/>
          <p14:tracePt t="21444" x="4068763" y="2825750"/>
          <p14:tracePt t="21450" x="4079875" y="2851150"/>
          <p14:tracePt t="21459" x="4092575" y="2862263"/>
          <p14:tracePt t="21465" x="4092575" y="2874963"/>
          <p14:tracePt t="21472" x="4105275" y="2874963"/>
          <p14:tracePt t="21479" x="4116388" y="2887663"/>
          <p14:tracePt t="21488" x="4129088" y="2887663"/>
          <p14:tracePt t="21496" x="4129088" y="2898775"/>
          <p14:tracePt t="21502" x="4141788" y="2911475"/>
          <p14:tracePt t="21510" x="4165600" y="2911475"/>
          <p14:tracePt t="21524" x="4189413" y="2924175"/>
          <p14:tracePt t="21531" x="4214813" y="2924175"/>
          <p14:tracePt t="21546" x="4238625" y="2935288"/>
          <p14:tracePt t="21553" x="4275138" y="2935288"/>
          <p14:tracePt t="21561" x="4287838" y="2935288"/>
          <p14:tracePt t="21568" x="4298950" y="2935288"/>
          <p14:tracePt t="21576" x="4311650" y="2935288"/>
          <p14:tracePt t="21582" x="4335463" y="2935288"/>
          <p14:tracePt t="21589" x="4360863" y="2924175"/>
          <p14:tracePt t="21596" x="4371975" y="2911475"/>
          <p14:tracePt t="21603" x="4397375" y="2898775"/>
          <p14:tracePt t="21612" x="4408488" y="2887663"/>
          <p14:tracePt t="21619" x="4433888" y="2862263"/>
          <p14:tracePt t="21627" x="4445000" y="2851150"/>
          <p14:tracePt t="21633" x="4470400" y="2825750"/>
          <p14:tracePt t="21641" x="4494213" y="2814638"/>
          <p14:tracePt t="21648" x="4530725" y="2789238"/>
          <p14:tracePt t="21656" x="4554538" y="2765425"/>
          <p14:tracePt t="21663" x="4567238" y="2740025"/>
          <p14:tracePt t="21670" x="4603750" y="2716213"/>
          <p14:tracePt t="21678" x="4627563" y="2703513"/>
          <p14:tracePt t="21685" x="4640263" y="2679700"/>
          <p14:tracePt t="21693" x="4665663" y="2679700"/>
          <p14:tracePt t="21699" x="4676775" y="2667000"/>
          <p14:tracePt t="21706" x="4713288" y="2643188"/>
          <p14:tracePt t="21714" x="4749800" y="2643188"/>
          <p14:tracePt t="21721" x="4786313" y="2630488"/>
          <p14:tracePt t="21729" x="4822825" y="2630488"/>
          <p14:tracePt t="21736" x="4848225" y="2619375"/>
          <p14:tracePt t="21744" x="4872038" y="2619375"/>
          <p14:tracePt t="21751" x="4895850" y="2619375"/>
          <p14:tracePt t="21759" x="4921250" y="2619375"/>
          <p14:tracePt t="21765" x="4945063" y="2619375"/>
          <p14:tracePt t="21773" x="4968875" y="2619375"/>
          <p14:tracePt t="21780" x="5005388" y="2619375"/>
          <p14:tracePt t="21788" x="5030788" y="2619375"/>
          <p14:tracePt t="21796" x="5041900" y="2619375"/>
          <p14:tracePt t="21802" x="5054600" y="2619375"/>
          <p14:tracePt t="21817" x="5067300" y="2619375"/>
          <p14:tracePt t="22072" x="5067300" y="2630488"/>
          <p14:tracePt t="22095" x="5078413" y="2630488"/>
          <p14:tracePt t="22103" x="5091113" y="2630488"/>
          <p14:tracePt t="22110" x="5114925" y="2630488"/>
          <p14:tracePt t="22117" x="5151438" y="2643188"/>
          <p14:tracePt t="22125" x="5187950" y="2643188"/>
          <p14:tracePt t="22132" x="5237163" y="2643188"/>
          <p14:tracePt t="22139" x="5310188" y="2643188"/>
          <p14:tracePt t="22146" x="5346700" y="2643188"/>
          <p14:tracePt t="22153" x="5395913" y="2655888"/>
          <p14:tracePt t="22161" x="5445125" y="2655888"/>
          <p14:tracePt t="22168" x="5492750" y="2655888"/>
          <p14:tracePt t="22176" x="5541963" y="2655888"/>
          <p14:tracePt t="22183" x="5578475" y="2667000"/>
          <p14:tracePt t="22189" x="5614988" y="2667000"/>
          <p14:tracePt t="22196" x="5651500" y="2667000"/>
          <p14:tracePt t="22205" x="5675313" y="2667000"/>
          <p14:tracePt t="22213" x="5688013" y="2679700"/>
          <p14:tracePt t="22220" x="5700713" y="2679700"/>
          <p14:tracePt t="22227" x="5724525" y="2679700"/>
          <p14:tracePt t="22234" x="5737225" y="2679700"/>
          <p14:tracePt t="22242" x="5748338" y="2679700"/>
          <p14:tracePt t="22249" x="5761038" y="2679700"/>
          <p14:tracePt t="22263" x="5773738" y="2679700"/>
          <p14:tracePt t="22279" x="5784850" y="2679700"/>
          <p14:tracePt t="22453" x="5773738" y="2692400"/>
          <p14:tracePt t="22469" x="5761038" y="2692400"/>
          <p14:tracePt t="22476" x="5737225" y="2692400"/>
          <p14:tracePt t="22482" x="5724525" y="2692400"/>
          <p14:tracePt t="22491" x="5700713" y="2703513"/>
          <p14:tracePt t="22498" x="5675313" y="2703513"/>
          <p14:tracePt t="22506" x="5638800" y="2716213"/>
          <p14:tracePt t="22513" x="5578475" y="2728913"/>
          <p14:tracePt t="22520" x="5505450" y="2752725"/>
          <p14:tracePt t="22527" x="5408613" y="2765425"/>
          <p14:tracePt t="22534" x="5260975" y="2776538"/>
          <p14:tracePt t="22542" x="5114925" y="2789238"/>
          <p14:tracePt t="22549" x="4957763" y="2814638"/>
          <p14:tracePt t="22555" x="4579938" y="2851150"/>
          <p14:tracePt t="22563" x="4335463" y="2887663"/>
          <p14:tracePt t="22570" x="4019550" y="2924175"/>
          <p14:tracePt t="22579" x="3605213" y="2960688"/>
          <p14:tracePt t="22585" x="3422650" y="2997200"/>
          <p14:tracePt t="22593" x="3227388" y="3033713"/>
          <p14:tracePt t="22599" x="2971800" y="3094038"/>
          <p14:tracePt t="22607" x="2716213" y="3117850"/>
          <p14:tracePt t="22615" x="2557463" y="3167063"/>
          <p14:tracePt t="22622" x="2435225" y="3190875"/>
          <p14:tracePt t="22630" x="2338388" y="3216275"/>
          <p14:tracePt t="22637" x="2241550" y="3252788"/>
          <p14:tracePt t="22644" x="2168525" y="3289300"/>
          <p14:tracePt t="22651" x="2095500" y="3325813"/>
          <p14:tracePt t="22659" x="2009775" y="3373438"/>
          <p14:tracePt t="22666" x="1936750" y="3409950"/>
          <p14:tracePt t="22672" x="1863725" y="3448050"/>
          <p14:tracePt t="22680" x="1803400" y="3495675"/>
          <p14:tracePt t="22687" x="1765300" y="3508375"/>
          <p14:tracePt t="22696" x="1728788" y="3532188"/>
          <p14:tracePt t="22703" x="1717675" y="3544888"/>
          <p14:tracePt t="22710" x="1692275" y="3568700"/>
          <p14:tracePt t="22717" x="1668463" y="3581400"/>
          <p14:tracePt t="22725" x="1655763" y="3594100"/>
          <p14:tracePt t="22732" x="1644650" y="3594100"/>
          <p14:tracePt t="22740" x="1644650" y="3605213"/>
          <p14:tracePt t="22746" x="1631950" y="3617913"/>
          <p14:tracePt t="22769" x="1619250" y="3630613"/>
          <p14:tracePt t="22805" x="1608138" y="3630613"/>
          <p14:tracePt t="22821" x="1608138" y="3641725"/>
          <p14:tracePt t="22923" x="1619250" y="3641725"/>
          <p14:tracePt t="22931" x="1631950" y="3641725"/>
          <p14:tracePt t="22937" x="1655763" y="3641725"/>
          <p14:tracePt t="22944" x="1681163" y="3641725"/>
          <p14:tracePt t="22951" x="1704975" y="3641725"/>
          <p14:tracePt t="22959" x="1728788" y="3641725"/>
          <p14:tracePt t="22966" x="1754188" y="3641725"/>
          <p14:tracePt t="22974" x="1790700" y="3641725"/>
          <p14:tracePt t="22981" x="1827213" y="3641725"/>
          <p14:tracePt t="22988" x="1876425" y="3641725"/>
          <p14:tracePt t="22996" x="1912938" y="3641725"/>
          <p14:tracePt t="23003" x="1949450" y="3641725"/>
          <p14:tracePt t="23010" x="1997075" y="3641725"/>
          <p14:tracePt t="23018" x="2058988" y="3641725"/>
          <p14:tracePt t="23026" x="2119313" y="3630613"/>
          <p14:tracePt t="23032" x="2168525" y="3617913"/>
          <p14:tracePt t="23040" x="2265363" y="3605213"/>
          <p14:tracePt t="23046" x="2338388" y="3594100"/>
          <p14:tracePt t="23053" x="2398713" y="3581400"/>
          <p14:tracePt t="23062" x="2460625" y="3581400"/>
          <p14:tracePt t="23069" x="2508250" y="3581400"/>
          <p14:tracePt t="23077" x="2593975" y="3568700"/>
          <p14:tracePt t="23083" x="2643188" y="3557588"/>
          <p14:tracePt t="23091" x="2716213" y="3544888"/>
          <p14:tracePt t="23099" x="2765425" y="3532188"/>
          <p14:tracePt t="23106" x="2801938" y="3532188"/>
          <p14:tracePt t="23113" x="2825750" y="3521075"/>
          <p14:tracePt t="23120" x="2862263" y="3508375"/>
          <p14:tracePt t="23128" x="2922588" y="3508375"/>
          <p14:tracePt t="23135" x="2959100" y="3495675"/>
          <p14:tracePt t="23142" x="3008313" y="3484563"/>
          <p14:tracePt t="23149" x="3081338" y="3471863"/>
          <p14:tracePt t="23157" x="3130550" y="3459163"/>
          <p14:tracePt t="23163" x="3167063" y="3448050"/>
          <p14:tracePt t="23171" x="3203575" y="3448050"/>
          <p14:tracePt t="23178" x="3227388" y="3448050"/>
          <p14:tracePt t="23185" x="3252788" y="3435350"/>
          <p14:tracePt t="23193" x="3263900" y="3422650"/>
          <p14:tracePt t="23200" x="3289300" y="3422650"/>
          <p14:tracePt t="23209" x="3313113" y="3409950"/>
          <p14:tracePt t="23215" x="3325813" y="3409950"/>
          <p14:tracePt t="23223" x="3349625" y="3409950"/>
          <p14:tracePt t="23230" x="3362325" y="3409950"/>
          <p14:tracePt t="23238" x="3398838" y="3398838"/>
          <p14:tracePt t="23245" x="3409950" y="3398838"/>
          <p14:tracePt t="23252" x="3422650" y="3398838"/>
          <p14:tracePt t="23259" x="3435350" y="3398838"/>
          <p14:tracePt t="23266" x="3446463" y="3386138"/>
          <p14:tracePt t="23274" x="3459163" y="3386138"/>
          <p14:tracePt t="23282" x="3471863" y="3386138"/>
          <p14:tracePt t="23288" x="3482975" y="3386138"/>
          <p14:tracePt t="23295" x="3495675" y="3386138"/>
          <p14:tracePt t="23302" x="3508375" y="3386138"/>
          <p14:tracePt t="23318" x="3519488" y="3386138"/>
          <p14:tracePt t="23325" x="3532188" y="3386138"/>
          <p14:tracePt t="23332" x="3544888" y="3386138"/>
          <p14:tracePt t="23340" x="3556000" y="3386138"/>
          <p14:tracePt t="23347" x="3568700" y="3386138"/>
          <p14:tracePt t="23355" x="3581400" y="3386138"/>
          <p14:tracePt t="23362" x="3592513" y="3386138"/>
          <p14:tracePt t="23369" x="3605213" y="3386138"/>
          <p14:tracePt t="23377" x="3629025" y="3386138"/>
          <p14:tracePt t="23383" x="3641725" y="3386138"/>
          <p14:tracePt t="23391" x="3654425" y="3386138"/>
          <p14:tracePt t="23398" x="3665538" y="3386138"/>
          <p14:tracePt t="23406" x="3678238" y="3386138"/>
          <p14:tracePt t="23412" x="3690938" y="3386138"/>
          <p14:tracePt t="23419" x="3702050" y="3386138"/>
          <p14:tracePt t="23427" x="3714750" y="3386138"/>
          <p14:tracePt t="23435" x="3727450" y="3386138"/>
          <p14:tracePt t="23442" x="3738563" y="3386138"/>
          <p14:tracePt t="23449" x="3763963" y="3386138"/>
          <p14:tracePt t="23457" x="3775075" y="3386138"/>
          <p14:tracePt t="23464" x="3787775" y="3386138"/>
          <p14:tracePt t="23472" x="3811588" y="3386138"/>
          <p14:tracePt t="23480" x="3836988" y="3386138"/>
          <p14:tracePt t="23486" x="3860800" y="3386138"/>
          <p14:tracePt t="23494" x="3873500" y="3386138"/>
          <p14:tracePt t="23500" x="3884613" y="3398838"/>
          <p14:tracePt t="23509" x="3897313" y="3398838"/>
          <p14:tracePt t="23516" x="3910013" y="3398838"/>
          <p14:tracePt t="23523" x="3933825" y="3409950"/>
          <p14:tracePt t="23536" x="3946525" y="3409950"/>
          <p14:tracePt t="23544" x="3970338" y="3409950"/>
          <p14:tracePt t="23552" x="3983038" y="3409950"/>
          <p14:tracePt t="23559" x="3995738" y="3422650"/>
          <p14:tracePt t="23566" x="4006850" y="3422650"/>
          <p14:tracePt t="23574" x="4032250" y="3435350"/>
          <p14:tracePt t="23582" x="4043363" y="3435350"/>
          <p14:tracePt t="23589" x="4056063" y="3435350"/>
          <p14:tracePt t="23597" x="4068763" y="3435350"/>
          <p14:tracePt t="23604" x="4079875" y="3435350"/>
          <p14:tracePt t="23611" x="4092575" y="3435350"/>
          <p14:tracePt t="23618" x="4105275" y="3435350"/>
          <p14:tracePt t="23626" x="4105275" y="3448050"/>
          <p14:tracePt t="23632" x="4116388" y="3448050"/>
          <p14:tracePt t="23654" x="4129088" y="3448050"/>
          <p14:tracePt t="23690" x="4141788" y="3448050"/>
          <p14:tracePt t="23713" x="4152900" y="3448050"/>
          <p14:tracePt t="23846" x="4141788" y="3448050"/>
          <p14:tracePt t="23853" x="4129088" y="3459163"/>
          <p14:tracePt t="23860" x="4116388" y="3459163"/>
          <p14:tracePt t="23867" x="4105275" y="3459163"/>
          <p14:tracePt t="23875" x="4079875" y="3459163"/>
          <p14:tracePt t="23889" x="4068763" y="3459163"/>
          <p14:tracePt t="23896" x="4043363" y="3459163"/>
          <p14:tracePt t="23903" x="4032250" y="3459163"/>
          <p14:tracePt t="23911" x="4019550" y="3459163"/>
          <p14:tracePt t="23918" x="3995738" y="3459163"/>
          <p14:tracePt t="23926" x="3983038" y="3459163"/>
          <p14:tracePt t="23932" x="3959225" y="3459163"/>
          <p14:tracePt t="23941" x="3921125" y="3459163"/>
          <p14:tracePt t="23947" x="3897313" y="3459163"/>
          <p14:tracePt t="23955" x="3860800" y="3459163"/>
          <p14:tracePt t="23962" x="3836988" y="3459163"/>
          <p14:tracePt t="23970" x="3811588" y="3459163"/>
          <p14:tracePt t="23977" x="3775075" y="3459163"/>
          <p14:tracePt t="23983" x="3751263" y="3459163"/>
          <p14:tracePt t="23992" x="3727450" y="3459163"/>
          <p14:tracePt t="23999" x="3714750" y="3459163"/>
          <p14:tracePt t="24006" x="3690938" y="3459163"/>
          <p14:tracePt t="24013" x="3665538" y="3459163"/>
          <p14:tracePt t="24020" x="3641725" y="3459163"/>
          <p14:tracePt t="24027" x="3617913" y="3471863"/>
          <p14:tracePt t="24035" x="3605213" y="3471863"/>
          <p14:tracePt t="24042" x="3592513" y="3471863"/>
          <p14:tracePt t="24050" x="3568700" y="3471863"/>
          <p14:tracePt t="24058" x="3544888" y="3471863"/>
          <p14:tracePt t="24064" x="3544888" y="3484563"/>
          <p14:tracePt t="24072" x="3519488" y="3484563"/>
          <p14:tracePt t="24080" x="3495675" y="3495675"/>
          <p14:tracePt t="24087" x="3482975" y="3495675"/>
          <p14:tracePt t="24094" x="3471863" y="3495675"/>
          <p14:tracePt t="24101" x="3435350" y="3508375"/>
          <p14:tracePt t="24109" x="3422650" y="3521075"/>
          <p14:tracePt t="24116" x="3409950" y="3521075"/>
          <p14:tracePt t="24123" x="3362325" y="3544888"/>
          <p14:tracePt t="24130" x="3349625" y="3557588"/>
          <p14:tracePt t="24137" x="3336925" y="3568700"/>
          <p14:tracePt t="24144" x="3313113" y="3581400"/>
          <p14:tracePt t="24152" x="3289300" y="3594100"/>
          <p14:tracePt t="24160" x="3276600" y="3617913"/>
          <p14:tracePt t="24167" x="3252788" y="3630613"/>
          <p14:tracePt t="24175" x="3240088" y="3641725"/>
          <p14:tracePt t="24182" x="3227388" y="3654425"/>
          <p14:tracePt t="24190" x="3214688" y="3667125"/>
          <p14:tracePt t="24197" x="3190875" y="3678238"/>
          <p14:tracePt t="24204" x="3178175" y="3678238"/>
          <p14:tracePt t="24211" x="3178175" y="3690938"/>
          <p14:tracePt t="24218" x="3154363" y="3690938"/>
          <p14:tracePt t="24226" x="3141663" y="3703638"/>
          <p14:tracePt t="24233" x="3130550" y="3714750"/>
          <p14:tracePt t="24241" x="3117850" y="3727450"/>
          <p14:tracePt t="24247" x="3094038" y="3751263"/>
          <p14:tracePt t="24254" x="3068638" y="3776663"/>
          <p14:tracePt t="24261" x="3057525" y="3800475"/>
          <p14:tracePt t="24270" x="3032125" y="3824288"/>
          <p14:tracePt t="24277" x="3021013" y="3836988"/>
          <p14:tracePt t="24284" x="3008313" y="3849688"/>
          <p14:tracePt t="24292" x="2995613" y="3873500"/>
          <p14:tracePt t="24299" x="2984500" y="3886200"/>
          <p14:tracePt t="24307" x="2971800" y="3897313"/>
          <p14:tracePt t="24314" x="2959100" y="3897313"/>
          <p14:tracePt t="24321" x="2947988" y="3910013"/>
          <p14:tracePt t="24329" x="2947988" y="3922713"/>
          <p14:tracePt t="24343" x="2935288" y="3922713"/>
          <p14:tracePt t="24350" x="2935288" y="3933825"/>
          <p14:tracePt t="24379" x="2922588" y="3946525"/>
          <p14:tracePt t="24401" x="2922588" y="3959225"/>
          <p14:tracePt t="24409" x="2911475" y="3970338"/>
          <p14:tracePt t="24416" x="2898775" y="3983038"/>
          <p14:tracePt t="24424" x="2898775" y="3995738"/>
          <p14:tracePt t="24430" x="2898775" y="4006850"/>
          <p14:tracePt t="24438" x="2886075" y="4019550"/>
          <p14:tracePt t="24446" x="2886075" y="4032250"/>
          <p14:tracePt t="24452" x="2886075" y="4043363"/>
          <p14:tracePt t="24460" x="2874963" y="4043363"/>
          <p14:tracePt t="24475" x="2874963" y="4056063"/>
          <p14:tracePt t="24482" x="2862263" y="4056063"/>
          <p14:tracePt t="24503" x="2862263" y="4068763"/>
          <p14:tracePt t="24526" x="2862263" y="4081463"/>
          <p14:tracePt t="24547" x="2862263" y="4092575"/>
          <p14:tracePt t="24570" x="2874963" y="4105275"/>
          <p14:tracePt t="24578" x="2886075" y="4105275"/>
          <p14:tracePt t="24592" x="2911475" y="4117975"/>
          <p14:tracePt t="24599" x="2922588" y="4129088"/>
          <p14:tracePt t="24607" x="2935288" y="4129088"/>
          <p14:tracePt t="24614" x="2947988" y="4129088"/>
          <p14:tracePt t="24620" x="2971800" y="4141788"/>
          <p14:tracePt t="24627" x="2995613" y="4154488"/>
          <p14:tracePt t="24635" x="3008313" y="4154488"/>
          <p14:tracePt t="24643" x="3044825" y="4165600"/>
          <p14:tracePt t="24650" x="3081338" y="4165600"/>
          <p14:tracePt t="24658" x="3105150" y="4165600"/>
          <p14:tracePt t="24665" x="3130550" y="4165600"/>
          <p14:tracePt t="24672" x="3154363" y="4165600"/>
          <p14:tracePt t="24680" x="3190875" y="4165600"/>
          <p14:tracePt t="24688" x="3214688" y="4165600"/>
          <p14:tracePt t="24694" x="3240088" y="4165600"/>
          <p14:tracePt t="24701" x="3263900" y="4165600"/>
          <p14:tracePt t="24709" x="3300413" y="4165600"/>
          <p14:tracePt t="24716" x="3325813" y="4178300"/>
          <p14:tracePt t="24724" x="3336925" y="4178300"/>
          <p14:tracePt t="24731" x="3349625" y="4178300"/>
          <p14:tracePt t="24737" x="3373438" y="4178300"/>
          <p14:tracePt t="24745" x="3386138" y="4191000"/>
          <p14:tracePt t="24753" x="3398838" y="4191000"/>
          <p14:tracePt t="24760" x="3422650" y="4191000"/>
          <p14:tracePt t="24767" x="3435350" y="4191000"/>
          <p14:tracePt t="24775" x="3459163" y="4191000"/>
          <p14:tracePt t="24782" x="3471863" y="4191000"/>
          <p14:tracePt t="24790" x="3495675" y="4191000"/>
          <p14:tracePt t="24796" x="3519488" y="4191000"/>
          <p14:tracePt t="24804" x="3544888" y="4191000"/>
          <p14:tracePt t="24812" x="3556000" y="4191000"/>
          <p14:tracePt t="24819" x="3568700" y="4191000"/>
          <p14:tracePt t="24826" x="3605213" y="4191000"/>
          <p14:tracePt t="24833" x="3617913" y="4191000"/>
          <p14:tracePt t="24841" x="3629025" y="4191000"/>
          <p14:tracePt t="24847" x="3641725" y="4191000"/>
          <p14:tracePt t="24854" x="3678238" y="4191000"/>
          <p14:tracePt t="24862" x="3690938" y="4191000"/>
          <p14:tracePt t="24870" x="3714750" y="4191000"/>
          <p14:tracePt t="24878" x="3738563" y="4191000"/>
          <p14:tracePt t="24884" x="3763963" y="4191000"/>
          <p14:tracePt t="24892" x="3800475" y="4191000"/>
          <p14:tracePt t="24899" x="3811588" y="4191000"/>
          <p14:tracePt t="24907" x="3848100" y="4191000"/>
          <p14:tracePt t="24914" x="3860800" y="4191000"/>
          <p14:tracePt t="24921" x="3884613" y="4191000"/>
          <p14:tracePt t="24929" x="3897313" y="4191000"/>
          <p14:tracePt t="24936" x="3921125" y="4191000"/>
          <p14:tracePt t="24943" x="3959225" y="4191000"/>
          <p14:tracePt t="24950" x="3983038" y="4191000"/>
          <p14:tracePt t="24958" x="3995738" y="4191000"/>
          <p14:tracePt t="24964" x="4006850" y="4191000"/>
          <p14:tracePt t="24971" x="4032250" y="4191000"/>
          <p14:tracePt t="24987" x="4043363" y="4191000"/>
          <p14:tracePt t="25441" x="4056063" y="4191000"/>
          <p14:tracePt t="25449" x="4068763" y="4191000"/>
          <p14:tracePt t="25456" x="4079875" y="4202113"/>
          <p14:tracePt t="25464" x="4092575" y="4202113"/>
          <p14:tracePt t="25471" x="4105275" y="4202113"/>
          <p14:tracePt t="25479" x="4116388" y="4202113"/>
          <p14:tracePt t="25485" x="4141788" y="4202113"/>
          <p14:tracePt t="25492" x="4165600" y="4214813"/>
          <p14:tracePt t="25499" x="4178300" y="4214813"/>
          <p14:tracePt t="25506" x="4189413" y="4214813"/>
          <p14:tracePt t="25514" x="4225925" y="4214813"/>
          <p14:tracePt t="25531" x="4251325" y="4214813"/>
          <p14:tracePt t="25536" x="4275138" y="4214813"/>
          <p14:tracePt t="25544" x="4311650" y="4214813"/>
          <p14:tracePt t="25551" x="4335463" y="4227513"/>
          <p14:tracePt t="25559" x="4360863" y="4227513"/>
          <p14:tracePt t="25564" x="4371975" y="4238625"/>
          <p14:tracePt t="25572" x="4408488" y="4238625"/>
          <p14:tracePt t="25581" x="4421188" y="4238625"/>
          <p14:tracePt t="25588" x="4445000" y="4238625"/>
          <p14:tracePt t="25601" x="4470400" y="4238625"/>
          <p14:tracePt t="25610" x="4481513" y="4238625"/>
          <p14:tracePt t="25616" x="4481513" y="4251325"/>
          <p14:tracePt t="25623" x="4506913" y="4251325"/>
          <p14:tracePt t="25639" x="4518025" y="4251325"/>
          <p14:tracePt t="25647" x="4530725" y="4264025"/>
          <p14:tracePt t="25653" x="4543425" y="4264025"/>
          <p14:tracePt t="25661" x="4554538" y="4264025"/>
          <p14:tracePt t="25668" x="4567238" y="4264025"/>
          <p14:tracePt t="25682" x="4591050" y="4264025"/>
          <p14:tracePt t="25690" x="4603750" y="4264025"/>
          <p14:tracePt t="25698" x="4616450" y="4264025"/>
          <p14:tracePt t="25705" x="4640263" y="4264025"/>
          <p14:tracePt t="25712" x="4652963" y="4264025"/>
          <p14:tracePt t="25719" x="4665663" y="4264025"/>
          <p14:tracePt t="25727" x="4676775" y="4264025"/>
          <p14:tracePt t="25734" x="4689475" y="4264025"/>
          <p14:tracePt t="25740" x="4702175" y="4264025"/>
          <p14:tracePt t="25748" x="4713288" y="4264025"/>
          <p14:tracePt t="25756" x="4725988" y="4264025"/>
          <p14:tracePt t="25763" x="4738688" y="4264025"/>
          <p14:tracePt t="25771" x="4749800" y="4264025"/>
          <p14:tracePt t="25785" x="4762500" y="4264025"/>
          <p14:tracePt t="25792" x="4775200" y="4264025"/>
          <p14:tracePt t="26136" x="4762500" y="4275138"/>
          <p14:tracePt t="26143" x="4738688" y="4275138"/>
          <p14:tracePt t="26151" x="4725988" y="4275138"/>
          <p14:tracePt t="26158" x="4702175" y="4287838"/>
          <p14:tracePt t="26166" x="4652963" y="4300538"/>
          <p14:tracePt t="26173" x="4591050" y="4311650"/>
          <p14:tracePt t="26181" x="4530725" y="4337050"/>
          <p14:tracePt t="26188" x="4470400" y="4348163"/>
          <p14:tracePt t="26196" x="4384675" y="4360863"/>
          <p14:tracePt t="26202" x="4262438" y="4397375"/>
          <p14:tracePt t="26210" x="4068763" y="4446588"/>
          <p14:tracePt t="26217" x="3983038" y="4483100"/>
          <p14:tracePt t="26225" x="3836988" y="4519613"/>
          <p14:tracePt t="26231" x="3751263" y="4556125"/>
          <p14:tracePt t="26240" x="3556000" y="4616450"/>
          <p14:tracePt t="26247" x="3435350" y="4665663"/>
          <p14:tracePt t="26253" x="3313113" y="4702175"/>
          <p14:tracePt t="26260" x="3203575" y="4751388"/>
          <p14:tracePt t="26268" x="3130550" y="4775200"/>
          <p14:tracePt t="26276" x="3057525" y="4787900"/>
          <p14:tracePt t="26283" x="3008313" y="4811713"/>
          <p14:tracePt t="26290" x="2971800" y="4824413"/>
          <p14:tracePt t="26298" x="2935288" y="4824413"/>
          <p14:tracePt t="26305" x="2898775" y="4835525"/>
          <p14:tracePt t="26312" x="2862263" y="4835525"/>
          <p14:tracePt t="26319" x="2838450" y="4835525"/>
          <p14:tracePt t="26327" x="2813050" y="4835525"/>
          <p14:tracePt t="26342" x="2789238" y="4848225"/>
          <p14:tracePt t="26350" x="2776538" y="4848225"/>
          <p14:tracePt t="26357" x="2765425" y="4848225"/>
          <p14:tracePt t="26370" x="2752725" y="4848225"/>
          <p14:tracePt t="26377" x="2728913" y="4848225"/>
          <p14:tracePt t="26393" x="2716213" y="4848225"/>
          <p14:tracePt t="26408" x="2703513" y="4848225"/>
          <p14:tracePt t="26422" x="2692400" y="4848225"/>
          <p14:tracePt t="26430" x="2679700" y="4848225"/>
          <p14:tracePt t="26444" x="2667000" y="4848225"/>
          <p14:tracePt t="26451" x="2655888" y="4848225"/>
          <p14:tracePt t="26459" x="2643188" y="4848225"/>
          <p14:tracePt t="26466" x="2630488" y="4848225"/>
          <p14:tracePt t="26473" x="2619375" y="4848225"/>
          <p14:tracePt t="26487" x="2593975" y="4848225"/>
          <p14:tracePt t="26502" x="2582863" y="4848225"/>
          <p14:tracePt t="26510" x="2570163" y="4848225"/>
          <p14:tracePt t="26532" x="2557463" y="4848225"/>
          <p14:tracePt t="26540" x="2546350" y="4848225"/>
          <p14:tracePt t="26562" x="2533650" y="4848225"/>
          <p14:tracePt t="26583" x="2520950" y="4848225"/>
          <p14:tracePt t="26590" x="2508250" y="4860925"/>
          <p14:tracePt t="26612" x="2497138" y="4860925"/>
          <p14:tracePt t="26628" x="2497138" y="4872038"/>
          <p14:tracePt t="26657" x="2484438" y="4897438"/>
          <p14:tracePt t="26671" x="2484438" y="4908550"/>
          <p14:tracePt t="26679" x="2484438" y="4921250"/>
          <p14:tracePt t="26686" x="2484438" y="4945063"/>
          <p14:tracePt t="26693" x="2484438" y="4957763"/>
          <p14:tracePt t="26700" x="2484438" y="4970463"/>
          <p14:tracePt t="26708" x="2484438" y="4994275"/>
          <p14:tracePt t="26715" x="2484438" y="5006975"/>
          <p14:tracePt t="26722" x="2484438" y="5018088"/>
          <p14:tracePt t="26729" x="2484438" y="5043488"/>
          <p14:tracePt t="26736" x="2484438" y="5054600"/>
          <p14:tracePt t="26744" x="2484438" y="5080000"/>
          <p14:tracePt t="26751" x="2484438" y="5103813"/>
          <p14:tracePt t="26759" x="2497138" y="5127625"/>
          <p14:tracePt t="26767" x="2497138" y="5140325"/>
          <p14:tracePt t="26774" x="2508250" y="5164138"/>
          <p14:tracePt t="26789" x="2520950" y="5176838"/>
          <p14:tracePt t="26796" x="2520950" y="5189538"/>
          <p14:tracePt t="26802" x="2533650" y="5200650"/>
          <p14:tracePt t="26810" x="2546350" y="5226050"/>
          <p14:tracePt t="26817" x="2557463" y="5226050"/>
          <p14:tracePt t="26825" x="2582863" y="5249863"/>
          <p14:tracePt t="26832" x="2593975" y="5249863"/>
          <p14:tracePt t="26839" x="2619375" y="5273675"/>
          <p14:tracePt t="26846" x="2630488" y="5286375"/>
          <p14:tracePt t="26853" x="2643188" y="5311775"/>
          <p14:tracePt t="26862" x="2655888" y="5322888"/>
          <p14:tracePt t="26868" x="2667000" y="5335588"/>
          <p14:tracePt t="26883" x="2679700" y="5348288"/>
          <p14:tracePt t="26891" x="2692400" y="5348288"/>
          <p14:tracePt t="26898" x="2703513" y="5359400"/>
          <p14:tracePt t="26906" x="2703513" y="5372100"/>
          <p14:tracePt t="26912" x="2716213" y="5372100"/>
          <p14:tracePt t="26934" x="2728913" y="5372100"/>
          <p14:tracePt t="26942" x="2740025" y="5372100"/>
          <p14:tracePt t="26956" x="2752725" y="5372100"/>
          <p14:tracePt t="26979" x="2765425" y="5372100"/>
          <p14:tracePt t="26993" x="2776538" y="5359400"/>
          <p14:tracePt t="27000" x="2789238" y="5348288"/>
          <p14:tracePt t="27008" x="2801938" y="5335588"/>
          <p14:tracePt t="27015" x="2813050" y="5311775"/>
          <p14:tracePt t="27022" x="2813050" y="5299075"/>
          <p14:tracePt t="27030" x="2825750" y="5286375"/>
          <p14:tracePt t="27037" x="2838450" y="5249863"/>
          <p14:tracePt t="27045" x="2849563" y="5226050"/>
          <p14:tracePt t="27051" x="2849563" y="5200650"/>
          <p14:tracePt t="27060" x="2862263" y="5164138"/>
          <p14:tracePt t="27066" x="2874963" y="5153025"/>
          <p14:tracePt t="27073" x="2886075" y="5116513"/>
          <p14:tracePt t="27080" x="2886075" y="5091113"/>
          <p14:tracePt t="27088" x="2886075" y="5080000"/>
          <p14:tracePt t="27096" x="2898775" y="5067300"/>
          <p14:tracePt t="27103" x="2911475" y="5043488"/>
          <p14:tracePt t="27110" x="2911475" y="5018088"/>
          <p14:tracePt t="27117" x="2922588" y="5006975"/>
          <p14:tracePt t="27125" x="2935288" y="4981575"/>
          <p14:tracePt t="27140" x="2947988" y="4970463"/>
          <p14:tracePt t="27154" x="2947988" y="4957763"/>
          <p14:tracePt t="27162" x="2959100" y="4945063"/>
          <p14:tracePt t="27169" x="2971800" y="4945063"/>
          <p14:tracePt t="27183" x="2984500" y="4933950"/>
          <p14:tracePt t="27197" x="2995613" y="4933950"/>
          <p14:tracePt t="27205" x="3008313" y="4933950"/>
          <p14:tracePt t="27213" x="3021013" y="4933950"/>
          <p14:tracePt t="27228" x="3032125" y="4933950"/>
          <p14:tracePt t="27242" x="3044825" y="4945063"/>
          <p14:tracePt t="27250" x="3044825" y="4957763"/>
          <p14:tracePt t="27265" x="3068638" y="4970463"/>
          <p14:tracePt t="27272" x="3068638" y="4981575"/>
          <p14:tracePt t="27279" x="3081338" y="4994275"/>
          <p14:tracePt t="27286" x="3094038" y="5006975"/>
          <p14:tracePt t="27294" x="3094038" y="5018088"/>
          <p14:tracePt t="27300" x="3094038" y="5030788"/>
          <p14:tracePt t="27307" x="3105150" y="5043488"/>
          <p14:tracePt t="27315" x="3117850" y="5054600"/>
          <p14:tracePt t="27323" x="3117850" y="5080000"/>
          <p14:tracePt t="27330" x="3117850" y="5091113"/>
          <p14:tracePt t="27338" x="3130550" y="5103813"/>
          <p14:tracePt t="27344" x="3141663" y="5127625"/>
          <p14:tracePt t="27359" x="3141663" y="5153025"/>
          <p14:tracePt t="27374" x="3154363" y="5164138"/>
          <p14:tracePt t="27388" x="3167063" y="5176838"/>
          <p14:tracePt t="27396" x="3178175" y="5189538"/>
          <p14:tracePt t="27410" x="3178175" y="5200650"/>
          <p14:tracePt t="27418" x="3190875" y="5200650"/>
          <p14:tracePt t="27432" x="3203575" y="5213350"/>
          <p14:tracePt t="27439" x="3214688" y="5213350"/>
          <p14:tracePt t="27447" x="3227388" y="5226050"/>
          <p14:tracePt t="27455" x="3240088" y="5237163"/>
          <p14:tracePt t="27462" x="3252788" y="5237163"/>
          <p14:tracePt t="27468" x="3263900" y="5237163"/>
          <p14:tracePt t="27484" x="3289300" y="5249863"/>
          <p14:tracePt t="27491" x="3300413" y="5262563"/>
          <p14:tracePt t="27499" x="3313113" y="5262563"/>
          <p14:tracePt t="27506" x="3325813" y="5262563"/>
          <p14:tracePt t="27520" x="3349625" y="5262563"/>
          <p14:tracePt t="27528" x="3362325" y="5262563"/>
          <p14:tracePt t="27543" x="3373438" y="5262563"/>
          <p14:tracePt t="27550" x="3386138" y="5262563"/>
          <p14:tracePt t="27563" x="3398838" y="5262563"/>
          <p14:tracePt t="27571" x="3409950" y="5262563"/>
          <p14:tracePt t="27579" x="3409950" y="5249863"/>
          <p14:tracePt t="27586" x="3422650" y="5237163"/>
          <p14:tracePt t="27594" x="3435350" y="5237163"/>
          <p14:tracePt t="27600" x="3435350" y="5213350"/>
          <p14:tracePt t="27608" x="3459163" y="5189538"/>
          <p14:tracePt t="27615" x="3471863" y="5164138"/>
          <p14:tracePt t="27623" x="3471863" y="5140325"/>
          <p14:tracePt t="27630" x="3471863" y="5116513"/>
          <p14:tracePt t="27638" x="3482975" y="5103813"/>
          <p14:tracePt t="27645" x="3482975" y="5091113"/>
          <p14:tracePt t="27651" x="3495675" y="5067300"/>
          <p14:tracePt t="27659" x="3495675" y="5054600"/>
          <p14:tracePt t="27667" x="3495675" y="5043488"/>
          <p14:tracePt t="27674" x="3508375" y="5030788"/>
          <p14:tracePt t="27682" x="3519488" y="5018088"/>
          <p14:tracePt t="27688" x="3519488" y="5006975"/>
          <p14:tracePt t="27703" x="3532188" y="4994275"/>
          <p14:tracePt t="27718" x="3532188" y="4981575"/>
          <p14:tracePt t="27732" x="3544888" y="4981575"/>
          <p14:tracePt t="27748" x="3556000" y="4981575"/>
          <p14:tracePt t="27762" x="3568700" y="4981575"/>
          <p14:tracePt t="27769" x="3581400" y="4981575"/>
          <p14:tracePt t="27784" x="3592513" y="4981575"/>
          <p14:tracePt t="27799" x="3605213" y="4981575"/>
          <p14:tracePt t="27820" x="3617913" y="4994275"/>
          <p14:tracePt t="27828" x="3629025" y="4994275"/>
          <p14:tracePt t="27835" x="3629025" y="5018088"/>
          <p14:tracePt t="27843" x="3641725" y="5018088"/>
          <p14:tracePt t="27851" x="3641725" y="5030788"/>
          <p14:tracePt t="27858" x="3654425" y="5054600"/>
          <p14:tracePt t="27865" x="3665538" y="5054600"/>
          <p14:tracePt t="27872" x="3665538" y="5080000"/>
          <p14:tracePt t="27880" x="3678238" y="5091113"/>
          <p14:tracePt t="27886" x="3678238" y="5103813"/>
          <p14:tracePt t="27894" x="3690938" y="5116513"/>
          <p14:tracePt t="27908" x="3702050" y="5127625"/>
          <p14:tracePt t="27915" x="3714750" y="5140325"/>
          <p14:tracePt t="27929" x="3714750" y="5153025"/>
          <p14:tracePt t="27937" x="3727450" y="5164138"/>
          <p14:tracePt t="27944" x="3738563" y="5176838"/>
          <p14:tracePt t="27952" x="3751263" y="5176838"/>
          <p14:tracePt t="27960" x="3751263" y="5200650"/>
          <p14:tracePt t="27967" x="3763963" y="5200650"/>
          <p14:tracePt t="27974" x="3775075" y="5213350"/>
          <p14:tracePt t="27982" x="3787775" y="5237163"/>
          <p14:tracePt t="27989" x="3800475" y="5249863"/>
          <p14:tracePt t="27997" x="3811588" y="5262563"/>
          <p14:tracePt t="28004" x="3836988" y="5273675"/>
          <p14:tracePt t="28010" x="3848100" y="5299075"/>
          <p14:tracePt t="28018" x="3860800" y="5299075"/>
          <p14:tracePt t="28026" x="3873500" y="5311775"/>
          <p14:tracePt t="28032" x="3884613" y="5322888"/>
          <p14:tracePt t="28040" x="3897313" y="5322888"/>
          <p14:tracePt t="28047" x="3910013" y="5335588"/>
          <p14:tracePt t="28054" x="3921125" y="5335588"/>
          <p14:tracePt t="28062" x="3921125" y="5348288"/>
          <p14:tracePt t="28069" x="3946525" y="5359400"/>
          <p14:tracePt t="28084" x="3959225" y="5359400"/>
          <p14:tracePt t="28099" x="3970338" y="5359400"/>
          <p14:tracePt t="28436" x="3983038" y="5359400"/>
          <p14:tracePt t="28443" x="3995738" y="5359400"/>
          <p14:tracePt t="28451" x="3995738" y="5348288"/>
          <p14:tracePt t="28458" x="4006850" y="5335588"/>
          <p14:tracePt t="28472" x="4019550" y="5311775"/>
          <p14:tracePt t="28480" x="4032250" y="5299075"/>
          <p14:tracePt t="28487" x="4032250" y="5286375"/>
          <p14:tracePt t="28494" x="4056063" y="5249863"/>
          <p14:tracePt t="28501" x="4068763" y="5226050"/>
          <p14:tracePt t="28509" x="4068763" y="5200650"/>
          <p14:tracePt t="28516" x="4079875" y="5189538"/>
          <p14:tracePt t="28524" x="4092575" y="5164138"/>
          <p14:tracePt t="28533" x="4092575" y="5153025"/>
          <p14:tracePt t="28537" x="4105275" y="5127625"/>
          <p14:tracePt t="28544" x="4116388" y="5127625"/>
          <p14:tracePt t="28553" x="4116388" y="5116513"/>
          <p14:tracePt t="28560" x="4129088" y="5116513"/>
          <p14:tracePt t="28567" x="4129088" y="5103813"/>
          <p14:tracePt t="28582" x="4141788" y="5103813"/>
          <p14:tracePt t="28590" x="4152900" y="5091113"/>
          <p14:tracePt t="28612" x="4165600" y="5080000"/>
          <p14:tracePt t="28626" x="4178300" y="5080000"/>
          <p14:tracePt t="28640" x="4189413" y="5080000"/>
          <p14:tracePt t="28647" x="4202113" y="5080000"/>
          <p14:tracePt t="28661" x="4214813" y="5091113"/>
          <p14:tracePt t="28669" x="4225925" y="5103813"/>
          <p14:tracePt t="28677" x="4238625" y="5116513"/>
          <p14:tracePt t="28684" x="4238625" y="5140325"/>
          <p14:tracePt t="28692" x="4251325" y="5153025"/>
          <p14:tracePt t="28699" x="4262438" y="5164138"/>
          <p14:tracePt t="28706" x="4275138" y="5189538"/>
          <p14:tracePt t="28721" x="4287838" y="5200650"/>
          <p14:tracePt t="28729" x="4298950" y="5226050"/>
          <p14:tracePt t="28735" x="4298950" y="5237163"/>
          <p14:tracePt t="28743" x="4324350" y="5262563"/>
          <p14:tracePt t="28751" x="4335463" y="5273675"/>
          <p14:tracePt t="28758" x="4335463" y="5286375"/>
          <p14:tracePt t="28764" x="4360863" y="5311775"/>
          <p14:tracePt t="28771" x="4360863" y="5322888"/>
          <p14:tracePt t="28780" x="4371975" y="5335588"/>
          <p14:tracePt t="28795" x="4384675" y="5348288"/>
          <p14:tracePt t="28801" x="4397375" y="5359400"/>
          <p14:tracePt t="28808" x="4408488" y="5372100"/>
          <p14:tracePt t="28816" x="4421188" y="5384800"/>
          <p14:tracePt t="28830" x="4433888" y="5395913"/>
          <p14:tracePt t="28838" x="4445000" y="5408613"/>
          <p14:tracePt t="28846" x="4457700" y="5421313"/>
          <p14:tracePt t="28852" x="4470400" y="5432425"/>
          <p14:tracePt t="28860" x="4481513" y="5432425"/>
          <p14:tracePt t="28868" x="4506913" y="5445125"/>
          <p14:tracePt t="28875" x="4518025" y="5457825"/>
          <p14:tracePt t="28881" x="4543425" y="5457825"/>
          <p14:tracePt t="28888" x="4567238" y="5468938"/>
          <p14:tracePt t="28898" x="4591050" y="5468938"/>
          <p14:tracePt t="28904" x="4603750" y="5468938"/>
          <p14:tracePt t="28912" x="4616450" y="5468938"/>
          <p14:tracePt t="28919" x="4640263" y="5468938"/>
          <p14:tracePt t="28927" x="4652963" y="5468938"/>
          <p14:tracePt t="28941" x="4676775" y="5468938"/>
          <p14:tracePt t="28956" x="4689475" y="5457825"/>
          <p14:tracePt t="28962" x="4702175" y="5457825"/>
          <p14:tracePt t="28969" x="4713288" y="5432425"/>
          <p14:tracePt t="28977" x="4725988" y="5432425"/>
          <p14:tracePt t="28984" x="4738688" y="5408613"/>
          <p14:tracePt t="28992" x="4749800" y="5395913"/>
          <p14:tracePt t="28999" x="4762500" y="5359400"/>
          <p14:tracePt t="29006" x="4762500" y="5348288"/>
          <p14:tracePt t="29013" x="4775200" y="5335588"/>
          <p14:tracePt t="29020" x="4799013" y="5299075"/>
          <p14:tracePt t="29029" x="4799013" y="5286375"/>
          <p14:tracePt t="29035" x="4811713" y="5273675"/>
          <p14:tracePt t="29043" x="4822825" y="5237163"/>
          <p14:tracePt t="29058" x="4835525" y="5226050"/>
          <p14:tracePt t="29066" x="4848225" y="5200650"/>
          <p14:tracePt t="29073" x="4848225" y="5189538"/>
          <p14:tracePt t="29080" x="4859338" y="5176838"/>
          <p14:tracePt t="29095" x="4872038" y="5164138"/>
          <p14:tracePt t="29102" x="4884738" y="5164138"/>
          <p14:tracePt t="29116" x="4895850" y="5153025"/>
          <p14:tracePt t="29124" x="4895850" y="5140325"/>
          <p14:tracePt t="29138" x="4908550" y="5140325"/>
          <p14:tracePt t="29153" x="4921250" y="5140325"/>
          <p14:tracePt t="29160" x="4932363" y="5140325"/>
          <p14:tracePt t="29176" x="4945063" y="5140325"/>
          <p14:tracePt t="29190" x="4957763" y="5140325"/>
          <p14:tracePt t="29197" x="4968875" y="5140325"/>
          <p14:tracePt t="29204" x="4981575" y="5140325"/>
          <p14:tracePt t="29219" x="4994275" y="5153025"/>
          <p14:tracePt t="29227" x="5005388" y="5153025"/>
          <p14:tracePt t="29233" x="5018088" y="5164138"/>
          <p14:tracePt t="29241" x="5030788" y="5189538"/>
          <p14:tracePt t="29255" x="5054600" y="5213350"/>
          <p14:tracePt t="29262" x="5054600" y="5237163"/>
          <p14:tracePt t="29269" x="5067300" y="5249863"/>
          <p14:tracePt t="29278" x="5078413" y="5262563"/>
          <p14:tracePt t="29284" x="5091113" y="5273675"/>
          <p14:tracePt t="29292" x="5114925" y="5299075"/>
          <p14:tracePt t="29307" x="5127625" y="5311775"/>
          <p14:tracePt t="29313" x="5140325" y="5311775"/>
          <p14:tracePt t="29321" x="5151438" y="5322888"/>
          <p14:tracePt t="29805" x="5151438" y="5335588"/>
          <p14:tracePt t="29811" x="5164138" y="5335588"/>
          <p14:tracePt t="29819" x="5164138" y="5348288"/>
          <p14:tracePt t="29827" x="5176838" y="5348288"/>
          <p14:tracePt t="29833" x="5176838" y="5359400"/>
          <p14:tracePt t="29849" x="5187950" y="5359400"/>
          <p14:tracePt t="29863" x="5200650" y="5372100"/>
          <p14:tracePt t="29870" x="5213350" y="5372100"/>
          <p14:tracePt t="29878" x="5224463" y="5372100"/>
          <p14:tracePt t="29892" x="5237163" y="5384800"/>
          <p14:tracePt t="29900" x="5249863" y="5384800"/>
          <p14:tracePt t="29915" x="5260975" y="5384800"/>
          <p14:tracePt t="29922" x="5273675" y="5384800"/>
          <p14:tracePt t="29930" x="5286375" y="5384800"/>
          <p14:tracePt t="29936" x="5297488" y="5384800"/>
          <p14:tracePt t="29951" x="5310188" y="5384800"/>
          <p14:tracePt t="29959" x="5322888" y="5384800"/>
          <p14:tracePt t="29966" x="5334000" y="5384800"/>
          <p14:tracePt t="29973" x="5346700" y="5384800"/>
          <p14:tracePt t="29980" x="5359400" y="5372100"/>
          <p14:tracePt t="29988" x="5370513" y="5359400"/>
          <p14:tracePt t="29995" x="5383213" y="5335588"/>
          <p14:tracePt t="30002" x="5395913" y="5311775"/>
          <p14:tracePt t="30009" x="5419725" y="5299075"/>
          <p14:tracePt t="30017" x="5419725" y="5273675"/>
          <p14:tracePt t="30025" x="5432425" y="5262563"/>
          <p14:tracePt t="30032" x="5445125" y="5237163"/>
          <p14:tracePt t="30039" x="5456238" y="5226050"/>
          <p14:tracePt t="30047" x="5468938" y="5213350"/>
          <p14:tracePt t="30053" x="5468938" y="5200650"/>
          <p14:tracePt t="30061" x="5481638" y="5189538"/>
          <p14:tracePt t="30068" x="5492750" y="5176838"/>
          <p14:tracePt t="30076" x="5492750" y="5164138"/>
          <p14:tracePt t="30083" x="5492750" y="5153025"/>
          <p14:tracePt t="30090" x="5505450" y="5140325"/>
          <p14:tracePt t="30111" x="5518150" y="5140325"/>
          <p14:tracePt t="30119" x="5529263" y="5127625"/>
          <p14:tracePt t="30126" x="5529263" y="5116513"/>
          <p14:tracePt t="30133" x="5541963" y="5116513"/>
          <p14:tracePt t="30150" x="5554663" y="5116513"/>
          <p14:tracePt t="30156" x="5565775" y="5116513"/>
          <p14:tracePt t="30163" x="5578475" y="5116513"/>
          <p14:tracePt t="30170" x="5591175" y="5116513"/>
          <p14:tracePt t="30178" x="5602288" y="5116513"/>
          <p14:tracePt t="30185" x="5614988" y="5127625"/>
          <p14:tracePt t="30193" x="5638800" y="5140325"/>
          <p14:tracePt t="30200" x="5651500" y="5153025"/>
          <p14:tracePt t="30208" x="5675313" y="5164138"/>
          <p14:tracePt t="30215" x="5688013" y="5189538"/>
          <p14:tracePt t="30222" x="5711825" y="5200650"/>
          <p14:tracePt t="30230" x="5711825" y="5226050"/>
          <p14:tracePt t="30236" x="5737225" y="5249863"/>
          <p14:tracePt t="30243" x="5737225" y="5262563"/>
          <p14:tracePt t="30250" x="5748338" y="5273675"/>
          <p14:tracePt t="30259" x="5748338" y="5299075"/>
          <p14:tracePt t="30267" x="5761038" y="5299075"/>
          <p14:tracePt t="30273" x="5761038" y="5311775"/>
          <p14:tracePt t="30288" x="5761038" y="5322888"/>
          <p14:tracePt t="32462" x="5761038" y="5335588"/>
          <p14:tracePt t="32470" x="5748338" y="5335588"/>
          <p14:tracePt t="32476" x="5724525" y="5335588"/>
          <p14:tracePt t="32484" x="5700713" y="5348288"/>
          <p14:tracePt t="32491" x="5675313" y="5348288"/>
          <p14:tracePt t="32499" x="5651500" y="5359400"/>
          <p14:tracePt t="32506" x="5602288" y="5359400"/>
          <p14:tracePt t="32513" x="5529263" y="5372100"/>
          <p14:tracePt t="32534" x="5395913" y="5384800"/>
          <p14:tracePt t="32536" x="5346700" y="5384800"/>
          <p14:tracePt t="32543" x="5224463" y="5384800"/>
          <p14:tracePt t="32551" x="5103813" y="5384800"/>
          <p14:tracePt t="32557" x="5030788" y="5384800"/>
          <p14:tracePt t="32565" x="4884738" y="5384800"/>
          <p14:tracePt t="32572" x="4799013" y="5384800"/>
          <p14:tracePt t="32580" x="4665663" y="5384800"/>
          <p14:tracePt t="32587" x="4554538" y="5384800"/>
          <p14:tracePt t="32593" x="4397375" y="5384800"/>
          <p14:tracePt t="32601" x="4275138" y="5384800"/>
          <p14:tracePt t="32609" x="4129088" y="5359400"/>
          <p14:tracePt t="32617" x="4006850" y="5359400"/>
          <p14:tracePt t="32624" x="3884613" y="5359400"/>
          <p14:tracePt t="32631" x="3763963" y="5359400"/>
          <p14:tracePt t="32638" x="3665538" y="5359400"/>
          <p14:tracePt t="32645" x="3581400" y="5359400"/>
          <p14:tracePt t="32653" x="3519488" y="5359400"/>
          <p14:tracePt t="32660" x="3435350" y="5359400"/>
          <p14:tracePt t="32668" x="3386138" y="5359400"/>
          <p14:tracePt t="32675" x="3313113" y="5359400"/>
          <p14:tracePt t="32682" x="3263900" y="5359400"/>
          <p14:tracePt t="32689" x="3203575" y="5359400"/>
          <p14:tracePt t="32697" x="3167063" y="5359400"/>
          <p14:tracePt t="32704" x="3117850" y="5359400"/>
          <p14:tracePt t="32710" x="3057525" y="5359400"/>
          <p14:tracePt t="32718" x="3008313" y="5372100"/>
          <p14:tracePt t="32726" x="2947988" y="5372100"/>
          <p14:tracePt t="32733" x="2886075" y="5384800"/>
          <p14:tracePt t="32741" x="2825750" y="5384800"/>
          <p14:tracePt t="32748" x="2789238" y="5395913"/>
          <p14:tracePt t="32755" x="2752725" y="5395913"/>
          <p14:tracePt t="32763" x="2703513" y="5408613"/>
          <p14:tracePt t="32770" x="2679700" y="5408613"/>
          <p14:tracePt t="32778" x="2655888" y="5408613"/>
          <p14:tracePt t="32784" x="2643188" y="5408613"/>
          <p14:tracePt t="32792" x="2619375" y="5408613"/>
          <p14:tracePt t="32800" x="2606675" y="5408613"/>
          <p14:tracePt t="32806" x="2593975" y="5408613"/>
          <p14:tracePt t="32814" x="2582863" y="5408613"/>
          <p14:tracePt t="32820" x="2570163" y="5408613"/>
          <p14:tracePt t="32843" x="2557463" y="5408613"/>
          <p14:tracePt t="32872" x="2546350" y="5408613"/>
          <p14:tracePt t="33005" x="2557463" y="5408613"/>
          <p14:tracePt t="33012" x="2570163" y="5408613"/>
          <p14:tracePt t="33019" x="2582863" y="5408613"/>
          <p14:tracePt t="33027" x="2606675" y="5408613"/>
          <p14:tracePt t="33034" x="2619375" y="5408613"/>
          <p14:tracePt t="37705" x="2716213" y="5567363"/>
          <p14:tracePt t="37749" x="2716213" y="5578475"/>
          <p14:tracePt t="37756" x="2728913" y="5578475"/>
          <p14:tracePt t="37763" x="2740025" y="5591175"/>
          <p14:tracePt t="37771" x="2740025" y="5603875"/>
          <p14:tracePt t="37778" x="2752725" y="5603875"/>
          <p14:tracePt t="37784" x="2752725" y="5627688"/>
          <p14:tracePt t="37792" x="2776538" y="5627688"/>
          <p14:tracePt t="37799" x="2789238" y="5651500"/>
          <p14:tracePt t="37807" x="2813050" y="5664200"/>
          <p14:tracePt t="37815" x="2825750" y="5676900"/>
          <p14:tracePt t="37822" x="2849563" y="5688013"/>
          <p14:tracePt t="37829" x="2874963" y="5700713"/>
          <p14:tracePt t="37837" x="2898775" y="5713413"/>
          <p14:tracePt t="37844" x="2922588" y="5737225"/>
          <p14:tracePt t="37851" x="2935288" y="5749925"/>
          <p14:tracePt t="37859" x="2984500" y="5761038"/>
          <p14:tracePt t="37866" x="3008313" y="5786438"/>
          <p14:tracePt t="37873" x="3044825" y="5797550"/>
          <p14:tracePt t="37880" x="3094038" y="5834063"/>
          <p14:tracePt t="37888" x="3117850" y="5846763"/>
          <p14:tracePt t="37895" x="3154363" y="5870575"/>
          <p14:tracePt t="37901" x="3190875" y="5895975"/>
          <p14:tracePt t="37909" x="3240088" y="5907088"/>
          <p14:tracePt t="37917" x="3325813" y="5956300"/>
          <p14:tracePt t="37924" x="3386138" y="5992813"/>
          <p14:tracePt t="37931" x="3471863" y="6029325"/>
          <p14:tracePt t="37939" x="3544888" y="6078538"/>
          <p14:tracePt t="37946" x="3592513" y="6115050"/>
          <p14:tracePt t="37953" x="3665538" y="6151563"/>
          <p14:tracePt t="37961" x="3702050" y="6175375"/>
          <p14:tracePt t="37968" x="3738563" y="6188075"/>
          <p14:tracePt t="38481" x="3763963" y="6175375"/>
          <p14:tracePt t="38495" x="3775075" y="6164263"/>
          <p14:tracePt t="38502" x="3800475" y="6151563"/>
          <p14:tracePt t="38510" x="3811588" y="6127750"/>
          <p14:tracePt t="38520" x="3836988" y="6102350"/>
          <p14:tracePt t="38524" x="3860800" y="6091238"/>
          <p14:tracePt t="38532" x="3873500" y="6065838"/>
          <p14:tracePt t="38538" x="3897313" y="6042025"/>
          <p14:tracePt t="38547" x="3910013" y="6029325"/>
          <p14:tracePt t="38554" x="3933825" y="6005513"/>
          <p14:tracePt t="38562" x="3933825" y="5992813"/>
          <p14:tracePt t="38568" x="3946525" y="5981700"/>
          <p14:tracePt t="38575" x="3959225" y="5945188"/>
          <p14:tracePt t="38582" x="3959225" y="5932488"/>
          <p14:tracePt t="38590" x="3970338" y="5919788"/>
          <p14:tracePt t="38598" x="3970338" y="5883275"/>
          <p14:tracePt t="38613" x="3970338" y="5859463"/>
          <p14:tracePt t="38621" x="3970338" y="5846763"/>
          <p14:tracePt t="38627" x="3970338" y="5822950"/>
          <p14:tracePt t="38635" x="3970338" y="5810250"/>
          <p14:tracePt t="38642" x="3970338" y="5797550"/>
          <p14:tracePt t="38649" x="3970338" y="5773738"/>
          <p14:tracePt t="38656" x="3970338" y="5749925"/>
          <p14:tracePt t="38664" x="3959225" y="5724525"/>
          <p14:tracePt t="38670" x="3946525" y="5700713"/>
          <p14:tracePt t="38679" x="3933825" y="5676900"/>
          <p14:tracePt t="38686" x="3910013" y="5651500"/>
          <p14:tracePt t="38692" x="3884613" y="5640388"/>
          <p14:tracePt t="38700" x="3860800" y="5603875"/>
          <p14:tracePt t="38707" x="3836988" y="5591175"/>
          <p14:tracePt t="38715" x="3811588" y="5567363"/>
          <p14:tracePt t="38722" x="3787775" y="5541963"/>
          <p14:tracePt t="38730" x="3751263" y="5518150"/>
          <p14:tracePt t="38737" x="3714750" y="5494338"/>
          <p14:tracePt t="38745" x="3641725" y="5457825"/>
          <p14:tracePt t="38752" x="3581400" y="5421313"/>
          <p14:tracePt t="38759" x="3508375" y="5395913"/>
          <p14:tracePt t="38767" x="3459163" y="5359400"/>
          <p14:tracePt t="38773" x="3398838" y="5348288"/>
          <p14:tracePt t="38781" x="3336925" y="5322888"/>
          <p14:tracePt t="38789" x="3289300" y="5311775"/>
          <p14:tracePt t="38796" x="3240088" y="5299075"/>
          <p14:tracePt t="38802" x="3203575" y="5286375"/>
          <p14:tracePt t="38809" x="3130550" y="5273675"/>
          <p14:tracePt t="38817" x="3094038" y="5262563"/>
          <p14:tracePt t="38825" x="3068638" y="5262563"/>
          <p14:tracePt t="38832" x="3057525" y="5262563"/>
          <p14:tracePt t="38839" x="3044825" y="5262563"/>
          <p14:tracePt t="38847" x="3032125" y="5262563"/>
          <p14:tracePt t="38854" x="3021013" y="5262563"/>
          <p14:tracePt t="38862" x="3021013" y="5249863"/>
          <p14:tracePt t="38876" x="3008313" y="5249863"/>
          <p14:tracePt t="38919" x="3008313" y="5237163"/>
          <p14:tracePt t="38926" x="3008313" y="5226050"/>
          <p14:tracePt t="38956" x="3008313" y="5213350"/>
          <p14:tracePt t="38964" x="3021013" y="5213350"/>
          <p14:tracePt t="38972" x="3032125" y="5200650"/>
          <p14:tracePt t="38979" x="3044825" y="5200650"/>
          <p14:tracePt t="38987" x="3068638" y="5189538"/>
          <p14:tracePt t="38994" x="3094038" y="5189538"/>
          <p14:tracePt t="39001" x="3105150" y="5189538"/>
          <p14:tracePt t="39008" x="3130550" y="5189538"/>
          <p14:tracePt t="39016" x="3154363" y="5189538"/>
          <p14:tracePt t="39022" x="3178175" y="5189538"/>
          <p14:tracePt t="39030" x="3203575" y="5189538"/>
          <p14:tracePt t="39037" x="3227388" y="5189538"/>
          <p14:tracePt t="39044" x="3252788" y="5200650"/>
          <p14:tracePt t="39051" x="3263900" y="5200650"/>
          <p14:tracePt t="39059" x="3289300" y="5213350"/>
          <p14:tracePt t="39067" x="3300413" y="5226050"/>
          <p14:tracePt t="39073" x="3313113" y="5226050"/>
          <p14:tracePt t="39082" x="3325813" y="5237163"/>
          <p14:tracePt t="39089" x="3336925" y="5249863"/>
          <p14:tracePt t="39103" x="3349625" y="5262563"/>
          <p14:tracePt t="39110" x="3349625" y="5286375"/>
          <p14:tracePt t="39118" x="3373438" y="5299075"/>
          <p14:tracePt t="39125" x="3373438" y="5311775"/>
          <p14:tracePt t="39132" x="3373438" y="5322888"/>
          <p14:tracePt t="39140" x="3386138" y="5322888"/>
          <p14:tracePt t="39148" x="3398838" y="5348288"/>
          <p14:tracePt t="39154" x="3409950" y="5348288"/>
          <p14:tracePt t="39161" x="3409950" y="5359400"/>
          <p14:tracePt t="39168" x="3435350" y="5372100"/>
          <p14:tracePt t="39177" x="3446463" y="5384800"/>
          <p14:tracePt t="39184" x="3459163" y="5395913"/>
          <p14:tracePt t="39190" x="3471863" y="5421313"/>
          <p14:tracePt t="39199" x="3495675" y="5432425"/>
          <p14:tracePt t="39206" x="3519488" y="5445125"/>
          <p14:tracePt t="39213" x="3532188" y="5457825"/>
          <p14:tracePt t="39221" x="3556000" y="5468938"/>
          <p14:tracePt t="39228" x="3581400" y="5481638"/>
          <p14:tracePt t="39235" x="3592513" y="5494338"/>
          <p14:tracePt t="39242" x="3617913" y="5505450"/>
          <p14:tracePt t="39250" x="3629025" y="5505450"/>
          <p14:tracePt t="39257" x="3641725" y="5518150"/>
          <p14:tracePt t="39264" x="3665538" y="5530850"/>
          <p14:tracePt t="39272" x="3678238" y="5541963"/>
          <p14:tracePt t="39278" x="3690938" y="5541963"/>
          <p14:tracePt t="39285" x="3714750" y="5541963"/>
          <p14:tracePt t="39294" x="3738563" y="5541963"/>
          <p14:tracePt t="39301" x="3751263" y="5541963"/>
          <p14:tracePt t="39308" x="3763963" y="5541963"/>
          <p14:tracePt t="39316" x="3775075" y="5541963"/>
          <p14:tracePt t="39330" x="3800475" y="5541963"/>
          <p14:tracePt t="39337" x="3811588" y="5530850"/>
          <p14:tracePt t="39345" x="3824288" y="5530850"/>
          <p14:tracePt t="39352" x="3836988" y="5518150"/>
          <p14:tracePt t="39359" x="3848100" y="5505450"/>
          <p14:tracePt t="39367" x="3860800" y="5481638"/>
          <p14:tracePt t="39374" x="3873500" y="5481638"/>
          <p14:tracePt t="39382" x="3873500" y="5468938"/>
          <p14:tracePt t="39388" x="3884613" y="5457825"/>
          <p14:tracePt t="39395" x="3897313" y="5432425"/>
          <p14:tracePt t="39403" x="3910013" y="5421313"/>
          <p14:tracePt t="39410" x="3910013" y="5384800"/>
          <p14:tracePt t="39418" x="3921125" y="5372100"/>
          <p14:tracePt t="39425" x="3946525" y="5359400"/>
          <p14:tracePt t="39433" x="3946525" y="5348288"/>
          <p14:tracePt t="39440" x="3959225" y="5335588"/>
          <p14:tracePt t="39448" x="3959225" y="5311775"/>
          <p14:tracePt t="39462" x="3970338" y="5299075"/>
          <p14:tracePt t="39471" x="3983038" y="5286375"/>
          <p14:tracePt t="39476" x="3983038" y="5273675"/>
          <p14:tracePt t="39491" x="3995738" y="5273675"/>
          <p14:tracePt t="39499" x="3995738" y="5262563"/>
          <p14:tracePt t="39505" x="4006850" y="5262563"/>
          <p14:tracePt t="39521" x="4019550" y="5249863"/>
          <p14:tracePt t="39528" x="4032250" y="5249863"/>
          <p14:tracePt t="39542" x="4043363" y="5249863"/>
          <p14:tracePt t="39550" x="4068763" y="5237163"/>
          <p14:tracePt t="39557" x="4092575" y="5237163"/>
          <p14:tracePt t="39565" x="4105275" y="5237163"/>
          <p14:tracePt t="39572" x="4116388" y="5237163"/>
          <p14:tracePt t="39580" x="4152900" y="5237163"/>
          <p14:tracePt t="39586" x="4165600" y="5237163"/>
          <p14:tracePt t="39594" x="4178300" y="5237163"/>
          <p14:tracePt t="39601" x="4189413" y="5237163"/>
          <p14:tracePt t="39608" x="4225925" y="5237163"/>
          <p14:tracePt t="39616" x="4238625" y="5237163"/>
          <p14:tracePt t="39623" x="4251325" y="5249863"/>
          <p14:tracePt t="39629" x="4275138" y="5262563"/>
          <p14:tracePt t="39638" x="4287838" y="5273675"/>
          <p14:tracePt t="39645" x="4311650" y="5299075"/>
          <p14:tracePt t="39652" x="4335463" y="5299075"/>
          <p14:tracePt t="39660" x="4348163" y="5322888"/>
          <p14:tracePt t="39667" x="4371975" y="5322888"/>
          <p14:tracePt t="39674" x="4384675" y="5335588"/>
          <p14:tracePt t="39682" x="4384675" y="5348288"/>
          <p14:tracePt t="40077" x="4397375" y="5348288"/>
          <p14:tracePt t="40085" x="4408488" y="5359400"/>
          <p14:tracePt t="40091" x="4421188" y="5359400"/>
          <p14:tracePt t="40099" x="4433888" y="5384800"/>
          <p14:tracePt t="40106" x="4457700" y="5395913"/>
          <p14:tracePt t="40114" x="4481513" y="5408613"/>
          <p14:tracePt t="40121" x="4494213" y="5421313"/>
          <p14:tracePt t="40127" x="4530725" y="5432425"/>
          <p14:tracePt t="40135" x="4567238" y="5457825"/>
          <p14:tracePt t="40142" x="4579938" y="5468938"/>
          <p14:tracePt t="40151" x="4603750" y="5481638"/>
          <p14:tracePt t="40157" x="4627563" y="5494338"/>
          <p14:tracePt t="40165" x="4652963" y="5505450"/>
          <p14:tracePt t="40173" x="4665663" y="5530850"/>
          <p14:tracePt t="40180" x="4702175" y="5530850"/>
          <p14:tracePt t="40188" x="4725988" y="5554663"/>
          <p14:tracePt t="40194" x="4749800" y="5567363"/>
          <p14:tracePt t="40202" x="4762500" y="5567363"/>
          <p14:tracePt t="40209" x="4799013" y="5578475"/>
          <p14:tracePt t="40217" x="4811713" y="5591175"/>
          <p14:tracePt t="40223" x="4835525" y="5591175"/>
          <p14:tracePt t="40231" x="4859338" y="5614988"/>
          <p14:tracePt t="40237" x="4884738" y="5627688"/>
          <p14:tracePt t="40244" x="4921250" y="5627688"/>
          <p14:tracePt t="40252" x="4945063" y="5640388"/>
          <p14:tracePt t="40260" x="4968875" y="5651500"/>
          <p14:tracePt t="40268" x="4994275" y="5664200"/>
          <p14:tracePt t="40274" x="5030788" y="5664200"/>
          <p14:tracePt t="40282" x="5078413" y="5676900"/>
          <p14:tracePt t="40290" x="5103813" y="5688013"/>
          <p14:tracePt t="40297" x="5114925" y="5688013"/>
          <p14:tracePt t="40305" x="5140325" y="5688013"/>
          <p14:tracePt t="40311" x="5164138" y="5700713"/>
          <p14:tracePt t="40319" x="5187950" y="5700713"/>
          <p14:tracePt t="40326" x="5213350" y="5700713"/>
          <p14:tracePt t="40333" x="5249863" y="5700713"/>
          <p14:tracePt t="40340" x="5273675" y="5700713"/>
          <p14:tracePt t="40348" x="5297488" y="5700713"/>
          <p14:tracePt t="40355" x="5310188" y="5700713"/>
          <p14:tracePt t="40362" x="5334000" y="5700713"/>
          <p14:tracePt t="40369" x="5346700" y="5713413"/>
          <p14:tracePt t="42698" x="5334000" y="5713413"/>
          <p14:tracePt t="42705" x="5322888" y="5713413"/>
          <p14:tracePt t="42713" x="5297488" y="5724525"/>
          <p14:tracePt t="42720" x="5260975" y="5724525"/>
          <p14:tracePt t="42727" x="5224463" y="5724525"/>
          <p14:tracePt t="42735" x="5187950" y="5737225"/>
          <p14:tracePt t="42742" x="5151438" y="5749925"/>
          <p14:tracePt t="42750" x="5078413" y="5761038"/>
          <p14:tracePt t="42757" x="5030788" y="5761038"/>
          <p14:tracePt t="42764" x="4945063" y="5786438"/>
          <p14:tracePt t="42770" x="4822825" y="5797550"/>
          <p14:tracePt t="42778" x="4713288" y="5822950"/>
          <p14:tracePt t="42785" x="4579938" y="5846763"/>
          <p14:tracePt t="42793" x="4433888" y="5870575"/>
          <p14:tracePt t="42801" x="4335463" y="5907088"/>
          <p14:tracePt t="42807" x="4225925" y="5932488"/>
          <p14:tracePt t="42815" x="4079875" y="5981700"/>
          <p14:tracePt t="42822" x="3983038" y="6018213"/>
          <p14:tracePt t="42830" x="3811588" y="6078538"/>
          <p14:tracePt t="42838" x="3702050" y="6127750"/>
          <p14:tracePt t="42845" x="3617913" y="6164263"/>
          <p14:tracePt t="42852" x="3532188" y="6188075"/>
          <p14:tracePt t="42858" x="3459163" y="6224588"/>
          <p14:tracePt t="42866" x="3386138" y="6273800"/>
          <p14:tracePt t="42874" x="3362325" y="6284913"/>
          <p14:tracePt t="42882" x="3336925" y="6297613"/>
          <p14:tracePt t="42888" x="3300413" y="6310313"/>
          <p14:tracePt t="42895" x="3276600" y="6321425"/>
          <p14:tracePt t="42902" x="3240088" y="6334125"/>
          <p14:tracePt t="42910" x="3214688" y="6346825"/>
          <p14:tracePt t="42918" x="3203575" y="6357938"/>
          <p14:tracePt t="42925" x="3190875" y="6357938"/>
          <p14:tracePt t="42933" x="3178175" y="6357938"/>
          <p14:tracePt t="42940" x="3167063" y="6357938"/>
          <p14:tracePt t="42947" x="3167063" y="6370638"/>
          <p14:tracePt t="42955" x="3154363" y="6370638"/>
          <p14:tracePt t="42962" x="3154363" y="6383338"/>
          <p14:tracePt t="42969" x="3141663" y="6383338"/>
          <p14:tracePt t="42976" x="3130550" y="6394450"/>
          <p14:tracePt t="42984" x="3130550" y="6407150"/>
          <p14:tracePt t="42991" x="3117850" y="6419850"/>
          <p14:tracePt t="42999" x="3105150" y="6443663"/>
          <p14:tracePt t="43005" x="3094038" y="6443663"/>
          <p14:tracePt t="43012" x="3094038" y="6467475"/>
          <p14:tracePt t="43020" x="3094038" y="6480175"/>
          <p14:tracePt t="43028" x="3081338" y="6492875"/>
          <p14:tracePt t="43035" x="3068638" y="6503988"/>
          <p14:tracePt t="43049" x="3068638" y="6516688"/>
          <p14:tracePt t="43057" x="3068638" y="6529388"/>
          <p14:tracePt t="43064" x="3068638" y="6540500"/>
          <p14:tracePt t="43086" x="3068638" y="6553200"/>
          <p14:tracePt t="43101" x="3068638" y="6565900"/>
          <p14:tracePt t="43108" x="3081338" y="6578600"/>
          <p14:tracePt t="43116" x="3105150" y="6602413"/>
          <p14:tracePt t="43122" x="3130550" y="6602413"/>
          <p14:tracePt t="43129" x="3154363" y="6626225"/>
          <p14:tracePt t="43138" x="3167063" y="6638925"/>
          <p14:tracePt t="43145" x="3190875" y="6651625"/>
          <p14:tracePt t="43152" x="3214688" y="6662738"/>
          <p14:tracePt t="43159" x="3240088" y="6688138"/>
          <p14:tracePt t="43167" x="3276600" y="6699250"/>
          <p14:tracePt t="43174" x="3313113" y="6711950"/>
          <p14:tracePt t="43182" x="3349625" y="6724650"/>
          <p14:tracePt t="43189" x="3386138" y="6735763"/>
          <p14:tracePt t="43195" x="3422650" y="6735763"/>
          <p14:tracePt t="43203" x="3459163" y="6748463"/>
          <p14:tracePt t="43211" x="3495675" y="6761163"/>
          <p14:tracePt t="43218" x="3532188" y="6772275"/>
          <p14:tracePt t="43225" x="3581400" y="6784975"/>
          <p14:tracePt t="43233" x="3617913" y="6784975"/>
          <p14:tracePt t="43239" x="3665538" y="6784975"/>
          <p14:tracePt t="43246" x="3714750" y="6784975"/>
          <p14:tracePt t="43255" x="3751263" y="6784975"/>
          <p14:tracePt t="43262" x="3775075" y="6784975"/>
          <p14:tracePt t="43269" x="3811588" y="6784975"/>
          <p14:tracePt t="43276" x="3848100" y="6784975"/>
          <p14:tracePt t="43284" x="3884613" y="6784975"/>
          <p14:tracePt t="43291" x="3910013" y="6784975"/>
          <p14:tracePt t="43299" x="3946525" y="6784975"/>
          <p14:tracePt t="43305" x="3970338" y="6784975"/>
          <p14:tracePt t="43313" x="3995738" y="6784975"/>
          <p14:tracePt t="43320" x="4019550" y="6784975"/>
          <p14:tracePt t="43328" x="4056063" y="6772275"/>
          <p14:tracePt t="43336" x="4092575" y="6761163"/>
          <p14:tracePt t="43342" x="4116388" y="6761163"/>
          <p14:tracePt t="43349" x="4152900" y="6748463"/>
          <p14:tracePt t="43356" x="4178300" y="6748463"/>
          <p14:tracePt t="43364" x="4202113" y="6735763"/>
          <p14:tracePt t="43372" x="4225925" y="6724650"/>
          <p14:tracePt t="43379" x="4238625" y="6724650"/>
          <p14:tracePt t="43386" x="4251325" y="6711950"/>
          <p14:tracePt t="43394" x="4262438" y="6699250"/>
          <p14:tracePt t="43402" x="4275138" y="6699250"/>
          <p14:tracePt t="43408" x="4298950" y="6699250"/>
          <p14:tracePt t="43416" x="4298950" y="6688138"/>
          <p14:tracePt t="43423" x="4311650" y="6688138"/>
          <p14:tracePt t="43430" x="4324350" y="6675438"/>
          <p14:tracePt t="43438" x="4335463" y="6662738"/>
          <p14:tracePt t="43445" x="4348163" y="6651625"/>
          <p14:tracePt t="43451" x="4360863" y="6651625"/>
          <p14:tracePt t="43459" x="4371975" y="6626225"/>
          <p14:tracePt t="43467" x="4384675" y="6615113"/>
          <p14:tracePt t="43474" x="4397375" y="6602413"/>
          <p14:tracePt t="43481" x="4397375" y="6589713"/>
          <p14:tracePt t="43489" x="4421188" y="6578600"/>
          <p14:tracePt t="43497" x="4421188" y="6553200"/>
          <p14:tracePt t="43504" x="4421188" y="6540500"/>
          <p14:tracePt t="43510" x="4433888" y="6516688"/>
          <p14:tracePt t="43523" x="4433888" y="6492875"/>
          <p14:tracePt t="43533" x="4433888" y="6467475"/>
          <p14:tracePt t="43540" x="4433888" y="6456363"/>
          <p14:tracePt t="43548" x="4433888" y="6430963"/>
          <p14:tracePt t="43562" x="4433888" y="6419850"/>
          <p14:tracePt t="43570" x="4433888" y="6394450"/>
          <p14:tracePt t="43577" x="4421188" y="6394450"/>
          <p14:tracePt t="43584" x="4421188" y="6383338"/>
          <p14:tracePt t="43591" x="4408488" y="6370638"/>
          <p14:tracePt t="43598" x="4384675" y="6357938"/>
          <p14:tracePt t="43606" x="4371975" y="6334125"/>
          <p14:tracePt t="43614" x="4324350" y="6310313"/>
          <p14:tracePt t="43620" x="4287838" y="6297613"/>
          <p14:tracePt t="43628" x="4225925" y="6261100"/>
          <p14:tracePt t="43636" x="4178300" y="6237288"/>
          <p14:tracePt t="43642" x="4092575" y="6211888"/>
          <p14:tracePt t="43650" x="3946525" y="6175375"/>
          <p14:tracePt t="43658" x="3811588" y="6164263"/>
          <p14:tracePt t="43665" x="3690938" y="6151563"/>
          <p14:tracePt t="43673" x="3592513" y="6151563"/>
          <p14:tracePt t="43679" x="3495675" y="6151563"/>
          <p14:tracePt t="43687" x="3398838" y="6151563"/>
          <p14:tracePt t="43694" x="3300413" y="6151563"/>
          <p14:tracePt t="43702" x="3227388" y="6151563"/>
          <p14:tracePt t="43709" x="3178175" y="6151563"/>
          <p14:tracePt t="43715" x="3105150" y="6151563"/>
          <p14:tracePt t="43722" x="3068638" y="6164263"/>
          <p14:tracePt t="43730" x="3032125" y="6175375"/>
          <p14:tracePt t="43737" x="3021013" y="6188075"/>
          <p14:tracePt t="43745" x="3008313" y="6188075"/>
          <p14:tracePt t="43753" x="2984500" y="6211888"/>
          <p14:tracePt t="43775" x="2971800" y="6224588"/>
          <p14:tracePt t="43782" x="2971800" y="6237288"/>
          <p14:tracePt t="43789" x="2971800" y="6248400"/>
          <p14:tracePt t="43804" x="2971800" y="6261100"/>
          <p14:tracePt t="43819" x="2971800" y="6284913"/>
          <p14:tracePt t="43833" x="2984500" y="6310313"/>
          <p14:tracePt t="43839" x="2995613" y="6321425"/>
          <p14:tracePt t="43847" x="3021013" y="6346825"/>
          <p14:tracePt t="43854" x="3057525" y="6370638"/>
          <p14:tracePt t="43862" x="3081338" y="6394450"/>
          <p14:tracePt t="43869" x="3130550" y="6419850"/>
          <p14:tracePt t="43877" x="3178175" y="6443663"/>
          <p14:tracePt t="43884" x="3240088" y="6467475"/>
          <p14:tracePt t="43891" x="3349625" y="6492875"/>
          <p14:tracePt t="43899" x="3446463" y="6516688"/>
          <p14:tracePt t="43906" x="3519488" y="6529388"/>
          <p14:tracePt t="43914" x="3605213" y="6540500"/>
          <p14:tracePt t="43921" x="3678238" y="6553200"/>
          <p14:tracePt t="43928" x="3775075" y="6565900"/>
          <p14:tracePt t="43935" x="3873500" y="6578600"/>
          <p14:tracePt t="43942" x="3959225" y="6589713"/>
          <p14:tracePt t="43951" x="4043363" y="6589713"/>
          <p14:tracePt t="43957" x="4129088" y="6589713"/>
          <p14:tracePt t="43964" x="4225925" y="6589713"/>
          <p14:tracePt t="43971" x="4324350" y="6589713"/>
          <p14:tracePt t="43980" x="4397375" y="6589713"/>
          <p14:tracePt t="43987" x="4445000" y="6589713"/>
          <p14:tracePt t="43994" x="4506913" y="6589713"/>
          <p14:tracePt t="44002" x="4543425" y="6589713"/>
          <p14:tracePt t="44008" x="4579938" y="6589713"/>
          <p14:tracePt t="44016" x="4627563" y="6589713"/>
          <p14:tracePt t="44023" x="4652963" y="6589713"/>
          <p14:tracePt t="44031" x="4689475" y="6589713"/>
          <p14:tracePt t="44038" x="4713288" y="6589713"/>
          <p14:tracePt t="44046" x="4725988" y="6589713"/>
          <p14:tracePt t="44053" x="4738688" y="6589713"/>
          <p14:tracePt t="44059" x="4762500" y="6589713"/>
          <p14:tracePt t="44067" x="4786313" y="6589713"/>
          <p14:tracePt t="44074" x="4799013" y="6578600"/>
          <p14:tracePt t="44081" x="4811713" y="6578600"/>
          <p14:tracePt t="44089" x="4822825" y="6565900"/>
          <p14:tracePt t="44097" x="4835525" y="6553200"/>
          <p14:tracePt t="44111" x="4848225" y="6540500"/>
          <p14:tracePt t="44125" x="4859338" y="6529388"/>
          <p14:tracePt t="44133" x="4872038" y="6516688"/>
          <p14:tracePt t="44141" x="4872038" y="6503988"/>
          <p14:tracePt t="44148" x="4872038" y="6492875"/>
          <p14:tracePt t="44156" x="4872038" y="6480175"/>
          <p14:tracePt t="44170" x="4872038" y="6467475"/>
          <p14:tracePt t="44177" x="4872038" y="6443663"/>
          <p14:tracePt t="44191" x="4872038" y="6419850"/>
          <p14:tracePt t="44198" x="4872038" y="6394450"/>
          <p14:tracePt t="44206" x="4859338" y="6383338"/>
          <p14:tracePt t="44213" x="4835525" y="6357938"/>
          <p14:tracePt t="44222" x="4811713" y="6357938"/>
          <p14:tracePt t="44229" x="4775200" y="6334125"/>
          <p14:tracePt t="44236" x="4749800" y="6321425"/>
          <p14:tracePt t="44242" x="4689475" y="6297613"/>
          <p14:tracePt t="44250" x="4603750" y="6273800"/>
          <p14:tracePt t="44258" x="4481513" y="6248400"/>
          <p14:tracePt t="44265" x="4397375" y="6237288"/>
          <p14:tracePt t="44273" x="4298950" y="6224588"/>
          <p14:tracePt t="44280" x="4202113" y="6211888"/>
          <p14:tracePt t="44287" x="4092575" y="6211888"/>
          <p14:tracePt t="44294" x="3995738" y="6211888"/>
          <p14:tracePt t="44302" x="3910013" y="6211888"/>
          <p14:tracePt t="44308" x="3848100" y="6211888"/>
          <p14:tracePt t="44315" x="3763963" y="6211888"/>
          <p14:tracePt t="44323" x="3714750" y="6211888"/>
          <p14:tracePt t="44331" x="3665538" y="6211888"/>
          <p14:tracePt t="44338" x="3592513" y="6224588"/>
          <p14:tracePt t="44346" x="3544888" y="6224588"/>
          <p14:tracePt t="44353" x="3508375" y="6248400"/>
          <p14:tracePt t="44360" x="3482975" y="6261100"/>
          <p14:tracePt t="44367" x="3459163" y="6273800"/>
          <p14:tracePt t="44375" x="3435350" y="6297613"/>
          <p14:tracePt t="44383" x="3422650" y="6310313"/>
          <p14:tracePt t="44390" x="3409950" y="6310313"/>
          <p14:tracePt t="44397" x="3409950" y="6321425"/>
          <p14:tracePt t="44404" x="3398838" y="6321425"/>
          <p14:tracePt t="44411" x="3398838" y="6334125"/>
          <p14:tracePt t="44419" x="3386138" y="6346825"/>
          <p14:tracePt t="44426" x="3386138" y="6357938"/>
          <p14:tracePt t="44432" x="3386138" y="6383338"/>
          <p14:tracePt t="44440" x="3386138" y="6394450"/>
          <p14:tracePt t="44448" x="3386138" y="6407150"/>
          <p14:tracePt t="44456" x="3386138" y="6419850"/>
          <p14:tracePt t="44463" x="3386138" y="6443663"/>
          <p14:tracePt t="48980" x="3398838" y="6443663"/>
          <p14:tracePt t="48987" x="3435350" y="6456363"/>
          <p14:tracePt t="48995" x="3459163" y="6467475"/>
          <p14:tracePt t="49001" x="3482975" y="6467475"/>
          <p14:tracePt t="49008" x="3508375" y="6467475"/>
          <p14:tracePt t="49016" x="3532188" y="6467475"/>
          <p14:tracePt t="49025" x="3568700" y="6480175"/>
          <p14:tracePt t="49031" x="3605213" y="6492875"/>
          <p14:tracePt t="49039" x="3629025" y="6492875"/>
          <p14:tracePt t="49046" x="3654425" y="6492875"/>
          <p14:tracePt t="49053" x="3678238" y="6492875"/>
          <p14:tracePt t="49061" x="3702050" y="6492875"/>
          <p14:tracePt t="49068" x="3727450" y="6503988"/>
          <p14:tracePt t="49075" x="3751263" y="6503988"/>
          <p14:tracePt t="49082" x="3787775" y="6503988"/>
          <p14:tracePt t="49090" x="3811588" y="6503988"/>
          <p14:tracePt t="49105" x="3836988" y="6503988"/>
          <p14:tracePt t="49111" x="3848100" y="6503988"/>
          <p14:tracePt t="49118" x="3873500" y="6503988"/>
          <p14:tracePt t="49125" x="3897313" y="6503988"/>
          <p14:tracePt t="49133" x="3910013" y="6503988"/>
          <p14:tracePt t="49142" x="3933825" y="6503988"/>
          <p14:tracePt t="49149" x="3946525" y="6503988"/>
          <p14:tracePt t="49156" x="3970338" y="6503988"/>
          <p14:tracePt t="49162" x="3995738" y="6503988"/>
          <p14:tracePt t="49170" x="4032250" y="6503988"/>
          <p14:tracePt t="49178" x="4056063" y="6516688"/>
          <p14:tracePt t="49185" x="4079875" y="6516688"/>
          <p14:tracePt t="49192" x="4116388" y="6516688"/>
          <p14:tracePt t="49200" x="4152900" y="6516688"/>
          <p14:tracePt t="49208" x="4202113" y="6516688"/>
          <p14:tracePt t="49214" x="4262438" y="6516688"/>
          <p14:tracePt t="49222" x="4311650" y="6516688"/>
          <p14:tracePt t="49229" x="4360863" y="6516688"/>
          <p14:tracePt t="49235" x="4494213" y="6516688"/>
          <p14:tracePt t="49243" x="4627563" y="6516688"/>
          <p14:tracePt t="49251" x="4725988" y="6503988"/>
          <p14:tracePt t="49259" x="4811713" y="6492875"/>
          <p14:tracePt t="49266" x="4884738" y="6480175"/>
          <p14:tracePt t="49273" x="4957763" y="6456363"/>
          <p14:tracePt t="49280" x="5041900" y="6443663"/>
          <p14:tracePt t="49288" x="5127625" y="6430963"/>
          <p14:tracePt t="49294" x="5151438" y="6419850"/>
          <p14:tracePt t="49302" x="5176838" y="6419850"/>
          <p14:tracePt t="50071" x="5187950" y="6419850"/>
          <p14:tracePt t="50086" x="5213350" y="6419850"/>
          <p14:tracePt t="50093" x="5224463" y="6419850"/>
          <p14:tracePt t="50100" x="5249863" y="6419850"/>
          <p14:tracePt t="50107" x="5273675" y="6419850"/>
          <p14:tracePt t="50114" x="5310188" y="6419850"/>
          <p14:tracePt t="50121" x="5370513" y="6419850"/>
          <p14:tracePt t="50129" x="5445125" y="6419850"/>
          <p14:tracePt t="50136" x="5505450" y="6419850"/>
          <p14:tracePt t="50144" x="5578475" y="6419850"/>
          <p14:tracePt t="50151" x="5638800" y="6430963"/>
          <p14:tracePt t="50159" x="5784850" y="6430963"/>
          <p14:tracePt t="50166" x="5883275" y="6430963"/>
          <p14:tracePt t="50173" x="5967413" y="6430963"/>
          <p14:tracePt t="50180" x="6065838" y="6430963"/>
          <p14:tracePt t="50189" x="6175375" y="6430963"/>
          <p14:tracePt t="50195" x="6261100" y="6430963"/>
          <p14:tracePt t="50203" x="6394450" y="6430963"/>
          <p14:tracePt t="50211" x="6467475" y="6430963"/>
          <p14:tracePt t="50218" x="6553200" y="6430963"/>
          <p14:tracePt t="50224" x="6626225" y="6430963"/>
          <p14:tracePt t="50231" x="6746875" y="6430963"/>
          <p14:tracePt t="50239" x="6832600" y="6430963"/>
          <p14:tracePt t="50247" x="6918325" y="6430963"/>
          <p14:tracePt t="50254" x="6978650" y="6430963"/>
          <p14:tracePt t="50261" x="7040563" y="6430963"/>
          <p14:tracePt t="50268" x="7124700" y="6430963"/>
          <p14:tracePt t="50276" x="7210425" y="6430963"/>
          <p14:tracePt t="50283" x="7259638" y="6430963"/>
          <p14:tracePt t="50291" x="7307263" y="6430963"/>
          <p14:tracePt t="50298" x="7332663" y="6430963"/>
          <p14:tracePt t="50305" x="7356475" y="6430963"/>
          <p14:tracePt t="50312" x="7392988" y="6443663"/>
          <p14:tracePt t="50320" x="7405688" y="6443663"/>
          <p14:tracePt t="50671" x="7416800" y="6443663"/>
          <p14:tracePt t="50679" x="7429500" y="6443663"/>
          <p14:tracePt t="50686" x="7442200" y="6443663"/>
          <p14:tracePt t="50693" x="7466013" y="6443663"/>
          <p14:tracePt t="50700" x="7489825" y="6456363"/>
          <p14:tracePt t="50708" x="7526338" y="6467475"/>
          <p14:tracePt t="50716" x="7588250" y="6480175"/>
          <p14:tracePt t="50722" x="7637463" y="6492875"/>
          <p14:tracePt t="50729" x="7721600" y="6503988"/>
          <p14:tracePt t="50736" x="7794625" y="6503988"/>
          <p14:tracePt t="50744" x="7856538" y="6516688"/>
          <p14:tracePt t="50752" x="8002588" y="6540500"/>
          <p14:tracePt t="50759" x="8099425" y="6540500"/>
          <p14:tracePt t="50767" x="8221663" y="6553200"/>
          <p14:tracePt t="50775" x="8281988" y="6553200"/>
          <p14:tracePt t="50781" x="8391525" y="6553200"/>
          <p14:tracePt t="50789" x="8489950" y="6553200"/>
          <p14:tracePt t="50795" x="8562975" y="6553200"/>
          <p14:tracePt t="50803" x="8659813" y="6553200"/>
          <p14:tracePt t="50811" x="8709025" y="6553200"/>
          <p14:tracePt t="50818" x="8756650" y="6553200"/>
          <p14:tracePt t="50824" x="8805863" y="6553200"/>
          <p14:tracePt t="50832" x="8878888" y="6553200"/>
          <p14:tracePt t="50840" x="8928100" y="6553200"/>
          <p14:tracePt t="50846" x="8977313" y="6553200"/>
          <p14:tracePt t="50854" x="9024938" y="6553200"/>
          <p14:tracePt t="50862" x="9061450" y="6553200"/>
          <p14:tracePt t="50869" x="9097963" y="6553200"/>
          <p14:tracePt t="50876" x="9123363" y="6553200"/>
          <p14:tracePt t="50884" x="9147175" y="6553200"/>
          <p14:tracePt t="50891" x="9159875" y="6553200"/>
          <p14:tracePt t="50899" x="9170988" y="6553200"/>
          <p14:tracePt t="50907" x="9183688" y="6553200"/>
          <p14:tracePt t="51272" x="9183688" y="6540500"/>
          <p14:tracePt t="51294" x="9183688" y="6529388"/>
          <p14:tracePt t="51309" x="9196388" y="6529388"/>
          <p14:tracePt t="51316" x="9196388" y="6516688"/>
          <p14:tracePt t="51323" x="9196388" y="6503988"/>
          <p14:tracePt t="51344" x="9196388" y="6492875"/>
          <p14:tracePt t="51359" x="9207500" y="6480175"/>
          <p14:tracePt t="51375" x="9220200" y="6467475"/>
          <p14:tracePt t="51382" x="9220200" y="6456363"/>
          <p14:tracePt t="51396" x="9220200" y="6443663"/>
          <p14:tracePt t="51411" x="9232900" y="6430963"/>
          <p14:tracePt t="51426" x="9232900" y="6419850"/>
          <p14:tracePt t="51433" x="9232900" y="6407150"/>
          <p14:tracePt t="51441" x="9232900" y="6394450"/>
          <p14:tracePt t="51447" x="9232900" y="6383338"/>
          <p14:tracePt t="51454" x="9232900" y="6370638"/>
          <p14:tracePt t="51462" x="9232900" y="6357938"/>
          <p14:tracePt t="51470" x="9232900" y="6346825"/>
          <p14:tracePt t="51477" x="9232900" y="6334125"/>
          <p14:tracePt t="51485" x="9220200" y="6310313"/>
          <p14:tracePt t="51492" x="9207500" y="6297613"/>
          <p14:tracePt t="51499" x="9196388" y="6273800"/>
          <p14:tracePt t="51506" x="9183688" y="6261100"/>
          <p14:tracePt t="51513" x="9170988" y="6248400"/>
          <p14:tracePt t="51521" x="9147175" y="6224588"/>
          <p14:tracePt t="51527" x="9123363" y="6211888"/>
          <p14:tracePt t="51536" x="9074150" y="6188075"/>
          <p14:tracePt t="51543" x="9050338" y="6175375"/>
          <p14:tracePt t="51550" x="9013825" y="6164263"/>
          <p14:tracePt t="51557" x="8964613" y="6151563"/>
          <p14:tracePt t="51564" x="8902700" y="6127750"/>
          <p14:tracePt t="51571" x="8782050" y="6091238"/>
          <p14:tracePt t="51579" x="8696325" y="6078538"/>
          <p14:tracePt t="51587" x="8636000" y="6065838"/>
          <p14:tracePt t="51594" x="8574088" y="6042025"/>
          <p14:tracePt t="51602" x="8477250" y="6042025"/>
          <p14:tracePt t="51609" x="8416925" y="6029325"/>
          <p14:tracePt t="51616" x="8331200" y="6029325"/>
          <p14:tracePt t="51624" x="8245475" y="6018213"/>
          <p14:tracePt t="51630" x="8196263" y="6018213"/>
          <p14:tracePt t="51639" x="8135938" y="6018213"/>
          <p14:tracePt t="51645" x="8099425" y="6018213"/>
          <p14:tracePt t="51653" x="8050213" y="6018213"/>
          <p14:tracePt t="51659" x="8013700" y="6018213"/>
          <p14:tracePt t="51668" x="7966075" y="6018213"/>
          <p14:tracePt t="51674" x="7929563" y="6018213"/>
          <p14:tracePt t="51681" x="7880350" y="6018213"/>
          <p14:tracePt t="51688" x="7856538" y="6029325"/>
          <p14:tracePt t="51696" x="7843838" y="6029325"/>
          <p14:tracePt t="51704" x="7831138" y="6029325"/>
          <p14:tracePt t="51711" x="7820025" y="6029325"/>
          <p14:tracePt t="51719" x="7807325" y="6042025"/>
          <p14:tracePt t="51734" x="7794625" y="6042025"/>
          <p14:tracePt t="51748" x="7794625" y="6054725"/>
          <p14:tracePt t="51756" x="7783513" y="6054725"/>
          <p14:tracePt t="51762" x="7783513" y="6065838"/>
          <p14:tracePt t="51770" x="7783513" y="6078538"/>
          <p14:tracePt t="51785" x="7783513" y="6091238"/>
          <p14:tracePt t="51791" x="7783513" y="6102350"/>
          <p14:tracePt t="51798" x="7783513" y="6115050"/>
          <p14:tracePt t="51806" x="7783513" y="6127750"/>
          <p14:tracePt t="51813" x="7794625" y="6127750"/>
          <p14:tracePt t="51821" x="7820025" y="6151563"/>
          <p14:tracePt t="51828" x="7843838" y="6164263"/>
          <p14:tracePt t="51836" x="7893050" y="6175375"/>
          <p14:tracePt t="51843" x="7940675" y="6188075"/>
          <p14:tracePt t="51850" x="8013700" y="6200775"/>
          <p14:tracePt t="51857" x="8075613" y="6211888"/>
          <p14:tracePt t="51865" x="8123238" y="6224588"/>
          <p14:tracePt t="51873" x="8245475" y="6237288"/>
          <p14:tracePt t="51879" x="8343900" y="6237288"/>
          <p14:tracePt t="51888" x="8501063" y="6248400"/>
          <p14:tracePt t="51894" x="8586788" y="6261100"/>
          <p14:tracePt t="51902" x="8672513" y="6261100"/>
          <p14:tracePt t="51908" x="8756650" y="6261100"/>
          <p14:tracePt t="51915" x="8866188" y="6261100"/>
          <p14:tracePt t="51923" x="8928100" y="6261100"/>
          <p14:tracePt t="51930" x="9013825" y="6261100"/>
          <p14:tracePt t="51939" x="9061450" y="6261100"/>
          <p14:tracePt t="51945" x="9086850" y="6261100"/>
          <p14:tracePt t="51952" x="9123363" y="6261100"/>
          <p14:tracePt t="51960" x="9147175" y="6261100"/>
          <p14:tracePt t="51968" x="9183688" y="6261100"/>
          <p14:tracePt t="51975" x="9207500" y="6261100"/>
          <p14:tracePt t="51982" x="9220200" y="6261100"/>
          <p14:tracePt t="51990" x="9232900" y="6261100"/>
          <p14:tracePt t="51996" x="9244013" y="6261100"/>
          <p14:tracePt t="52004" x="9256713" y="6261100"/>
          <p14:tracePt t="52011" x="9280525" y="6261100"/>
          <p14:tracePt t="52027" x="9293225" y="6248400"/>
          <p14:tracePt t="52033" x="9305925" y="6248400"/>
          <p14:tracePt t="52047" x="9317038" y="6248400"/>
          <p14:tracePt t="52056" x="9329738" y="6248400"/>
          <p14:tracePt t="52071" x="9342438" y="6248400"/>
          <p14:tracePt t="52621" x="9342438" y="6237288"/>
          <p14:tracePt t="52628" x="9342438" y="6224588"/>
          <p14:tracePt t="52634" x="9342438" y="6211888"/>
          <p14:tracePt t="52641" x="9329738" y="6200775"/>
          <p14:tracePt t="52648" x="9329738" y="6188075"/>
          <p14:tracePt t="52655" x="9305925" y="6175375"/>
          <p14:tracePt t="52663" x="9269413" y="6138863"/>
          <p14:tracePt t="52670" x="9232900" y="6115050"/>
          <p14:tracePt t="52678" x="9183688" y="6078538"/>
          <p14:tracePt t="52685" x="9110663" y="6042025"/>
          <p14:tracePt t="52693" x="9037638" y="6005513"/>
          <p14:tracePt t="52700" x="8891588" y="5945188"/>
          <p14:tracePt t="52707" x="8720138" y="5883275"/>
          <p14:tracePt t="52714" x="8464550" y="5810250"/>
          <p14:tracePt t="52722" x="8062913" y="5713413"/>
          <p14:tracePt t="52728" x="7807325" y="5664200"/>
          <p14:tracePt t="52736" x="7551738" y="5603875"/>
          <p14:tracePt t="52743" x="7369175" y="5578475"/>
          <p14:tracePt t="52751" x="7150100" y="5541963"/>
          <p14:tracePt t="52759" x="6978650" y="5530850"/>
          <p14:tracePt t="52765" x="6858000" y="5505450"/>
          <p14:tracePt t="52772" x="6723063" y="5481638"/>
          <p14:tracePt t="52780" x="6626225" y="5481638"/>
          <p14:tracePt t="52788" x="6564313" y="5468938"/>
          <p14:tracePt t="52795" x="6516688" y="5468938"/>
          <p14:tracePt t="52803" x="6454775" y="5457825"/>
          <p14:tracePt t="52810" x="6418263" y="5457825"/>
          <p14:tracePt t="52817" x="6394450" y="5457825"/>
          <p14:tracePt t="52831" x="6381750" y="5457825"/>
          <p14:tracePt t="52839" x="6357938" y="5457825"/>
          <p14:tracePt t="53126" x="6381750" y="5445125"/>
          <p14:tracePt t="53132" x="6407150" y="5445125"/>
          <p14:tracePt t="53139" x="6454775" y="5445125"/>
          <p14:tracePt t="53146" x="6527800" y="5432425"/>
          <p14:tracePt t="53153" x="6577013" y="5432425"/>
          <p14:tracePt t="53160" x="6637338" y="5432425"/>
          <p14:tracePt t="53168" x="6710363" y="5421313"/>
          <p14:tracePt t="53176" x="6796088" y="5421313"/>
          <p14:tracePt t="53183" x="6918325" y="5408613"/>
          <p14:tracePt t="53190" x="7040563" y="5395913"/>
          <p14:tracePt t="53198" x="7137400" y="5384800"/>
          <p14:tracePt t="53205" x="7223125" y="5372100"/>
          <p14:tracePt t="53212" x="7307263" y="5372100"/>
          <p14:tracePt t="53220" x="7416800" y="5359400"/>
          <p14:tracePt t="53227" x="7502525" y="5359400"/>
          <p14:tracePt t="53234" x="7564438" y="5359400"/>
          <p14:tracePt t="53242" x="7637463" y="5359400"/>
          <p14:tracePt t="53249" x="7673975" y="5359400"/>
          <p14:tracePt t="53257" x="7734300" y="5359400"/>
          <p14:tracePt t="53263" x="7783513" y="5359400"/>
          <p14:tracePt t="53270" x="7843838" y="5359400"/>
          <p14:tracePt t="53277" x="7880350" y="5359400"/>
          <p14:tracePt t="53286" x="7929563" y="5359400"/>
          <p14:tracePt t="53293" x="7953375" y="5359400"/>
          <p14:tracePt t="53300" x="7989888" y="5359400"/>
          <p14:tracePt t="53308" x="8013700" y="5359400"/>
          <p14:tracePt t="53322" x="8026400" y="5359400"/>
          <p14:tracePt t="53329" x="8039100" y="5359400"/>
          <p14:tracePt t="53337" x="8050213" y="5359400"/>
          <p14:tracePt t="53352" x="8062913" y="5359400"/>
          <p14:tracePt t="53387" x="8075613" y="5359400"/>
          <p14:tracePt t="53462" x="8050213" y="5348288"/>
          <p14:tracePt t="53469" x="8013700" y="5348288"/>
          <p14:tracePt t="53477" x="7977188" y="5335588"/>
          <p14:tracePt t="53483" x="7929563" y="5322888"/>
          <p14:tracePt t="53491" x="7867650" y="5311775"/>
          <p14:tracePt t="53498" x="7758113" y="5286375"/>
          <p14:tracePt t="53504" x="7673975" y="5273675"/>
          <p14:tracePt t="53512" x="7564438" y="5262563"/>
          <p14:tracePt t="53519" x="7429500" y="5249863"/>
          <p14:tracePt t="53527" x="7270750" y="5237163"/>
          <p14:tracePt t="53544" x="7064375" y="5237163"/>
          <p14:tracePt t="53549" x="6978650" y="5237163"/>
          <p14:tracePt t="53557" x="6858000" y="5237163"/>
          <p14:tracePt t="53563" x="6783388" y="5249863"/>
          <p14:tracePt t="53572" x="6662738" y="5262563"/>
          <p14:tracePt t="53579" x="6626225" y="5286375"/>
          <p14:tracePt t="53586" x="6564313" y="5299075"/>
          <p14:tracePt t="53593" x="6540500" y="5299075"/>
          <p14:tracePt t="53600" x="6516688" y="5311775"/>
          <p14:tracePt t="53608" x="6503988" y="5322888"/>
          <p14:tracePt t="53614" x="6491288" y="5322888"/>
          <p14:tracePt t="53629" x="6480175" y="5322888"/>
          <p14:tracePt t="53636" x="6467475" y="5335588"/>
          <p14:tracePt t="53666" x="6454775" y="5335588"/>
          <p14:tracePt t="53674" x="6454775" y="5348288"/>
          <p14:tracePt t="53696" x="6443663" y="5348288"/>
          <p14:tracePt t="53725" x="6443663" y="5359400"/>
          <p14:tracePt t="53732" x="6430963" y="5359400"/>
          <p14:tracePt t="53761" x="6418263" y="5359400"/>
          <p14:tracePt t="53777" x="6418263" y="5372100"/>
          <p14:tracePt t="53806" x="6407150" y="5372100"/>
          <p14:tracePt t="53820" x="6407150" y="5384800"/>
          <p14:tracePt t="53835" x="6394450" y="5395913"/>
          <p14:tracePt t="53945" x="6407150" y="5395913"/>
          <p14:tracePt t="53952" x="6430963" y="5395913"/>
          <p14:tracePt t="53960" x="6467475" y="5395913"/>
          <p14:tracePt t="53966" x="6516688" y="5395913"/>
          <p14:tracePt t="53974" x="6553200" y="5395913"/>
          <p14:tracePt t="53982" x="6589713" y="5395913"/>
          <p14:tracePt t="53988" x="6662738" y="5395913"/>
          <p14:tracePt t="53995" x="6723063" y="5395913"/>
          <p14:tracePt t="54002" x="6796088" y="5384800"/>
          <p14:tracePt t="54010" x="6918325" y="5372100"/>
          <p14:tracePt t="54018" x="7004050" y="5359400"/>
          <p14:tracePt t="54025" x="7077075" y="5359400"/>
          <p14:tracePt t="54032" x="7150100" y="5348288"/>
          <p14:tracePt t="54039" x="7270750" y="5335588"/>
          <p14:tracePt t="54047" x="7343775" y="5322888"/>
          <p14:tracePt t="54055" x="7416800" y="5322888"/>
          <p14:tracePt t="54062" x="7453313" y="5322888"/>
          <p14:tracePt t="54068" x="7502525" y="5322888"/>
          <p14:tracePt t="54077" x="7564438" y="5322888"/>
          <p14:tracePt t="54084" x="7612063" y="5322888"/>
          <p14:tracePt t="54091" x="7697788" y="5322888"/>
          <p14:tracePt t="54098" x="7770813" y="5322888"/>
          <p14:tracePt t="54106" x="7831138" y="5322888"/>
          <p14:tracePt t="54113" x="7880350" y="5322888"/>
          <p14:tracePt t="54119" x="7966075" y="5322888"/>
          <p14:tracePt t="54127" x="8013700" y="5322888"/>
          <p14:tracePt t="54135" x="8062913" y="5322888"/>
          <p14:tracePt t="54143" x="8112125" y="5322888"/>
          <p14:tracePt t="54149" x="8185150" y="5322888"/>
          <p14:tracePt t="54157" x="8245475" y="5322888"/>
          <p14:tracePt t="54163" x="8281988" y="5322888"/>
          <p14:tracePt t="54172" x="8331200" y="5322888"/>
          <p14:tracePt t="54179" x="8380413" y="5322888"/>
          <p14:tracePt t="54186" x="8416925" y="5322888"/>
          <p14:tracePt t="54193" x="8464550" y="5322888"/>
          <p14:tracePt t="54200" x="8537575" y="5322888"/>
          <p14:tracePt t="54208" x="8586788" y="5322888"/>
          <p14:tracePt t="54215" x="8623300" y="5322888"/>
          <p14:tracePt t="54223" x="8659813" y="5322888"/>
          <p14:tracePt t="54230" x="8696325" y="5322888"/>
          <p14:tracePt t="54237" x="8745538" y="5322888"/>
          <p14:tracePt t="54244" x="8756650" y="5322888"/>
          <p14:tracePt t="54251" x="8782050" y="5322888"/>
          <p14:tracePt t="54260" x="8805863" y="5322888"/>
          <p14:tracePt t="54266" x="8818563" y="5322888"/>
          <p14:tracePt t="54274" x="8829675" y="5311775"/>
          <p14:tracePt t="54280" x="8842375" y="5311775"/>
          <p14:tracePt t="54289" x="8855075" y="5299075"/>
          <p14:tracePt t="54297" x="8866188" y="5299075"/>
          <p14:tracePt t="55330" x="8855075" y="5299075"/>
          <p14:tracePt t="55343" x="8842375" y="5299075"/>
          <p14:tracePt t="55351" x="8829675" y="5299075"/>
          <p14:tracePt t="55357" x="8829675" y="5311775"/>
          <p14:tracePt t="55371" x="8818563" y="5322888"/>
          <p14:tracePt t="55380" x="8805863" y="5322888"/>
          <p14:tracePt t="55387" x="8805863" y="5335588"/>
          <p14:tracePt t="55401" x="8805863" y="5359400"/>
          <p14:tracePt t="55416" x="8805863" y="5372100"/>
          <p14:tracePt t="55424" x="8805863" y="5384800"/>
          <p14:tracePt t="55430" x="8805863" y="5395913"/>
          <p14:tracePt t="55439" x="8805863" y="5421313"/>
          <p14:tracePt t="55446" x="8818563" y="5421313"/>
          <p14:tracePt t="55453" x="8829675" y="5432425"/>
          <p14:tracePt t="55460" x="8842375" y="5445125"/>
          <p14:tracePt t="55467" x="8866188" y="5457825"/>
          <p14:tracePt t="55474" x="8866188" y="5481638"/>
          <p14:tracePt t="55481" x="8891588" y="5481638"/>
          <p14:tracePt t="55488" x="8915400" y="5505450"/>
          <p14:tracePt t="55504" x="8928100" y="5518150"/>
          <p14:tracePt t="55511" x="8939213" y="5530850"/>
          <p14:tracePt t="55529" x="8977313" y="5541963"/>
          <p14:tracePt t="56039" x="8951913" y="5541963"/>
          <p14:tracePt t="56045" x="8939213" y="5541963"/>
          <p14:tracePt t="56053" x="8902700" y="5554663"/>
          <p14:tracePt t="56061" x="8866188" y="5554663"/>
          <p14:tracePt t="56068" x="8829675" y="5567363"/>
          <p14:tracePt t="56075" x="8793163" y="5567363"/>
          <p14:tracePt t="56082" x="8745538" y="5578475"/>
          <p14:tracePt t="56090" x="8683625" y="5578475"/>
          <p14:tracePt t="56097" x="8623300" y="5591175"/>
          <p14:tracePt t="56105" x="8562975" y="5591175"/>
          <p14:tracePt t="56111" x="8513763" y="5591175"/>
          <p14:tracePt t="56118" x="8391525" y="5591175"/>
          <p14:tracePt t="56126" x="8294688" y="5591175"/>
          <p14:tracePt t="56134" x="8221663" y="5591175"/>
          <p14:tracePt t="56141" x="8148638" y="5591175"/>
          <p14:tracePt t="56148" x="8099425" y="5591175"/>
          <p14:tracePt t="56156" x="8039100" y="5591175"/>
          <p14:tracePt t="56163" x="8002588" y="5591175"/>
          <p14:tracePt t="56171" x="7916863" y="5578475"/>
          <p14:tracePt t="56178" x="7856538" y="5567363"/>
          <p14:tracePt t="56185" x="7794625" y="5554663"/>
          <p14:tracePt t="56192" x="7721600" y="5554663"/>
          <p14:tracePt t="56200" x="7673975" y="5541963"/>
          <p14:tracePt t="56207" x="7637463" y="5530850"/>
          <p14:tracePt t="56214" x="7600950" y="5518150"/>
          <p14:tracePt t="56222" x="7564438" y="5518150"/>
          <p14:tracePt t="56228" x="7526338" y="5518150"/>
          <p14:tracePt t="56235" x="7515225" y="5505450"/>
          <p14:tracePt t="56244" x="7502525" y="5505450"/>
          <p14:tracePt t="56251" x="7489825" y="5505450"/>
          <p14:tracePt t="56259" x="7478713" y="5505450"/>
          <p14:tracePt t="56265" x="7466013" y="5505450"/>
          <p14:tracePt t="56281" x="7453313" y="5505450"/>
          <p14:tracePt t="56302" x="7442200" y="5505450"/>
          <p14:tracePt t="56331" x="7429500" y="5518150"/>
          <p14:tracePt t="56339" x="7416800" y="5530850"/>
          <p14:tracePt t="56346" x="7416800" y="5541963"/>
          <p14:tracePt t="56352" x="7416800" y="5554663"/>
          <p14:tracePt t="56360" x="7416800" y="5603875"/>
          <p14:tracePt t="56367" x="7405688" y="5640388"/>
          <p14:tracePt t="56375" x="7392988" y="5700713"/>
          <p14:tracePt t="56382" x="7392988" y="5737225"/>
          <p14:tracePt t="56390" x="7380288" y="5773738"/>
          <p14:tracePt t="56397" x="7380288" y="5810250"/>
          <p14:tracePt t="56405" x="7369175" y="5895975"/>
          <p14:tracePt t="56412" x="7369175" y="5981700"/>
          <p14:tracePt t="56420" x="7369175" y="6042025"/>
          <p14:tracePt t="56427" x="7369175" y="6091238"/>
          <p14:tracePt t="56434" x="7369175" y="6127750"/>
          <p14:tracePt t="56441" x="7369175" y="6175375"/>
          <p14:tracePt t="56448" x="7369175" y="6224588"/>
          <p14:tracePt t="56456" x="7369175" y="6273800"/>
          <p14:tracePt t="56462" x="7369175" y="6284913"/>
          <p14:tracePt t="56470" x="7369175" y="6321425"/>
          <p14:tracePt t="56477" x="7369175" y="6334125"/>
          <p14:tracePt t="56698" x="7356475" y="6346825"/>
          <p14:tracePt t="56712" x="7343775" y="6346825"/>
          <p14:tracePt t="56719" x="7343775" y="6357938"/>
          <p14:tracePt t="56726" x="7332663" y="6370638"/>
          <p14:tracePt t="56733" x="7332663" y="6383338"/>
          <p14:tracePt t="56741" x="7319963" y="6394450"/>
          <p14:tracePt t="56748" x="7319963" y="6419850"/>
          <p14:tracePt t="56757" x="7319963" y="6443663"/>
          <p14:tracePt t="56763" x="7319963" y="6467475"/>
          <p14:tracePt t="56771" x="7319963" y="6492875"/>
          <p14:tracePt t="56779" x="7319963" y="6503988"/>
          <p14:tracePt t="56786" x="7319963" y="6516688"/>
          <p14:tracePt t="56793" x="7319963" y="6553200"/>
          <p14:tracePt t="56800" x="7319963" y="6578600"/>
          <p14:tracePt t="56808" x="7319963" y="6602413"/>
          <p14:tracePt t="56814" x="7332663" y="6626225"/>
          <p14:tracePt t="56823" x="7356475" y="6651625"/>
          <p14:tracePt t="56830" x="7356475" y="6662738"/>
          <p14:tracePt t="56837" x="7369175" y="6688138"/>
          <p14:tracePt t="56844" x="7380288" y="6699250"/>
          <p14:tracePt t="56851" x="7392988" y="6711950"/>
          <p14:tracePt t="56858" x="7405688" y="6724650"/>
          <p14:tracePt t="56865" x="7429500" y="6748463"/>
          <p14:tracePt t="56873" x="7442200" y="6761163"/>
          <p14:tracePt t="56880" x="7466013" y="6772275"/>
          <p14:tracePt t="56888" x="7489825" y="6784975"/>
          <p14:tracePt t="56895" x="7502525" y="6808788"/>
          <p14:tracePt t="56903" x="7526338" y="6821488"/>
          <p14:tracePt t="56910" x="7539038" y="6845300"/>
          <p14:tracePt t="56917" x="7564438" y="6845300"/>
          <p14:tracePt t="57085" x="8380413" y="6834188"/>
          <p14:tracePt t="57092" x="8404225" y="6808788"/>
          <p14:tracePt t="57099" x="8428038" y="6797675"/>
          <p14:tracePt t="57106" x="8453438" y="6784975"/>
          <p14:tracePt t="57114" x="8477250" y="6772275"/>
          <p14:tracePt t="57122" x="8489950" y="6761163"/>
          <p14:tracePt t="57130" x="8501063" y="6748463"/>
          <p14:tracePt t="57137" x="8513763" y="6735763"/>
          <p14:tracePt t="57144" x="8537575" y="6724650"/>
          <p14:tracePt t="57151" x="8537575" y="6711950"/>
          <p14:tracePt t="57159" x="8550275" y="6711950"/>
          <p14:tracePt t="57165" x="8562975" y="6688138"/>
          <p14:tracePt t="57174" x="8574088" y="6662738"/>
          <p14:tracePt t="57181" x="8574088" y="6651625"/>
          <p14:tracePt t="57188" x="8586788" y="6626225"/>
          <p14:tracePt t="57195" x="8586788" y="6602413"/>
          <p14:tracePt t="57202" x="8586788" y="6578600"/>
          <p14:tracePt t="57209" x="8586788" y="6540500"/>
          <p14:tracePt t="57217" x="8586788" y="6516688"/>
          <p14:tracePt t="57225" x="8574088" y="6492875"/>
          <p14:tracePt t="57232" x="8550275" y="6467475"/>
          <p14:tracePt t="57240" x="8526463" y="6419850"/>
          <p14:tracePt t="57248" x="8513763" y="6407150"/>
          <p14:tracePt t="57254" x="8489950" y="6383338"/>
          <p14:tracePt t="57262" x="8464550" y="6357938"/>
          <p14:tracePt t="57269" x="8416925" y="6321425"/>
          <p14:tracePt t="57276" x="8343900" y="6273800"/>
          <p14:tracePt t="57283" x="8258175" y="6237288"/>
          <p14:tracePt t="57291" x="8185150" y="6188075"/>
          <p14:tracePt t="57298" x="8135938" y="6175375"/>
          <p14:tracePt t="57306" x="8039100" y="6115050"/>
          <p14:tracePt t="57312" x="7977188" y="6102350"/>
          <p14:tracePt t="57319" x="7867650" y="6042025"/>
          <p14:tracePt t="57326" x="7770813" y="6018213"/>
          <p14:tracePt t="57335" x="7685088" y="5992813"/>
          <p14:tracePt t="57342" x="7637463" y="5992813"/>
          <p14:tracePt t="57348" x="7564438" y="5981700"/>
          <p14:tracePt t="57357" x="7466013" y="5969000"/>
          <p14:tracePt t="57364" x="7416800" y="5969000"/>
          <p14:tracePt t="57372" x="7332663" y="5969000"/>
          <p14:tracePt t="57379" x="7259638" y="5969000"/>
          <p14:tracePt t="57386" x="7197725" y="5981700"/>
          <p14:tracePt t="57393" x="7137400" y="6005513"/>
          <p14:tracePt t="57400" x="7100888" y="6018213"/>
          <p14:tracePt t="57408" x="7077075" y="6029325"/>
          <p14:tracePt t="57415" x="7040563" y="6054725"/>
          <p14:tracePt t="57423" x="7015163" y="6065838"/>
          <p14:tracePt t="57428" x="7004050" y="6091238"/>
          <p14:tracePt t="57436" x="6991350" y="6102350"/>
          <p14:tracePt t="57443" x="6978650" y="6115050"/>
          <p14:tracePt t="57451" x="6967538" y="6127750"/>
          <p14:tracePt t="57459" x="6967538" y="6138863"/>
          <p14:tracePt t="57466" x="6967538" y="6164263"/>
          <p14:tracePt t="57474" x="6967538" y="6200775"/>
          <p14:tracePt t="57480" x="6967538" y="6224588"/>
          <p14:tracePt t="57489" x="6967538" y="6261100"/>
          <p14:tracePt t="57495" x="6967538" y="6273800"/>
          <p14:tracePt t="57503" x="6967538" y="6284913"/>
          <p14:tracePt t="57511" x="6978650" y="6310313"/>
          <p14:tracePt t="57517" x="6991350" y="6321425"/>
          <p14:tracePt t="57525" x="7015163" y="6346825"/>
          <p14:tracePt t="57532" x="7051675" y="6370638"/>
          <p14:tracePt t="57546" x="7100888" y="6419850"/>
          <p14:tracePt t="57554" x="7150100" y="6443663"/>
          <p14:tracePt t="57562" x="7173913" y="6467475"/>
          <p14:tracePt t="57569" x="7197725" y="6492875"/>
          <p14:tracePt t="57577" x="7283450" y="6529388"/>
          <p14:tracePt t="57583" x="7369175" y="6565900"/>
          <p14:tracePt t="57591" x="7489825" y="6602413"/>
          <p14:tracePt t="57597" x="7564438" y="6626225"/>
          <p14:tracePt t="57606" x="7648575" y="6651625"/>
          <p14:tracePt t="57612" x="7710488" y="6662738"/>
          <p14:tracePt t="57620" x="7820025" y="6688138"/>
          <p14:tracePt t="57628" x="7916863" y="6699250"/>
          <p14:tracePt t="57635" x="7977188" y="6711950"/>
          <p14:tracePt t="57642" x="8062913" y="6711950"/>
          <p14:tracePt t="57649" x="8148638" y="6724650"/>
          <p14:tracePt t="57656" x="8196263" y="6724650"/>
          <p14:tracePt t="57663" x="8281988" y="6724650"/>
          <p14:tracePt t="57671" x="8367713" y="6724650"/>
          <p14:tracePt t="57679" x="8404225" y="6724650"/>
          <p14:tracePt t="57686" x="8464550" y="6724650"/>
          <p14:tracePt t="57693" x="8513763" y="6724650"/>
          <p14:tracePt t="57700" x="8550275" y="6724650"/>
          <p14:tracePt t="57708" x="8599488" y="6724650"/>
          <p14:tracePt t="57715" x="8623300" y="6711950"/>
          <p14:tracePt t="57723" x="8659813" y="6699250"/>
          <p14:tracePt t="57729" x="8683625" y="6688138"/>
          <p14:tracePt t="57738" x="8732838" y="6662738"/>
          <p14:tracePt t="57745" x="8745538" y="6651625"/>
          <p14:tracePt t="57751" x="8756650" y="6651625"/>
          <p14:tracePt t="57760" x="8782050" y="6615113"/>
          <p14:tracePt t="57766" x="8793163" y="6602413"/>
          <p14:tracePt t="57774" x="8818563" y="6578600"/>
          <p14:tracePt t="57781" x="8829675" y="6553200"/>
          <p14:tracePt t="57787" x="8842375" y="6516688"/>
          <p14:tracePt t="57795" x="8842375" y="6503988"/>
          <p14:tracePt t="57803" x="8842375" y="6480175"/>
          <p14:tracePt t="57810" x="8842375" y="6456363"/>
          <p14:tracePt t="57818" x="8842375" y="6430963"/>
          <p14:tracePt t="57825" x="8842375" y="6407150"/>
          <p14:tracePt t="57832" x="8842375" y="6370638"/>
          <p14:tracePt t="57840" x="8842375" y="6357938"/>
          <p14:tracePt t="57847" x="8829675" y="6346825"/>
          <p14:tracePt t="57855" x="8818563" y="6321425"/>
          <p14:tracePt t="57862" x="8805863" y="6321425"/>
          <p14:tracePt t="57869" x="8793163" y="6297613"/>
          <p14:tracePt t="57877" x="8782050" y="6297613"/>
          <p14:tracePt t="57883" x="8745538" y="6273800"/>
          <p14:tracePt t="57891" x="8696325" y="6261100"/>
          <p14:tracePt t="57898" x="8647113" y="6248400"/>
          <p14:tracePt t="57905" x="8599488" y="6248400"/>
          <p14:tracePt t="57912" x="8562975" y="6248400"/>
          <p14:tracePt t="57920" x="8513763" y="6248400"/>
          <p14:tracePt t="57928" x="8464550" y="6248400"/>
          <p14:tracePt t="57934" x="8380413" y="6248400"/>
          <p14:tracePt t="57943" x="8258175" y="6248400"/>
          <p14:tracePt t="57949" x="8208963" y="6248400"/>
          <p14:tracePt t="57957" x="8123238" y="6273800"/>
          <p14:tracePt t="57965" x="8050213" y="6284913"/>
          <p14:tracePt t="57972" x="8002588" y="6310313"/>
          <p14:tracePt t="57979" x="7940675" y="6334125"/>
          <p14:tracePt t="57986" x="7867650" y="6370638"/>
          <p14:tracePt t="57994" x="7820025" y="6394450"/>
          <p14:tracePt t="58001" x="7794625" y="6419850"/>
          <p14:tracePt t="58008" x="7747000" y="6456363"/>
          <p14:tracePt t="58015" x="7721600" y="6467475"/>
          <p14:tracePt t="58022" x="7697788" y="6492875"/>
          <p14:tracePt t="58029" x="7673975" y="6503988"/>
          <p14:tracePt t="58037" x="7661275" y="6516688"/>
          <p14:tracePt t="58045" x="7648575" y="6529388"/>
          <p14:tracePt t="58052" x="7648575" y="6540500"/>
          <p14:tracePt t="58060" x="7637463" y="6540500"/>
          <p14:tracePt t="58067" x="7624763" y="6553200"/>
          <p14:tracePt t="58074" x="7624763" y="6565900"/>
          <p14:tracePt t="58081" x="7612063" y="6578600"/>
          <p14:tracePt t="58089" x="7612063" y="6589713"/>
          <p14:tracePt t="58096" x="7612063" y="6602413"/>
          <p14:tracePt t="58103" x="7612063" y="6615113"/>
          <p14:tracePt t="58110" x="7612063" y="6651625"/>
          <p14:tracePt t="58117" x="7612063" y="6675438"/>
          <p14:tracePt t="58125" x="7612063" y="6688138"/>
          <p14:tracePt t="58132" x="7612063" y="6699250"/>
          <p14:tracePt t="58140" x="7624763" y="6724650"/>
          <p14:tracePt t="58148" x="7637463" y="6735763"/>
          <p14:tracePt t="58154" x="7661275" y="6761163"/>
          <p14:tracePt t="58161" x="7685088" y="6772275"/>
          <p14:tracePt t="58168" x="7721600" y="6808788"/>
          <p14:tracePt t="58176" x="7758113" y="6821488"/>
          <p14:tracePt t="58183" x="7820025" y="6845300"/>
          <p14:tracePt t="58667" x="8404225" y="6797675"/>
          <p14:tracePt t="58674" x="8404225" y="6761163"/>
          <p14:tracePt t="58681" x="8428038" y="6724650"/>
          <p14:tracePt t="58688" x="8440738" y="6675438"/>
          <p14:tracePt t="58696" x="8453438" y="6638925"/>
          <p14:tracePt t="58704" x="8453438" y="6615113"/>
          <p14:tracePt t="58711" x="8464550" y="6578600"/>
          <p14:tracePt t="58718" x="8489950" y="6516688"/>
          <p14:tracePt t="58726" x="8501063" y="6456363"/>
          <p14:tracePt t="58732" x="8501063" y="6419850"/>
          <p14:tracePt t="58740" x="8513763" y="6346825"/>
          <p14:tracePt t="58748" x="8513763" y="6321425"/>
          <p14:tracePt t="58755" x="8513763" y="6284913"/>
          <p14:tracePt t="58763" x="8513763" y="6248400"/>
          <p14:tracePt t="58770" x="8513763" y="6224588"/>
          <p14:tracePt t="58777" x="8513763" y="6200775"/>
          <p14:tracePt t="58784" x="8513763" y="6175375"/>
          <p14:tracePt t="58790" x="8501063" y="6151563"/>
          <p14:tracePt t="58799" x="8489950" y="6127750"/>
          <p14:tracePt t="58806" x="8477250" y="6115050"/>
          <p14:tracePt t="58813" x="8464550" y="6091238"/>
          <p14:tracePt t="58821" x="8440738" y="6065838"/>
          <p14:tracePt t="58829" x="8404225" y="6054725"/>
          <p14:tracePt t="58836" x="8380413" y="6029325"/>
          <p14:tracePt t="58843" x="8331200" y="5992813"/>
          <p14:tracePt t="58849" x="8281988" y="5981700"/>
          <p14:tracePt t="58857" x="8196263" y="5945188"/>
          <p14:tracePt t="58865" x="8123238" y="5907088"/>
          <p14:tracePt t="58872" x="8026400" y="5870575"/>
          <p14:tracePt t="58880" x="7916863" y="5834063"/>
          <p14:tracePt t="58887" x="7831138" y="5786438"/>
          <p14:tracePt t="58894" x="7770813" y="5773738"/>
          <p14:tracePt t="58901" x="7685088" y="5761038"/>
          <p14:tracePt t="58908" x="7624763" y="5737225"/>
          <p14:tracePt t="58915" x="7539038" y="5724525"/>
          <p14:tracePt t="58923" x="7442200" y="5700713"/>
          <p14:tracePt t="58931" x="7392988" y="5688013"/>
          <p14:tracePt t="58938" x="7332663" y="5676900"/>
          <p14:tracePt t="58946" x="7270750" y="5664200"/>
          <p14:tracePt t="58952" x="7234238" y="5664200"/>
          <p14:tracePt t="58960" x="7150100" y="5651500"/>
          <p14:tracePt t="58967" x="7100888" y="5651500"/>
          <p14:tracePt t="58975" x="7027863" y="5651500"/>
          <p14:tracePt t="58981" x="6967538" y="5640388"/>
          <p14:tracePt t="58989" x="6894513" y="5640388"/>
          <p14:tracePt t="58996" x="6858000" y="5640388"/>
          <p14:tracePt t="59004" x="6821488" y="5640388"/>
          <p14:tracePt t="59011" x="6796088" y="5640388"/>
          <p14:tracePt t="59018" x="6772275" y="5627688"/>
          <p14:tracePt t="59025" x="6759575" y="5614988"/>
          <p14:tracePt t="59032" x="6735763" y="5614988"/>
          <p14:tracePt t="59040" x="6723063" y="5603875"/>
          <p14:tracePt t="59048" x="6710363" y="5603875"/>
          <p14:tracePt t="59055" x="6699250" y="5603875"/>
          <p14:tracePt t="59063" x="6686550" y="5603875"/>
          <p14:tracePt t="59070" x="6673850" y="5591175"/>
          <p14:tracePt t="59077" x="6662738" y="5591175"/>
          <p14:tracePt t="59084" x="6650038" y="5591175"/>
          <p14:tracePt t="59092" x="6637338" y="5591175"/>
          <p14:tracePt t="59099" x="6626225" y="5578475"/>
          <p14:tracePt t="59105" x="6613525" y="5567363"/>
          <p14:tracePt t="59113" x="6600825" y="5567363"/>
          <p14:tracePt t="59120" x="6600825" y="5554663"/>
          <p14:tracePt t="59129" x="6589713" y="5554663"/>
          <p14:tracePt t="59135" x="6577013" y="5554663"/>
          <p14:tracePt t="59142" x="6577013" y="5530850"/>
          <p14:tracePt t="59149" x="6564313" y="5530850"/>
          <p14:tracePt t="59157" x="6564313" y="5518150"/>
          <p14:tracePt t="59165" x="6553200" y="5505450"/>
          <p14:tracePt t="59172" x="6553200" y="5494338"/>
          <p14:tracePt t="59180" x="6540500" y="5481638"/>
          <p14:tracePt t="59187" x="6540500" y="5468938"/>
          <p14:tracePt t="59195" x="6540500" y="5457825"/>
          <p14:tracePt t="59209" x="6527800" y="5445125"/>
          <p14:tracePt t="59231" x="6527800" y="5432425"/>
          <p14:tracePt t="59244" x="6527800" y="5421313"/>
          <p14:tracePt t="59252" x="6527800" y="5408613"/>
          <p14:tracePt t="59259" x="6516688" y="5408613"/>
          <p14:tracePt t="59274" x="6516688" y="5395913"/>
          <p14:tracePt t="59290" x="6516688" y="5372100"/>
          <p14:tracePt t="59304" x="6516688" y="5359400"/>
          <p14:tracePt t="59312" x="6516688" y="5348288"/>
          <p14:tracePt t="59318" x="6503988" y="5335588"/>
          <p14:tracePt t="59326" x="6503988" y="5322888"/>
          <p14:tracePt t="59333" x="6503988" y="5311775"/>
          <p14:tracePt t="59341" x="6503988" y="5299075"/>
          <p14:tracePt t="59348" x="6491288" y="5286375"/>
          <p14:tracePt t="59370" x="6491288" y="5273675"/>
          <p14:tracePt t="59384" x="6491288" y="5262563"/>
          <p14:tracePt t="59392" x="6491288" y="5249863"/>
          <p14:tracePt t="59407" x="6491288" y="5237163"/>
          <p14:tracePt t="59421" x="6491288" y="5226050"/>
          <p14:tracePt t="59435" x="6491288" y="5213350"/>
          <p14:tracePt t="59450" x="6491288" y="5200650"/>
          <p14:tracePt t="59473" x="6491288" y="5189538"/>
          <p14:tracePt t="59494" x="6491288" y="5176838"/>
          <p14:tracePt t="59501" x="6491288" y="5164138"/>
          <p14:tracePt t="59530" x="6503988" y="5164138"/>
          <p14:tracePt t="59531" x="6516688" y="5164138"/>
          <p14:tracePt t="59539" x="6527800" y="5164138"/>
          <p14:tracePt t="59547" x="6540500" y="5164138"/>
          <p14:tracePt t="59553" x="6553200" y="5164138"/>
          <p14:tracePt t="59560" x="6577013" y="5164138"/>
          <p14:tracePt t="59574" x="6589713" y="5164138"/>
          <p14:tracePt t="59582" x="6613525" y="5164138"/>
          <p14:tracePt t="59590" x="6626225" y="5176838"/>
          <p14:tracePt t="59596" x="6637338" y="5176838"/>
          <p14:tracePt t="59604" x="6650038" y="5176838"/>
          <p14:tracePt t="59611" x="6673850" y="5200650"/>
          <p14:tracePt t="59618" x="6699250" y="5213350"/>
          <p14:tracePt t="59627" x="6710363" y="5213350"/>
          <p14:tracePt t="59633" x="6723063" y="5226050"/>
          <p14:tracePt t="59641" x="6759575" y="5237163"/>
          <p14:tracePt t="59648" x="6772275" y="5249863"/>
          <p14:tracePt t="59656" x="6783388" y="5262563"/>
          <p14:tracePt t="59663" x="6808788" y="5273675"/>
          <p14:tracePt t="59670" x="6821488" y="5273675"/>
          <p14:tracePt t="59678" x="6832600" y="5286375"/>
          <p14:tracePt t="59685" x="6845300" y="5286375"/>
          <p14:tracePt t="59692" x="6858000" y="5299075"/>
          <p14:tracePt t="59699" x="6881813" y="5311775"/>
          <p14:tracePt t="59714" x="6894513" y="5322888"/>
          <p14:tracePt t="59721" x="6905625" y="5335588"/>
          <p14:tracePt t="59728" x="6918325" y="5335588"/>
          <p14:tracePt t="59735" x="6942138" y="5348288"/>
          <p14:tracePt t="59743" x="6954838" y="5348288"/>
          <p14:tracePt t="59750" x="6967538" y="5359400"/>
          <p14:tracePt t="59758" x="6991350" y="5359400"/>
          <p14:tracePt t="59773" x="7004050" y="5359400"/>
          <p14:tracePt t="59780" x="7015163" y="5359400"/>
          <p14:tracePt t="59795" x="7040563" y="5359400"/>
          <p14:tracePt t="59810" x="7051675" y="5359400"/>
          <p14:tracePt t="59824" x="7064375" y="5359400"/>
          <p14:tracePt t="59838" x="7077075" y="5359400"/>
          <p14:tracePt t="59845" x="7088188" y="5348288"/>
          <p14:tracePt t="59852" x="7100888" y="5322888"/>
          <p14:tracePt t="59861" x="7113588" y="5311775"/>
          <p14:tracePt t="59868" x="7113588" y="5299075"/>
          <p14:tracePt t="59875" x="7124700" y="5286375"/>
          <p14:tracePt t="59882" x="7124700" y="5273675"/>
          <p14:tracePt t="59890" x="7137400" y="5262563"/>
          <p14:tracePt t="59905" x="7150100" y="5237163"/>
          <p14:tracePt t="59911" x="7161213" y="5226050"/>
          <p14:tracePt t="59919" x="7161213" y="5213350"/>
          <p14:tracePt t="59927" x="7161213" y="5200650"/>
          <p14:tracePt t="59933" x="7173913" y="5189538"/>
          <p14:tracePt t="59941" x="7186613" y="5164138"/>
          <p14:tracePt t="59956" x="7186613" y="5153025"/>
          <p14:tracePt t="59962" x="7197725" y="5153025"/>
          <p14:tracePt t="59969" x="7197725" y="5140325"/>
          <p14:tracePt t="59984" x="7210425" y="5140325"/>
          <p14:tracePt t="59992" x="7210425" y="5127625"/>
          <p14:tracePt t="60015" x="7223125" y="5127625"/>
          <p14:tracePt t="60051" x="7234238" y="5127625"/>
          <p14:tracePt t="60065" x="7246938" y="5127625"/>
          <p14:tracePt t="60080" x="7259638" y="5127625"/>
          <p14:tracePt t="60087" x="7270750" y="5127625"/>
          <p14:tracePt t="60102" x="7283450" y="5127625"/>
          <p14:tracePt t="60138" x="7296150" y="5127625"/>
          <p14:tracePt t="60147" x="7296150" y="5140325"/>
          <p14:tracePt t="60154" x="7307263" y="5140325"/>
          <p14:tracePt t="60161" x="7319963" y="5153025"/>
          <p14:tracePt t="60168" x="7319963" y="5164138"/>
          <p14:tracePt t="60175" x="7343775" y="5176838"/>
          <p14:tracePt t="60190" x="7356475" y="5189538"/>
          <p14:tracePt t="60197" x="7356475" y="5200650"/>
          <p14:tracePt t="60204" x="7380288" y="5213350"/>
          <p14:tracePt t="60219" x="7392988" y="5237163"/>
          <p14:tracePt t="60227" x="7405688" y="5249863"/>
          <p14:tracePt t="60233" x="7405688" y="5262563"/>
          <p14:tracePt t="60241" x="7416800" y="5273675"/>
          <p14:tracePt t="60248" x="7429500" y="5286375"/>
          <p14:tracePt t="60256" x="7442200" y="5299075"/>
          <p14:tracePt t="60264" x="7453313" y="5311775"/>
          <p14:tracePt t="60270" x="7453313" y="5322888"/>
          <p14:tracePt t="60278" x="7478713" y="5322888"/>
          <p14:tracePt t="60285" x="7478713" y="5335588"/>
          <p14:tracePt t="60292" x="7502525" y="5348288"/>
          <p14:tracePt t="60299" x="7515225" y="5348288"/>
          <p14:tracePt t="60307" x="7526338" y="5359400"/>
          <p14:tracePt t="60314" x="7551738" y="5359400"/>
          <p14:tracePt t="60322" x="7564438" y="5372100"/>
          <p14:tracePt t="60328" x="7575550" y="5372100"/>
          <p14:tracePt t="60335" x="7600950" y="5372100"/>
          <p14:tracePt t="60351" x="7612063" y="5372100"/>
          <p14:tracePt t="60359" x="7624763" y="5372100"/>
          <p14:tracePt t="60373" x="7637463" y="5372100"/>
          <p14:tracePt t="60380" x="7648575" y="5372100"/>
          <p14:tracePt t="60388" x="7661275" y="5372100"/>
          <p14:tracePt t="60402" x="7673975" y="5372100"/>
          <p14:tracePt t="60410" x="7685088" y="5372100"/>
          <p14:tracePt t="60416" x="7710488" y="5372100"/>
          <p14:tracePt t="60424" x="7721600" y="5359400"/>
          <p14:tracePt t="60432" x="7734300" y="5348288"/>
          <p14:tracePt t="60439" x="7758113" y="5322888"/>
          <p14:tracePt t="60445" x="7758113" y="5311775"/>
          <p14:tracePt t="60453" x="7770813" y="5299075"/>
          <p14:tracePt t="60461" x="7783513" y="5286375"/>
          <p14:tracePt t="60475" x="7794625" y="5286375"/>
          <p14:tracePt t="60483" x="7794625" y="5273675"/>
          <p14:tracePt t="60490" x="7807325" y="5262563"/>
          <p14:tracePt t="60497" x="7820025" y="5262563"/>
          <p14:tracePt t="60513" x="7820025" y="5249863"/>
          <p14:tracePt t="60520" x="7831138" y="5249863"/>
          <p14:tracePt t="60541" x="7843838" y="5237163"/>
          <p14:tracePt t="60556" x="7856538" y="5237163"/>
          <p14:tracePt t="60563" x="7867650" y="5237163"/>
          <p14:tracePt t="60570" x="7867650" y="5226050"/>
          <p14:tracePt t="60585" x="7880350" y="5226050"/>
          <p14:tracePt t="60592" x="7893050" y="5226050"/>
          <p14:tracePt t="60615" x="7904163" y="5226050"/>
          <p14:tracePt t="60622" x="7916863" y="5226050"/>
          <p14:tracePt t="60637" x="7929563" y="5226050"/>
          <p14:tracePt t="60659" x="7940675" y="5226050"/>
          <p14:tracePt t="61018" x="7966075" y="5226050"/>
          <p14:tracePt t="61032" x="7989888" y="5249863"/>
          <p14:tracePt t="61048" x="8002588" y="5262563"/>
          <p14:tracePt t="61054" x="8039100" y="5262563"/>
          <p14:tracePt t="61062" x="8062913" y="5273675"/>
          <p14:tracePt t="61068" x="8086725" y="5286375"/>
          <p14:tracePt t="61075" x="8112125" y="5299075"/>
          <p14:tracePt t="61083" x="8148638" y="5299075"/>
          <p14:tracePt t="61090" x="8172450" y="5311775"/>
          <p14:tracePt t="61097" x="8208963" y="5322888"/>
          <p14:tracePt t="61105" x="8232775" y="5335588"/>
          <p14:tracePt t="61113" x="8258175" y="5335588"/>
          <p14:tracePt t="61120" x="8281988" y="5348288"/>
          <p14:tracePt t="61127" x="8318500" y="5348288"/>
          <p14:tracePt t="61134" x="8343900" y="5359400"/>
          <p14:tracePt t="61142" x="8380413" y="5359400"/>
          <p14:tracePt t="61149" x="8416925" y="5372100"/>
          <p14:tracePt t="61157" x="8453438" y="5372100"/>
          <p14:tracePt t="61164" x="8464550" y="5372100"/>
          <p14:tracePt t="61171" x="8477250" y="5372100"/>
          <p14:tracePt t="61179" x="8501063" y="5372100"/>
          <p14:tracePt t="61186" x="8526463" y="5372100"/>
          <p14:tracePt t="61193" x="8537575" y="5372100"/>
          <p14:tracePt t="61200" x="8562975" y="5372100"/>
          <p14:tracePt t="61208" x="8586788" y="5372100"/>
          <p14:tracePt t="61214" x="8610600" y="5372100"/>
          <p14:tracePt t="61221" x="8636000" y="5372100"/>
          <p14:tracePt t="61229" x="8672513" y="5372100"/>
          <p14:tracePt t="61237" x="8696325" y="5372100"/>
          <p14:tracePt t="61245" x="8720138" y="5372100"/>
          <p14:tracePt t="61252" x="8745538" y="5372100"/>
          <p14:tracePt t="61259" x="8769350" y="5372100"/>
          <p14:tracePt t="61266" x="8793163" y="5372100"/>
          <p14:tracePt t="61274" x="8829675" y="5372100"/>
          <p14:tracePt t="61281" x="8866188" y="5372100"/>
          <p14:tracePt t="61289" x="8902700" y="5372100"/>
          <p14:tracePt t="61296" x="8928100" y="5372100"/>
          <p14:tracePt t="61303" x="8951913" y="5372100"/>
          <p14:tracePt t="61310" x="8988425" y="5372100"/>
          <p14:tracePt t="61317" x="9001125" y="5384800"/>
          <p14:tracePt t="61326" x="9024938" y="5395913"/>
          <p14:tracePt t="61331" x="9050338" y="5395913"/>
          <p14:tracePt t="61339" x="9074150" y="5421313"/>
          <p14:tracePt t="61347" x="9097963" y="5432425"/>
          <p14:tracePt t="61355" x="9123363" y="5432425"/>
          <p14:tracePt t="61362" x="9147175" y="5445125"/>
          <p14:tracePt t="61369" x="9159875" y="5457825"/>
          <p14:tracePt t="61377" x="9170988" y="5457825"/>
          <p14:tracePt t="61383" x="9196388" y="5457825"/>
          <p14:tracePt t="61391" x="9207500" y="5468938"/>
          <p14:tracePt t="61397" x="9220200" y="5468938"/>
          <p14:tracePt t="61413" x="9220200" y="5481638"/>
          <p14:tracePt t="61420" x="9232900" y="5481638"/>
          <p14:tracePt t="61692" x="9244013" y="5481638"/>
          <p14:tracePt t="61707" x="9269413" y="5481638"/>
          <p14:tracePt t="61713" x="9280525" y="5481638"/>
          <p14:tracePt t="61720" x="9305925" y="5481638"/>
          <p14:tracePt t="61727" x="9329738" y="5481638"/>
          <p14:tracePt t="61734" x="9366250" y="5494338"/>
          <p14:tracePt t="61742" x="9402763" y="5505450"/>
          <p14:tracePt t="61750" x="9439275" y="5518150"/>
          <p14:tracePt t="61757" x="9463088" y="5518150"/>
          <p14:tracePt t="61765" x="9488488" y="5518150"/>
          <p14:tracePt t="61772" x="9512300" y="5530850"/>
          <p14:tracePt t="61779" x="9536113" y="5541963"/>
          <p14:tracePt t="61786" x="9561513" y="5541963"/>
          <p14:tracePt t="61794" x="9598025" y="5554663"/>
          <p14:tracePt t="61800" x="9621838" y="5554663"/>
          <p14:tracePt t="61808" x="9658350" y="5554663"/>
          <p14:tracePt t="61816" x="9671050" y="5554663"/>
          <p14:tracePt t="61823" x="9694863" y="5554663"/>
          <p14:tracePt t="61829" x="9720263" y="5554663"/>
          <p14:tracePt t="61836" x="9756775" y="5554663"/>
          <p14:tracePt t="61844" x="9767888" y="5554663"/>
          <p14:tracePt t="61852" x="9793288" y="5554663"/>
          <p14:tracePt t="61860" x="9817100" y="5554663"/>
          <p14:tracePt t="61866" x="9829800" y="5554663"/>
          <p14:tracePt t="61874" x="9866313" y="5554663"/>
          <p14:tracePt t="61881" x="9890125" y="5554663"/>
          <p14:tracePt t="61889" x="9902825" y="5554663"/>
          <p14:tracePt t="61896" x="9913938" y="5554663"/>
          <p14:tracePt t="61903" x="9926638" y="5554663"/>
          <p14:tracePt t="61911" x="9939338" y="5554663"/>
          <p14:tracePt t="61917" x="9950450" y="5554663"/>
          <p14:tracePt t="61926" x="9975850" y="5554663"/>
          <p14:tracePt t="61940" x="9986963" y="5554663"/>
          <p14:tracePt t="61954" x="9999663" y="5554663"/>
          <p14:tracePt t="64942" x="9999663" y="5530850"/>
          <p14:tracePt t="64949" x="9986963" y="5505450"/>
          <p14:tracePt t="64956" x="9950450" y="5457825"/>
          <p14:tracePt t="64964" x="9902825" y="5359400"/>
          <p14:tracePt t="64970" x="9804400" y="5226050"/>
          <p14:tracePt t="64979" x="9512300" y="4799013"/>
          <p14:tracePt t="64985" x="9342438" y="4567238"/>
          <p14:tracePt t="64993" x="9050338" y="4129088"/>
          <p14:tracePt t="65001" x="8782050" y="3703638"/>
          <p14:tracePt t="65008" x="8513763" y="3276600"/>
          <p14:tracePt t="65016" x="8270875" y="3008313"/>
          <p14:tracePt t="65022" x="7940675" y="2509838"/>
          <p14:tracePt t="65029" x="7710488" y="2143125"/>
          <p14:tracePt t="65036" x="7502525" y="1814513"/>
          <p14:tracePt t="65044" x="7296150" y="1462088"/>
          <p14:tracePt t="65052" x="7173913" y="1243013"/>
          <p14:tracePt t="65058" x="7040563" y="1011238"/>
          <p14:tracePt t="65066" x="6954838" y="876300"/>
          <p14:tracePt t="65074" x="6858000" y="669925"/>
          <p14:tracePt t="65081" x="6808788" y="536575"/>
          <p14:tracePt t="65088" x="6772275" y="450850"/>
          <p14:tracePt t="65096" x="6746875" y="401638"/>
          <p14:tracePt t="65102" x="6735763" y="365125"/>
          <p14:tracePt t="65110" x="6723063" y="317500"/>
          <p14:tracePt t="65440" x="6723063" y="304800"/>
          <p14:tracePt t="65448" x="6723063" y="279400"/>
          <p14:tracePt t="65454" x="6710363" y="268288"/>
          <p14:tracePt t="65461" x="6699250" y="242888"/>
          <p14:tracePt t="65468" x="6699250" y="206375"/>
          <p14:tracePt t="65477" x="6699250" y="182563"/>
          <p14:tracePt t="65483" x="6699250" y="158750"/>
          <p14:tracePt t="65491" x="6686550" y="133350"/>
          <p14:tracePt t="65499" x="6686550" y="109538"/>
          <p14:tracePt t="65506" x="6686550" y="96838"/>
          <p14:tracePt t="65512" x="6673850" y="60325"/>
          <p14:tracePt t="65519" x="6673850" y="36513"/>
          <p14:tracePt t="65527" x="6673850" y="23813"/>
          <p14:tracePt t="65535" x="667385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31F8AE-353C-4A1A-821E-806D7E3AF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80" y="477037"/>
            <a:ext cx="10972440" cy="1144800"/>
          </a:xfrm>
        </p:spPr>
        <p:txBody>
          <a:bodyPr/>
          <a:lstStyle/>
          <a:p>
            <a:pPr algn="ctr"/>
            <a:r>
              <a:rPr lang="es-AR" sz="3600" dirty="0" err="1"/>
              <a:t>Ptp</a:t>
            </a:r>
            <a:r>
              <a:rPr lang="es-AR" sz="3600" dirty="0"/>
              <a:t> en modos asistidos</a:t>
            </a:r>
            <a:endParaRPr lang="en-US" sz="3600" dirty="0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85F95EAE-3E5A-4C9B-91E2-33363DDE79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202528" y="2505741"/>
            <a:ext cx="5394414" cy="3189517"/>
          </a:xfrm>
          <a:prstGeom prst="rect">
            <a:avLst/>
          </a:prstGeom>
        </p:spPr>
      </p:pic>
      <p:pic>
        <p:nvPicPr>
          <p:cNvPr id="14" name="Marcador de contenido 13">
            <a:extLst>
              <a:ext uri="{FF2B5EF4-FFF2-40B4-BE49-F238E27FC236}">
                <a16:creationId xmlns:a16="http://schemas.microsoft.com/office/drawing/2014/main" id="{144E59C6-BDEE-4CB9-B694-045409EFDF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482721" y="2508918"/>
            <a:ext cx="5537079" cy="3189517"/>
          </a:xfrm>
          <a:prstGeom prst="rect">
            <a:avLst/>
          </a:prstGeom>
        </p:spPr>
      </p:pic>
      <p:sp>
        <p:nvSpPr>
          <p:cNvPr id="16" name="1 CuadroTexto">
            <a:extLst>
              <a:ext uri="{FF2B5EF4-FFF2-40B4-BE49-F238E27FC236}">
                <a16:creationId xmlns:a16="http://schemas.microsoft.com/office/drawing/2014/main" id="{FC4F8936-118F-4499-95F0-7B1FCD5CB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7912" y="6453335"/>
            <a:ext cx="53640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AR" altLang="es-AR" sz="1800" dirty="0">
                <a:latin typeface="+mj-lt"/>
              </a:rPr>
              <a:t>Yoshida Intensive Care </a:t>
            </a:r>
            <a:r>
              <a:rPr lang="es-AR" altLang="es-AR" sz="1800" dirty="0" err="1">
                <a:latin typeface="+mj-lt"/>
              </a:rPr>
              <a:t>Med</a:t>
            </a:r>
            <a:r>
              <a:rPr lang="es-AR" altLang="es-AR" sz="1800" dirty="0">
                <a:latin typeface="+mj-lt"/>
              </a:rPr>
              <a:t> 2019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FE95F3A-B7D1-8E52-65C8-8C83C1E81A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1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66"/>
    </mc:Choice>
    <mc:Fallback xmlns="">
      <p:transition spd="slow" advTm="100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435" x="4591050" y="146050"/>
          <p14:tracePt t="18443" x="4335463" y="317500"/>
          <p14:tracePt t="18449" x="3946525" y="500063"/>
          <p14:tracePt t="18457" x="3629025" y="682625"/>
          <p14:tracePt t="18464" x="3373438" y="815975"/>
          <p14:tracePt t="18472" x="3178175" y="901700"/>
          <p14:tracePt t="18478" x="3044825" y="974725"/>
          <p14:tracePt t="18485" x="2911475" y="1071563"/>
          <p14:tracePt t="18492" x="2801938" y="1157288"/>
          <p14:tracePt t="18499" x="2703513" y="1254125"/>
          <p14:tracePt t="18508" x="2606675" y="1327150"/>
          <p14:tracePt t="18514" x="2570163" y="1376363"/>
          <p14:tracePt t="18523" x="2471738" y="1449388"/>
          <p14:tracePt t="18530" x="2447925" y="1498600"/>
          <p14:tracePt t="18545" x="2351088" y="1608138"/>
          <p14:tracePt t="18552" x="2301875" y="1668463"/>
          <p14:tracePt t="18560" x="2278063" y="1741488"/>
          <p14:tracePt t="18567" x="2241550" y="1814513"/>
          <p14:tracePt t="18574" x="2228850" y="1887538"/>
          <p14:tracePt t="18581" x="2216150" y="1924050"/>
          <p14:tracePt t="18589" x="2216150" y="1960563"/>
          <p14:tracePt t="18596" x="2216150" y="1985963"/>
          <p14:tracePt t="18602" x="2216150" y="2009775"/>
          <p14:tracePt t="18609" x="2216150" y="2022475"/>
          <p14:tracePt t="18617" x="2216150" y="2033588"/>
          <p14:tracePt t="18625" x="2216150" y="2046288"/>
          <p14:tracePt t="18640" x="2216150" y="2058988"/>
          <p14:tracePt t="18889" x="2205038" y="2058988"/>
          <p14:tracePt t="18918" x="2179638" y="2058988"/>
          <p14:tracePt t="18925" x="2179638" y="2082800"/>
          <p14:tracePt t="18932" x="2143125" y="2119313"/>
          <p14:tracePt t="18940" x="2132013" y="2143125"/>
          <p14:tracePt t="18947" x="2119313" y="2179638"/>
          <p14:tracePt t="18955" x="2082800" y="2217738"/>
          <p14:tracePt t="18963" x="2070100" y="2241550"/>
          <p14:tracePt t="18969" x="2046288" y="2290763"/>
          <p14:tracePt t="18976" x="2022475" y="2338388"/>
          <p14:tracePt t="18983" x="1997075" y="2374900"/>
          <p14:tracePt t="18991" x="1973263" y="2436813"/>
          <p14:tracePt t="18998" x="1949450" y="2473325"/>
          <p14:tracePt t="19006" x="1936750" y="2497138"/>
          <p14:tracePt t="19013" x="1912938" y="2520950"/>
          <p14:tracePt t="19021" x="1900238" y="2582863"/>
          <p14:tracePt t="19028" x="1887538" y="2619375"/>
          <p14:tracePt t="19035" x="1851025" y="2667000"/>
          <p14:tracePt t="19043" x="1839913" y="2716213"/>
          <p14:tracePt t="19050" x="1839913" y="2740025"/>
          <p14:tracePt t="19057" x="1814513" y="2789238"/>
          <p14:tracePt t="19064" x="1803400" y="2814638"/>
          <p14:tracePt t="19072" x="1803400" y="2851150"/>
          <p14:tracePt t="19080" x="1790700" y="2874963"/>
          <p14:tracePt t="19086" x="1778000" y="2887663"/>
          <p14:tracePt t="19093" x="1778000" y="2898775"/>
          <p14:tracePt t="19100" x="1765300" y="2924175"/>
          <p14:tracePt t="19109" x="1765300" y="2935288"/>
          <p14:tracePt t="19115" x="1765300" y="2947988"/>
          <p14:tracePt t="19123" x="1765300" y="2960688"/>
          <p14:tracePt t="19130" x="1765300" y="2984500"/>
          <p14:tracePt t="19138" x="1765300" y="2997200"/>
          <p14:tracePt t="19145" x="1765300" y="3008313"/>
          <p14:tracePt t="19161" x="1765300" y="3021013"/>
          <p14:tracePt t="19181" x="1765300" y="3033713"/>
          <p14:tracePt t="19489" x="1765300" y="3044825"/>
          <p14:tracePt t="19496" x="1741488" y="3057525"/>
          <p14:tracePt t="19504" x="1728788" y="3081338"/>
          <p14:tracePt t="19511" x="1717675" y="3106738"/>
          <p14:tracePt t="19518" x="1692275" y="3130550"/>
          <p14:tracePt t="19526" x="1681163" y="3154363"/>
          <p14:tracePt t="19533" x="1668463" y="3179763"/>
          <p14:tracePt t="19545" x="1644650" y="3216275"/>
          <p14:tracePt t="19547" x="1631950" y="3240088"/>
          <p14:tracePt t="19555" x="1608138" y="3289300"/>
          <p14:tracePt t="19562" x="1595438" y="3325813"/>
          <p14:tracePt t="19570" x="1571625" y="3349625"/>
          <p14:tracePt t="19576" x="1558925" y="3373438"/>
          <p14:tracePt t="19583" x="1546225" y="3398838"/>
          <p14:tracePt t="19591" x="1522413" y="3422650"/>
          <p14:tracePt t="19599" x="1522413" y="3448050"/>
          <p14:tracePt t="19606" x="1509713" y="3471863"/>
          <p14:tracePt t="19614" x="1498600" y="3508375"/>
          <p14:tracePt t="19620" x="1485900" y="3532188"/>
          <p14:tracePt t="19628" x="1485900" y="3557588"/>
          <p14:tracePt t="19636" x="1473200" y="3568700"/>
          <p14:tracePt t="19643" x="1462088" y="3594100"/>
          <p14:tracePt t="19650" x="1462088" y="3605213"/>
          <p14:tracePt t="19658" x="1462088" y="3617913"/>
          <p14:tracePt t="19664" x="1449388" y="3617913"/>
          <p14:tracePt t="19672" x="1449388" y="3630613"/>
          <p14:tracePt t="19680" x="1449388" y="3641725"/>
          <p14:tracePt t="19693" x="1449388" y="3654425"/>
          <p14:tracePt t="19709" x="1436688" y="3654425"/>
          <p14:tracePt t="19716" x="1436688" y="3667125"/>
          <p14:tracePt t="19731" x="1425575" y="3667125"/>
          <p14:tracePt t="19767" x="1425575" y="3678238"/>
          <p14:tracePt t="20304" x="1425575" y="3690938"/>
          <p14:tracePt t="20317" x="1425575" y="3703638"/>
          <p14:tracePt t="20331" x="1425575" y="3714750"/>
          <p14:tracePt t="20338" x="1425575" y="3727450"/>
          <p14:tracePt t="20346" x="1412875" y="3727450"/>
          <p14:tracePt t="20361" x="1412875" y="3740150"/>
          <p14:tracePt t="20375" x="1412875" y="3751263"/>
          <p14:tracePt t="20397" x="1412875" y="3763963"/>
          <p14:tracePt t="20455" x="1412875" y="3776663"/>
          <p14:tracePt t="20537" x="1412875" y="3787775"/>
          <p14:tracePt t="20551" x="1412875" y="3800475"/>
          <p14:tracePt t="20603" x="1412875" y="3813175"/>
          <p14:tracePt t="20624" x="1425575" y="3813175"/>
          <p14:tracePt t="20639" x="1436688" y="3813175"/>
          <p14:tracePt t="20661" x="1449388" y="3813175"/>
          <p14:tracePt t="20669" x="1449388" y="3824288"/>
          <p14:tracePt t="20676" x="1462088" y="3824288"/>
          <p14:tracePt t="23056" x="1473200" y="3824288"/>
          <p14:tracePt t="23064" x="1485900" y="3824288"/>
          <p14:tracePt t="23077" x="1498600" y="3824288"/>
          <p14:tracePt t="23084" x="1509713" y="3813175"/>
          <p14:tracePt t="23091" x="1522413" y="3813175"/>
          <p14:tracePt t="23099" x="1535113" y="3800475"/>
          <p14:tracePt t="23107" x="1546225" y="3800475"/>
          <p14:tracePt t="23114" x="1558925" y="3800475"/>
          <p14:tracePt t="23122" x="1571625" y="3800475"/>
          <p14:tracePt t="23129" x="1582738" y="3800475"/>
          <p14:tracePt t="23136" x="1595438" y="3800475"/>
          <p14:tracePt t="23144" x="1608138" y="3800475"/>
          <p14:tracePt t="23151" x="1619250" y="3800475"/>
          <p14:tracePt t="23157" x="1631950" y="3800475"/>
          <p14:tracePt t="23173" x="1655763" y="3800475"/>
          <p14:tracePt t="23180" x="1668463" y="3800475"/>
          <p14:tracePt t="23187" x="1681163" y="3800475"/>
          <p14:tracePt t="23195" x="1704975" y="3800475"/>
          <p14:tracePt t="23202" x="1728788" y="3800475"/>
          <p14:tracePt t="23208" x="1741488" y="3800475"/>
          <p14:tracePt t="23216" x="1778000" y="3800475"/>
          <p14:tracePt t="23223" x="1790700" y="3800475"/>
          <p14:tracePt t="23231" x="1803400" y="3800475"/>
          <p14:tracePt t="23239" x="1839913" y="3800475"/>
          <p14:tracePt t="23246" x="1851025" y="3800475"/>
          <p14:tracePt t="23253" x="1863725" y="3800475"/>
          <p14:tracePt t="23261" x="1887538" y="3787775"/>
          <p14:tracePt t="23268" x="1924050" y="3787775"/>
          <p14:tracePt t="23275" x="1949450" y="3787775"/>
          <p14:tracePt t="23282" x="1997075" y="3776663"/>
          <p14:tracePt t="23290" x="2033588" y="3776663"/>
          <p14:tracePt t="23297" x="2058988" y="3776663"/>
          <p14:tracePt t="23305" x="2095500" y="3776663"/>
          <p14:tracePt t="23313" x="2119313" y="3776663"/>
          <p14:tracePt t="23319" x="2132013" y="3776663"/>
          <p14:tracePt t="23325" x="2168525" y="3763963"/>
          <p14:tracePt t="23333" x="2192338" y="3763963"/>
          <p14:tracePt t="23341" x="2216150" y="3763963"/>
          <p14:tracePt t="23348" x="2241550" y="3763963"/>
          <p14:tracePt t="23356" x="2265363" y="3763963"/>
          <p14:tracePt t="23363" x="2278063" y="3763963"/>
          <p14:tracePt t="23371" x="2301875" y="3763963"/>
          <p14:tracePt t="23378" x="2325688" y="3763963"/>
          <p14:tracePt t="23385" x="2338388" y="3763963"/>
          <p14:tracePt t="23393" x="2351088" y="3763963"/>
          <p14:tracePt t="23399" x="2362200" y="3763963"/>
          <p14:tracePt t="23407" x="2387600" y="3763963"/>
          <p14:tracePt t="23414" x="2398713" y="3763963"/>
          <p14:tracePt t="23422" x="2411413" y="3763963"/>
          <p14:tracePt t="23430" x="2424113" y="3763963"/>
          <p14:tracePt t="23436" x="2435225" y="3763963"/>
          <p14:tracePt t="23443" x="2447925" y="3763963"/>
          <p14:tracePt t="23457" x="2460625" y="3763963"/>
          <p14:tracePt t="24345" x="2471738" y="3763963"/>
          <p14:tracePt t="24360" x="2484438" y="3763963"/>
          <p14:tracePt t="24374" x="2497138" y="3763963"/>
          <p14:tracePt t="24382" x="2508250" y="3763963"/>
          <p14:tracePt t="24389" x="2520950" y="3763963"/>
          <p14:tracePt t="24396" x="2533650" y="3763963"/>
          <p14:tracePt t="24410" x="2557463" y="3763963"/>
          <p14:tracePt t="24417" x="2570163" y="3763963"/>
          <p14:tracePt t="24425" x="2582863" y="3763963"/>
          <p14:tracePt t="24432" x="2606675" y="3763963"/>
          <p14:tracePt t="24438" x="2619375" y="3763963"/>
          <p14:tracePt t="24447" x="2655888" y="3763963"/>
          <p14:tracePt t="24454" x="2667000" y="3763963"/>
          <p14:tracePt t="24461" x="2679700" y="3763963"/>
          <p14:tracePt t="24469" x="2703513" y="3763963"/>
          <p14:tracePt t="24476" x="2728913" y="3763963"/>
          <p14:tracePt t="24491" x="2740025" y="3763963"/>
          <p14:tracePt t="24498" x="2765425" y="3763963"/>
          <p14:tracePt t="24513" x="2789238" y="3776663"/>
          <p14:tracePt t="24520" x="2801938" y="3776663"/>
          <p14:tracePt t="24528" x="2813050" y="3776663"/>
          <p14:tracePt t="24535" x="2838450" y="3776663"/>
          <p14:tracePt t="24547" x="2862263" y="3776663"/>
          <p14:tracePt t="24549" x="2886075" y="3776663"/>
          <p14:tracePt t="24556" x="2898775" y="3776663"/>
          <p14:tracePt t="24563" x="2911475" y="3776663"/>
          <p14:tracePt t="24572" x="2935288" y="3776663"/>
          <p14:tracePt t="24579" x="2959100" y="3776663"/>
          <p14:tracePt t="24586" x="2971800" y="3776663"/>
          <p14:tracePt t="24593" x="2984500" y="3776663"/>
          <p14:tracePt t="24600" x="3008313" y="3787775"/>
          <p14:tracePt t="24608" x="3044825" y="3787775"/>
          <p14:tracePt t="24616" x="3068638" y="3787775"/>
          <p14:tracePt t="24623" x="3094038" y="3787775"/>
          <p14:tracePt t="24630" x="3117850" y="3787775"/>
          <p14:tracePt t="24637" x="3141663" y="3787775"/>
          <p14:tracePt t="24645" x="3178175" y="3787775"/>
          <p14:tracePt t="24652" x="3203575" y="3787775"/>
          <p14:tracePt t="24659" x="3227388" y="3787775"/>
          <p14:tracePt t="24666" x="3263900" y="3787775"/>
          <p14:tracePt t="24673" x="3300413" y="3787775"/>
          <p14:tracePt t="24680" x="3313113" y="3787775"/>
          <p14:tracePt t="24689" x="3336925" y="3787775"/>
          <p14:tracePt t="24695" x="3349625" y="3787775"/>
          <p14:tracePt t="24703" x="3362325" y="3787775"/>
          <p14:tracePt t="24710" x="3373438" y="3787775"/>
          <p14:tracePt t="24718" x="3386138" y="3787775"/>
          <p14:tracePt t="24725" x="3409950" y="3787775"/>
          <p14:tracePt t="27764" x="3398838" y="3800475"/>
          <p14:tracePt t="27772" x="3373438" y="3800475"/>
          <p14:tracePt t="27780" x="3362325" y="3813175"/>
          <p14:tracePt t="27786" x="3325813" y="3813175"/>
          <p14:tracePt t="27793" x="3300413" y="3824288"/>
          <p14:tracePt t="27800" x="3263900" y="3836988"/>
          <p14:tracePt t="27807" x="3227388" y="3849688"/>
          <p14:tracePt t="27815" x="3203575" y="3849688"/>
          <p14:tracePt t="27823" x="3167063" y="3860800"/>
          <p14:tracePt t="27830" x="3130550" y="3873500"/>
          <p14:tracePt t="27837" x="3068638" y="3886200"/>
          <p14:tracePt t="27844" x="3008313" y="3886200"/>
          <p14:tracePt t="27851" x="2935288" y="3897313"/>
          <p14:tracePt t="27859" x="2825750" y="3897313"/>
          <p14:tracePt t="27866" x="2740025" y="3910013"/>
          <p14:tracePt t="27873" x="2655888" y="3910013"/>
          <p14:tracePt t="27881" x="2582863" y="3910013"/>
          <p14:tracePt t="27889" x="2497138" y="3910013"/>
          <p14:tracePt t="27896" x="2411413" y="3910013"/>
          <p14:tracePt t="27903" x="2301875" y="3910013"/>
          <p14:tracePt t="27910" x="2241550" y="3910013"/>
          <p14:tracePt t="27918" x="2168525" y="3910013"/>
          <p14:tracePt t="27924" x="2106613" y="3910013"/>
          <p14:tracePt t="27931" x="2009775" y="3910013"/>
          <p14:tracePt t="27940" x="1924050" y="3910013"/>
          <p14:tracePt t="27948" x="1876425" y="3910013"/>
          <p14:tracePt t="27954" x="1803400" y="3910013"/>
          <p14:tracePt t="27962" x="1765300" y="3910013"/>
          <p14:tracePt t="27969" x="1728788" y="3910013"/>
          <p14:tracePt t="27976" x="1692275" y="3910013"/>
          <p14:tracePt t="27983" x="1668463" y="3910013"/>
          <p14:tracePt t="27991" x="1631950" y="3910013"/>
          <p14:tracePt t="27998" x="1608138" y="3910013"/>
          <p14:tracePt t="28006" x="1582738" y="3910013"/>
          <p14:tracePt t="28012" x="1571625" y="3910013"/>
          <p14:tracePt t="28020" x="1546225" y="3910013"/>
          <p14:tracePt t="28027" x="1522413" y="3910013"/>
          <p14:tracePt t="28034" x="1509713" y="3910013"/>
          <p14:tracePt t="28041" x="1485900" y="3910013"/>
          <p14:tracePt t="28050" x="1473200" y="3910013"/>
          <p14:tracePt t="28057" x="1449388" y="3910013"/>
          <p14:tracePt t="28072" x="1436688" y="3910013"/>
          <p14:tracePt t="28079" x="1425575" y="3910013"/>
          <p14:tracePt t="28086" x="1412875" y="3910013"/>
          <p14:tracePt t="28093" x="1400175" y="3910013"/>
          <p14:tracePt t="28101" x="1389063" y="3910013"/>
          <p14:tracePt t="28108" x="1376363" y="3910013"/>
          <p14:tracePt t="28115" x="1363663" y="3910013"/>
          <p14:tracePt t="28138" x="1352550" y="3910013"/>
          <p14:tracePt t="28151" x="1339850" y="3910013"/>
          <p14:tracePt t="28166" x="1327150" y="3910013"/>
          <p14:tracePt t="28290" x="1339850" y="3910013"/>
          <p14:tracePt t="28298" x="1352550" y="3910013"/>
          <p14:tracePt t="28306" x="1376363" y="3910013"/>
          <p14:tracePt t="28313" x="1400175" y="3910013"/>
          <p14:tracePt t="28321" x="1436688" y="3910013"/>
          <p14:tracePt t="28328" x="1462088" y="3910013"/>
          <p14:tracePt t="28335" x="1498600" y="3910013"/>
          <p14:tracePt t="28342" x="1535113" y="3910013"/>
          <p14:tracePt t="28350" x="1558925" y="3910013"/>
          <p14:tracePt t="28357" x="1595438" y="3910013"/>
          <p14:tracePt t="28364" x="1631950" y="3897313"/>
          <p14:tracePt t="28372" x="1668463" y="3897313"/>
          <p14:tracePt t="28379" x="1692275" y="3897313"/>
          <p14:tracePt t="28385" x="1728788" y="3897313"/>
          <p14:tracePt t="28393" x="1765300" y="3886200"/>
          <p14:tracePt t="28401" x="1803400" y="3886200"/>
          <p14:tracePt t="28409" x="1839913" y="3886200"/>
          <p14:tracePt t="28415" x="1863725" y="3886200"/>
          <p14:tracePt t="28423" x="1912938" y="3886200"/>
          <p14:tracePt t="28431" x="1936750" y="3886200"/>
          <p14:tracePt t="28438" x="1960563" y="3886200"/>
          <p14:tracePt t="28445" x="1997075" y="3886200"/>
          <p14:tracePt t="28452" x="2022475" y="3886200"/>
          <p14:tracePt t="28460" x="2046288" y="3873500"/>
          <p14:tracePt t="28467" x="2058988" y="3873500"/>
          <p14:tracePt t="28474" x="2106613" y="3873500"/>
          <p14:tracePt t="28482" x="2132013" y="3873500"/>
          <p14:tracePt t="28489" x="2179638" y="3873500"/>
          <p14:tracePt t="28496" x="2216150" y="3860800"/>
          <p14:tracePt t="28503" x="2252663" y="3860800"/>
          <p14:tracePt t="28510" x="2278063" y="3860800"/>
          <p14:tracePt t="28518" x="2314575" y="3860800"/>
          <p14:tracePt t="28526" x="2351088" y="3860800"/>
          <p14:tracePt t="28533" x="2387600" y="3860800"/>
          <p14:tracePt t="28541" x="2424113" y="3849688"/>
          <p14:tracePt t="28548" x="2447925" y="3849688"/>
          <p14:tracePt t="28554" x="2460625" y="3849688"/>
          <p14:tracePt t="28562" x="2484438" y="3849688"/>
          <p14:tracePt t="28569" x="2497138" y="3849688"/>
          <p14:tracePt t="28577" x="2508250" y="3849688"/>
          <p14:tracePt t="28584" x="2520950" y="3849688"/>
          <p14:tracePt t="28592" x="2533650" y="3849688"/>
          <p14:tracePt t="28876" x="2546350" y="3849688"/>
          <p14:tracePt t="28884" x="2557463" y="3849688"/>
          <p14:tracePt t="28892" x="2582863" y="3836988"/>
          <p14:tracePt t="28899" x="2606675" y="3824288"/>
          <p14:tracePt t="28907" x="2643188" y="3813175"/>
          <p14:tracePt t="28913" x="2655888" y="3800475"/>
          <p14:tracePt t="28921" x="2692400" y="3787775"/>
          <p14:tracePt t="28928" x="2716213" y="3776663"/>
          <p14:tracePt t="28935" x="2740025" y="3776663"/>
          <p14:tracePt t="28943" x="2765425" y="3763963"/>
          <p14:tracePt t="28951" x="2789238" y="3751263"/>
          <p14:tracePt t="28958" x="2813050" y="3751263"/>
          <p14:tracePt t="28965" x="2838450" y="3740150"/>
          <p14:tracePt t="28973" x="2849563" y="3727450"/>
          <p14:tracePt t="28980" x="2874963" y="3714750"/>
          <p14:tracePt t="28986" x="2898775" y="3714750"/>
          <p14:tracePt t="28993" x="2911475" y="3690938"/>
          <p14:tracePt t="29001" x="2922588" y="3690938"/>
          <p14:tracePt t="29009" x="2935288" y="3678238"/>
          <p14:tracePt t="29015" x="2947988" y="3678238"/>
          <p14:tracePt t="29023" x="2947988" y="3667125"/>
          <p14:tracePt t="29031" x="2959100" y="3654425"/>
          <p14:tracePt t="29038" x="2959100" y="3641725"/>
          <p14:tracePt t="29046" x="2971800" y="3630613"/>
          <p14:tracePt t="29053" x="2984500" y="3617913"/>
          <p14:tracePt t="29060" x="2984500" y="3605213"/>
          <p14:tracePt t="29067" x="2984500" y="3594100"/>
          <p14:tracePt t="29075" x="2984500" y="3568700"/>
          <p14:tracePt t="29082" x="2984500" y="3532188"/>
          <p14:tracePt t="29090" x="2984500" y="3508375"/>
          <p14:tracePt t="29097" x="2984500" y="3495675"/>
          <p14:tracePt t="29103" x="2971800" y="3471863"/>
          <p14:tracePt t="29110" x="2971800" y="3448050"/>
          <p14:tracePt t="29118" x="2947988" y="3435350"/>
          <p14:tracePt t="29126" x="2947988" y="3422650"/>
          <p14:tracePt t="29133" x="2922588" y="3409950"/>
          <p14:tracePt t="29141" x="2911475" y="3398838"/>
          <p14:tracePt t="29149" x="2886075" y="3386138"/>
          <p14:tracePt t="29155" x="2874963" y="3373438"/>
          <p14:tracePt t="29163" x="2862263" y="3349625"/>
          <p14:tracePt t="29170" x="2849563" y="3349625"/>
          <p14:tracePt t="29177" x="2838450" y="3325813"/>
          <p14:tracePt t="29184" x="2801938" y="3313113"/>
          <p14:tracePt t="29192" x="2789238" y="3289300"/>
          <p14:tracePt t="29199" x="2776538" y="3289300"/>
          <p14:tracePt t="29206" x="2740025" y="3263900"/>
          <p14:tracePt t="29214" x="2716213" y="3252788"/>
          <p14:tracePt t="29220" x="2703513" y="3252788"/>
          <p14:tracePt t="29228" x="2679700" y="3240088"/>
          <p14:tracePt t="29235" x="2643188" y="3227388"/>
          <p14:tracePt t="29244" x="2630488" y="3227388"/>
          <p14:tracePt t="29251" x="2619375" y="3227388"/>
          <p14:tracePt t="29258" x="2593975" y="3227388"/>
          <p14:tracePt t="29266" x="2570163" y="3227388"/>
          <p14:tracePt t="29273" x="2557463" y="3227388"/>
          <p14:tracePt t="29280" x="2546350" y="3227388"/>
          <p14:tracePt t="29287" x="2520950" y="3227388"/>
          <p14:tracePt t="29295" x="2508250" y="3240088"/>
          <p14:tracePt t="29301" x="2497138" y="3252788"/>
          <p14:tracePt t="29310" x="2471738" y="3263900"/>
          <p14:tracePt t="29324" x="2460625" y="3276600"/>
          <p14:tracePt t="29330" x="2447925" y="3289300"/>
          <p14:tracePt t="29337" x="2435225" y="3300413"/>
          <p14:tracePt t="29345" x="2424113" y="3313113"/>
          <p14:tracePt t="29353" x="2424113" y="3325813"/>
          <p14:tracePt t="29361" x="2411413" y="3349625"/>
          <p14:tracePt t="29368" x="2411413" y="3362325"/>
          <p14:tracePt t="29375" x="2398713" y="3386138"/>
          <p14:tracePt t="29383" x="2398713" y="3398838"/>
          <p14:tracePt t="29390" x="2398713" y="3422650"/>
          <p14:tracePt t="29397" x="2398713" y="3435350"/>
          <p14:tracePt t="29412" x="2398713" y="3459163"/>
          <p14:tracePt t="29426" x="2398713" y="3471863"/>
          <p14:tracePt t="29434" x="2398713" y="3484563"/>
          <p14:tracePt t="29441" x="2411413" y="3495675"/>
          <p14:tracePt t="29455" x="2424113" y="3508375"/>
          <p14:tracePt t="29462" x="2424113" y="3521075"/>
          <p14:tracePt t="29470" x="2424113" y="3532188"/>
          <p14:tracePt t="29478" x="2435225" y="3532188"/>
          <p14:tracePt t="29484" x="2435225" y="3544888"/>
          <p14:tracePt t="29493" x="2447925" y="3544888"/>
          <p14:tracePt t="29499" x="2460625" y="3568700"/>
          <p14:tracePt t="29507" x="2471738" y="3568700"/>
          <p14:tracePt t="29514" x="2471738" y="3581400"/>
          <p14:tracePt t="29522" x="2497138" y="3594100"/>
          <p14:tracePt t="29529" x="2508250" y="3605213"/>
          <p14:tracePt t="29536" x="2520950" y="3605213"/>
          <p14:tracePt t="29543" x="2557463" y="3617913"/>
          <p14:tracePt t="29551" x="2570163" y="3617913"/>
          <p14:tracePt t="29559" x="2582863" y="3630613"/>
          <p14:tracePt t="29565" x="2606675" y="3630613"/>
          <p14:tracePt t="29572" x="2643188" y="3630613"/>
          <p14:tracePt t="29580" x="2655888" y="3630613"/>
          <p14:tracePt t="29587" x="2667000" y="3630613"/>
          <p14:tracePt t="29595" x="2679700" y="3630613"/>
          <p14:tracePt t="29602" x="2703513" y="3630613"/>
          <p14:tracePt t="29610" x="2728913" y="3630613"/>
          <p14:tracePt t="29616" x="2740025" y="3630613"/>
          <p14:tracePt t="29624" x="2776538" y="3630613"/>
          <p14:tracePt t="29631" x="2801938" y="3617913"/>
          <p14:tracePt t="29639" x="2813050" y="3617913"/>
          <p14:tracePt t="29646" x="2825750" y="3594100"/>
          <p14:tracePt t="29652" x="2862263" y="3594100"/>
          <p14:tracePt t="29661" x="2874963" y="3581400"/>
          <p14:tracePt t="29668" x="2874963" y="3568700"/>
          <p14:tracePt t="29676" x="2898775" y="3557588"/>
          <p14:tracePt t="29689" x="2922588" y="3544888"/>
          <p14:tracePt t="29704" x="2935288" y="3532188"/>
          <p14:tracePt t="29718" x="2935288" y="3521075"/>
          <p14:tracePt t="29727" x="2959100" y="3508375"/>
          <p14:tracePt t="29734" x="2959100" y="3495675"/>
          <p14:tracePt t="29742" x="2971800" y="3495675"/>
          <p14:tracePt t="29749" x="2971800" y="3471863"/>
          <p14:tracePt t="29756" x="2984500" y="3471863"/>
          <p14:tracePt t="29763" x="2995613" y="3448050"/>
          <p14:tracePt t="29771" x="3008313" y="3435350"/>
          <p14:tracePt t="29778" x="3008313" y="3422650"/>
          <p14:tracePt t="29785" x="3021013" y="3409950"/>
          <p14:tracePt t="29793" x="3032125" y="3373438"/>
          <p14:tracePt t="29799" x="3032125" y="3362325"/>
          <p14:tracePt t="29806" x="3032125" y="3336925"/>
          <p14:tracePt t="29813" x="3032125" y="3313113"/>
          <p14:tracePt t="29822" x="3032125" y="3300413"/>
          <p14:tracePt t="29829" x="3032125" y="3276600"/>
          <p14:tracePt t="29836" x="3032125" y="3263900"/>
          <p14:tracePt t="29844" x="3021013" y="3252788"/>
          <p14:tracePt t="29851" x="3008313" y="3240088"/>
          <p14:tracePt t="29859" x="3008313" y="3227388"/>
          <p14:tracePt t="29866" x="2984500" y="3227388"/>
          <p14:tracePt t="29873" x="2971800" y="3216275"/>
          <p14:tracePt t="29881" x="2947988" y="3203575"/>
          <p14:tracePt t="29888" x="2922588" y="3203575"/>
          <p14:tracePt t="29895" x="2911475" y="3203575"/>
          <p14:tracePt t="29902" x="2898775" y="3203575"/>
          <p14:tracePt t="29910" x="2886075" y="3203575"/>
          <p14:tracePt t="29916" x="2862263" y="3203575"/>
          <p14:tracePt t="29923" x="2838450" y="3203575"/>
          <p14:tracePt t="29939" x="2813050" y="3203575"/>
          <p14:tracePt t="29953" x="2801938" y="3216275"/>
          <p14:tracePt t="29961" x="2789238" y="3227388"/>
          <p14:tracePt t="29968" x="2776538" y="3240088"/>
          <p14:tracePt t="29976" x="2776538" y="3252788"/>
          <p14:tracePt t="29983" x="2765425" y="3263900"/>
          <p14:tracePt t="29991" x="2752725" y="3289300"/>
          <p14:tracePt t="29998" x="2740025" y="3300413"/>
          <p14:tracePt t="30004" x="2740025" y="3313113"/>
          <p14:tracePt t="30013" x="2740025" y="3336925"/>
          <p14:tracePt t="30019" x="2740025" y="3362325"/>
          <p14:tracePt t="30027" x="2740025" y="3373438"/>
          <p14:tracePt t="30033" x="2740025" y="3386138"/>
          <p14:tracePt t="30040" x="2740025" y="3409950"/>
          <p14:tracePt t="30049" x="2740025" y="3422650"/>
          <p14:tracePt t="30063" x="2740025" y="3435350"/>
          <p14:tracePt t="30071" x="2740025" y="3448050"/>
          <p14:tracePt t="30078" x="2752725" y="3459163"/>
          <p14:tracePt t="30093" x="2765425" y="3484563"/>
          <p14:tracePt t="30100" x="2789238" y="3484563"/>
          <p14:tracePt t="30107" x="2813050" y="3495675"/>
          <p14:tracePt t="30115" x="2838450" y="3521075"/>
          <p14:tracePt t="30122" x="2862263" y="3521075"/>
          <p14:tracePt t="30130" x="2898775" y="3532188"/>
          <p14:tracePt t="30136" x="2922588" y="3557588"/>
          <p14:tracePt t="30144" x="2947988" y="3557588"/>
          <p14:tracePt t="30151" x="2971800" y="3568700"/>
          <p14:tracePt t="30159" x="3008313" y="3581400"/>
          <p14:tracePt t="30166" x="3032125" y="3581400"/>
          <p14:tracePt t="30172" x="3068638" y="3594100"/>
          <p14:tracePt t="30179" x="3105150" y="3594100"/>
          <p14:tracePt t="30188" x="3130550" y="3605213"/>
          <p14:tracePt t="30196" x="3141663" y="3605213"/>
          <p14:tracePt t="30202" x="3167063" y="3605213"/>
          <p14:tracePt t="30210" x="3190875" y="3605213"/>
          <p14:tracePt t="30216" x="3203575" y="3605213"/>
          <p14:tracePt t="30225" x="3240088" y="3605213"/>
          <p14:tracePt t="30232" x="3252788" y="3605213"/>
          <p14:tracePt t="30239" x="3276600" y="3605213"/>
          <p14:tracePt t="30246" x="3300413" y="3605213"/>
          <p14:tracePt t="30253" x="3313113" y="3605213"/>
          <p14:tracePt t="30261" x="3325813" y="3594100"/>
          <p14:tracePt t="30268" x="3349625" y="3568700"/>
          <p14:tracePt t="30283" x="3362325" y="3557588"/>
          <p14:tracePt t="30289" x="3373438" y="3557588"/>
          <p14:tracePt t="30297" x="3398838" y="3532188"/>
          <p14:tracePt t="30304" x="3398838" y="3521075"/>
          <p14:tracePt t="30313" x="3409950" y="3508375"/>
          <p14:tracePt t="30319" x="3422650" y="3484563"/>
          <p14:tracePt t="30327" x="3422650" y="3471863"/>
          <p14:tracePt t="30334" x="3435350" y="3448050"/>
          <p14:tracePt t="30342" x="3435350" y="3422650"/>
          <p14:tracePt t="30349" x="3446463" y="3409950"/>
          <p14:tracePt t="30356" x="3446463" y="3398838"/>
          <p14:tracePt t="30363" x="3446463" y="3373438"/>
          <p14:tracePt t="30379" x="3446463" y="3362325"/>
          <p14:tracePt t="30385" x="3446463" y="3349625"/>
          <p14:tracePt t="30393" x="3446463" y="3336925"/>
          <p14:tracePt t="30407" x="3446463" y="3325813"/>
          <p14:tracePt t="30437" x="3446463" y="3313113"/>
          <p14:tracePt t="30466" x="3446463" y="3300413"/>
          <p14:tracePt t="30480" x="3422650" y="3300413"/>
          <p14:tracePt t="30488" x="3422650" y="3289300"/>
          <p14:tracePt t="30496" x="3409950" y="3289300"/>
          <p14:tracePt t="30502" x="3398838" y="3289300"/>
          <p14:tracePt t="30510" x="3386138" y="3289300"/>
          <p14:tracePt t="30516" x="3373438" y="3289300"/>
          <p14:tracePt t="30524" x="3349625" y="3289300"/>
          <p14:tracePt t="30531" x="3336925" y="3289300"/>
          <p14:tracePt t="30540" x="3325813" y="3289300"/>
          <p14:tracePt t="30550" x="3313113" y="3289300"/>
          <p14:tracePt t="30553" x="3300413" y="3300413"/>
          <p14:tracePt t="30562" x="3289300" y="3300413"/>
          <p14:tracePt t="30568" x="3289300" y="3313113"/>
          <p14:tracePt t="30576" x="3276600" y="3313113"/>
          <p14:tracePt t="30583" x="3263900" y="3325813"/>
          <p14:tracePt t="30591" x="3263900" y="3336925"/>
          <p14:tracePt t="30598" x="3252788" y="3336925"/>
          <p14:tracePt t="30605" x="3252788" y="3349625"/>
          <p14:tracePt t="30613" x="3252788" y="3373438"/>
          <p14:tracePt t="30627" x="3252788" y="3386138"/>
          <p14:tracePt t="30634" x="3252788" y="3398838"/>
          <p14:tracePt t="30641" x="3252788" y="3422650"/>
          <p14:tracePt t="30649" x="3252788" y="3435350"/>
          <p14:tracePt t="30657" x="3263900" y="3435350"/>
          <p14:tracePt t="30663" x="3263900" y="3459163"/>
          <p14:tracePt t="30671" x="3289300" y="3459163"/>
          <p14:tracePt t="30679" x="3300413" y="3484563"/>
          <p14:tracePt t="30686" x="3325813" y="3495675"/>
          <p14:tracePt t="30693" x="3362325" y="3521075"/>
          <p14:tracePt t="30700" x="3373438" y="3532188"/>
          <p14:tracePt t="30708" x="3398838" y="3557588"/>
          <p14:tracePt t="30716" x="3435350" y="3568700"/>
          <p14:tracePt t="30723" x="3459163" y="3581400"/>
          <p14:tracePt t="30730" x="3482975" y="3594100"/>
          <p14:tracePt t="30736" x="3508375" y="3605213"/>
          <p14:tracePt t="30745" x="3544888" y="3605213"/>
          <p14:tracePt t="30751" x="3556000" y="3617913"/>
          <p14:tracePt t="30760" x="3568700" y="3617913"/>
          <p14:tracePt t="30766" x="3581400" y="3617913"/>
          <p14:tracePt t="31088" x="3605213" y="3617913"/>
          <p14:tracePt t="31096" x="3617913" y="3617913"/>
          <p14:tracePt t="31103" x="3641725" y="3617913"/>
          <p14:tracePt t="31111" x="3665538" y="3617913"/>
          <p14:tracePt t="31118" x="3702050" y="3617913"/>
          <p14:tracePt t="31126" x="3763963" y="3617913"/>
          <p14:tracePt t="31134" x="3800475" y="3617913"/>
          <p14:tracePt t="31139" x="3836988" y="3617913"/>
          <p14:tracePt t="31146" x="3873500" y="3617913"/>
          <p14:tracePt t="31154" x="3921125" y="3617913"/>
          <p14:tracePt t="31161" x="3970338" y="3617913"/>
          <p14:tracePt t="31169" x="4006850" y="3617913"/>
          <p14:tracePt t="31176" x="4056063" y="3617913"/>
          <p14:tracePt t="31183" x="4092575" y="3617913"/>
          <p14:tracePt t="31191" x="4129088" y="3617913"/>
          <p14:tracePt t="31199" x="4165600" y="3617913"/>
          <p14:tracePt t="31206" x="4214813" y="3617913"/>
          <p14:tracePt t="31213" x="4251325" y="3617913"/>
          <p14:tracePt t="31220" x="4287838" y="3617913"/>
          <p14:tracePt t="31228" x="4324350" y="3617913"/>
          <p14:tracePt t="31234" x="4348163" y="3617913"/>
          <p14:tracePt t="31243" x="4384675" y="3617913"/>
          <p14:tracePt t="31249" x="4408488" y="3617913"/>
          <p14:tracePt t="31256" x="4433888" y="3617913"/>
          <p14:tracePt t="31263" x="4457700" y="3617913"/>
          <p14:tracePt t="31272" x="4481513" y="3617913"/>
          <p14:tracePt t="31279" x="4506913" y="3617913"/>
          <p14:tracePt t="31286" x="4530725" y="3617913"/>
          <p14:tracePt t="31293" x="4567238" y="3617913"/>
          <p14:tracePt t="31301" x="4591050" y="3630613"/>
          <p14:tracePt t="31309" x="4627563" y="3630613"/>
          <p14:tracePt t="31316" x="4652963" y="3630613"/>
          <p14:tracePt t="31323" x="4676775" y="3630613"/>
          <p14:tracePt t="31331" x="4689475" y="3641725"/>
          <p14:tracePt t="31337" x="4713288" y="3641725"/>
          <p14:tracePt t="31345" x="4749800" y="3641725"/>
          <p14:tracePt t="31352" x="4762500" y="3641725"/>
          <p14:tracePt t="31360" x="4786313" y="3654425"/>
          <p14:tracePt t="31366" x="4799013" y="3654425"/>
          <p14:tracePt t="31373" x="4835525" y="3667125"/>
          <p14:tracePt t="31380" x="4859338" y="3678238"/>
          <p14:tracePt t="31389" x="4884738" y="3678238"/>
          <p14:tracePt t="31396" x="4908550" y="3678238"/>
          <p14:tracePt t="31403" x="4921250" y="3690938"/>
          <p14:tracePt t="31411" x="4957763" y="3690938"/>
          <p14:tracePt t="31418" x="4994275" y="3703638"/>
          <p14:tracePt t="31426" x="5018088" y="3703638"/>
          <p14:tracePt t="31433" x="5041900" y="3703638"/>
          <p14:tracePt t="31440" x="5067300" y="3703638"/>
          <p14:tracePt t="31448" x="5078413" y="3703638"/>
          <p14:tracePt t="31455" x="5103813" y="3703638"/>
          <p14:tracePt t="31463" x="5114925" y="3703638"/>
          <p14:tracePt t="31469" x="5127625" y="3714750"/>
          <p14:tracePt t="31477" x="5140325" y="3714750"/>
          <p14:tracePt t="31748" x="5164138" y="3714750"/>
          <p14:tracePt t="31755" x="5176838" y="3714750"/>
          <p14:tracePt t="31762" x="5187950" y="3714750"/>
          <p14:tracePt t="31769" x="5213350" y="3714750"/>
          <p14:tracePt t="31777" x="5237163" y="3714750"/>
          <p14:tracePt t="31784" x="5260975" y="3714750"/>
          <p14:tracePt t="31792" x="5273675" y="3714750"/>
          <p14:tracePt t="31800" x="5297488" y="3714750"/>
          <p14:tracePt t="31806" x="5322888" y="3714750"/>
          <p14:tracePt t="31813" x="5346700" y="3714750"/>
          <p14:tracePt t="31820" x="5383213" y="3703638"/>
          <p14:tracePt t="31829" x="5408613" y="3703638"/>
          <p14:tracePt t="31835" x="5419725" y="3690938"/>
          <p14:tracePt t="31843" x="5445125" y="3690938"/>
          <p14:tracePt t="31850" x="5468938" y="3690938"/>
          <p14:tracePt t="31858" x="5492750" y="3690938"/>
          <p14:tracePt t="31872" x="5518150" y="3690938"/>
          <p14:tracePt t="31880" x="5529263" y="3690938"/>
          <p14:tracePt t="31886" x="5541963" y="3678238"/>
          <p14:tracePt t="31893" x="5554663" y="3678238"/>
          <p14:tracePt t="31900" x="5578475" y="3678238"/>
          <p14:tracePt t="31908" x="5591175" y="3678238"/>
          <p14:tracePt t="31917" x="5602288" y="3678238"/>
          <p14:tracePt t="31924" x="5614988" y="3678238"/>
          <p14:tracePt t="31931" x="5627688" y="3678238"/>
          <p14:tracePt t="31937" x="5638800" y="3678238"/>
          <p14:tracePt t="31946" x="5651500" y="3667125"/>
          <p14:tracePt t="31968" x="5664200" y="3667125"/>
          <p14:tracePt t="31996" x="5675313" y="3667125"/>
          <p14:tracePt t="32033" x="5664200" y="3667125"/>
          <p14:tracePt t="32040" x="5651500" y="3667125"/>
          <p14:tracePt t="32048" x="5627688" y="3667125"/>
          <p14:tracePt t="32055" x="5591175" y="3667125"/>
          <p14:tracePt t="32063" x="5529263" y="3667125"/>
          <p14:tracePt t="32069" x="5456238" y="3667125"/>
          <p14:tracePt t="32077" x="5359400" y="3667125"/>
          <p14:tracePt t="32085" x="5273675" y="3678238"/>
          <p14:tracePt t="32091" x="5114925" y="3678238"/>
          <p14:tracePt t="32100" x="4957763" y="3678238"/>
          <p14:tracePt t="32106" x="4822825" y="3678238"/>
          <p14:tracePt t="32114" x="4579938" y="3678238"/>
          <p14:tracePt t="32121" x="4311650" y="3678238"/>
          <p14:tracePt t="32129" x="4043363" y="3678238"/>
          <p14:tracePt t="32136" x="3910013" y="3678238"/>
          <p14:tracePt t="32142" x="3605213" y="3678238"/>
          <p14:tracePt t="32150" x="3373438" y="3678238"/>
          <p14:tracePt t="32158" x="3203575" y="3678238"/>
          <p14:tracePt t="32166" x="3068638" y="3678238"/>
          <p14:tracePt t="32172" x="2959100" y="3678238"/>
          <p14:tracePt t="32180" x="2813050" y="3678238"/>
          <p14:tracePt t="32186" x="2692400" y="3678238"/>
          <p14:tracePt t="32194" x="2520950" y="3678238"/>
          <p14:tracePt t="32202" x="2424113" y="3678238"/>
          <p14:tracePt t="32209" x="2338388" y="3678238"/>
          <p14:tracePt t="32216" x="2241550" y="3678238"/>
          <p14:tracePt t="32223" x="2155825" y="3678238"/>
          <p14:tracePt t="32231" x="2082800" y="3678238"/>
          <p14:tracePt t="32238" x="1997075" y="3678238"/>
          <p14:tracePt t="32246" x="1949450" y="3678238"/>
          <p14:tracePt t="32252" x="1900238" y="3690938"/>
          <p14:tracePt t="32259" x="1863725" y="3690938"/>
          <p14:tracePt t="32267" x="1827213" y="3690938"/>
          <p14:tracePt t="32275" x="1790700" y="3690938"/>
          <p14:tracePt t="32283" x="1765300" y="3690938"/>
          <p14:tracePt t="32289" x="1741488" y="3703638"/>
          <p14:tracePt t="32297" x="1717675" y="3703638"/>
          <p14:tracePt t="32303" x="1704975" y="3703638"/>
          <p14:tracePt t="32312" x="1681163" y="3703638"/>
          <p14:tracePt t="32319" x="1668463" y="3714750"/>
          <p14:tracePt t="32326" x="1655763" y="3714750"/>
          <p14:tracePt t="32334" x="1644650" y="3714750"/>
          <p14:tracePt t="32341" x="1631950" y="3714750"/>
          <p14:tracePt t="32355" x="1619250" y="3714750"/>
          <p14:tracePt t="32370" x="1608138" y="3714750"/>
          <p14:tracePt t="32400" x="1595438" y="3714750"/>
          <p14:tracePt t="32421" x="1582738" y="3714750"/>
          <p14:tracePt t="32429" x="1571625" y="3714750"/>
          <p14:tracePt t="32443" x="1558925" y="3714750"/>
          <p14:tracePt t="32450" x="1546225" y="3714750"/>
          <p14:tracePt t="32459" x="1535113" y="3714750"/>
          <p14:tracePt t="32473" x="1522413" y="3714750"/>
          <p14:tracePt t="32487" x="1509713" y="3714750"/>
          <p14:tracePt t="32501" x="1498600" y="3714750"/>
          <p14:tracePt t="32509" x="1485900" y="3714750"/>
          <p14:tracePt t="32523" x="1473200" y="3714750"/>
          <p14:tracePt t="32532" x="1462088" y="3727450"/>
          <p14:tracePt t="32551" x="1436688" y="3727450"/>
          <p14:tracePt t="32553" x="1425575" y="3727450"/>
          <p14:tracePt t="32561" x="1412875" y="3727450"/>
          <p14:tracePt t="32567" x="1400175" y="3727450"/>
          <p14:tracePt t="32583" x="1389063" y="3727450"/>
          <p14:tracePt t="32596" x="1363663" y="3727450"/>
          <p14:tracePt t="32604" x="1352550" y="3727450"/>
          <p14:tracePt t="32626" x="1339850" y="3727450"/>
          <p14:tracePt t="32634" x="1327150" y="3727450"/>
          <p14:tracePt t="32669" x="1316038" y="3727450"/>
          <p14:tracePt t="32744" x="1327150" y="3727450"/>
          <p14:tracePt t="32751" x="1339850" y="3727450"/>
          <p14:tracePt t="32757" x="1363663" y="3714750"/>
          <p14:tracePt t="32765" x="1400175" y="3714750"/>
          <p14:tracePt t="32773" x="1425575" y="3714750"/>
          <p14:tracePt t="32780" x="1462088" y="3714750"/>
          <p14:tracePt t="32787" x="1498600" y="3714750"/>
          <p14:tracePt t="32794" x="1535113" y="3703638"/>
          <p14:tracePt t="32802" x="1571625" y="3703638"/>
          <p14:tracePt t="32809" x="1595438" y="3703638"/>
          <p14:tracePt t="32817" x="1631950" y="3703638"/>
          <p14:tracePt t="32824" x="1655763" y="3703638"/>
          <p14:tracePt t="32832" x="1704975" y="3703638"/>
          <p14:tracePt t="32838" x="1754188" y="3703638"/>
          <p14:tracePt t="32846" x="1827213" y="3690938"/>
          <p14:tracePt t="32853" x="1863725" y="3690938"/>
          <p14:tracePt t="32860" x="1900238" y="3690938"/>
          <p14:tracePt t="32867" x="1936750" y="3678238"/>
          <p14:tracePt t="32876" x="1973263" y="3667125"/>
          <p14:tracePt t="32884" x="1997075" y="3667125"/>
          <p14:tracePt t="32890" x="2033588" y="3667125"/>
          <p14:tracePt t="32897" x="2082800" y="3654425"/>
          <p14:tracePt t="32904" x="2106613" y="3641725"/>
          <p14:tracePt t="32912" x="2143125" y="3641725"/>
          <p14:tracePt t="32920" x="2168525" y="3641725"/>
          <p14:tracePt t="32926" x="2192338" y="3630613"/>
          <p14:tracePt t="32934" x="2216150" y="3630613"/>
          <p14:tracePt t="32940" x="2241550" y="3630613"/>
          <p14:tracePt t="34933" x="2228850" y="3630613"/>
          <p14:tracePt t="34941" x="2216150" y="3630613"/>
          <p14:tracePt t="35000" x="2241550" y="3630613"/>
          <p14:tracePt t="35006" x="2289175" y="3630613"/>
          <p14:tracePt t="35013" x="2374900" y="3630613"/>
          <p14:tracePt t="35020" x="2471738" y="3630613"/>
          <p14:tracePt t="35027" x="2533650" y="3630613"/>
          <p14:tracePt t="35035" x="2606675" y="3630613"/>
          <p14:tracePt t="35042" x="2752725" y="3630613"/>
          <p14:tracePt t="35050" x="2874963" y="3630613"/>
          <p14:tracePt t="35057" x="2995613" y="3630613"/>
          <p14:tracePt t="35065" x="3105150" y="3630613"/>
          <p14:tracePt t="35072" x="3214688" y="3630613"/>
          <p14:tracePt t="35080" x="3336925" y="3630613"/>
          <p14:tracePt t="35087" x="3508375" y="3630613"/>
          <p14:tracePt t="35094" x="3702050" y="3630613"/>
          <p14:tracePt t="35102" x="3824288" y="3630613"/>
          <p14:tracePt t="35109" x="3946525" y="3630613"/>
          <p14:tracePt t="35116" x="4079875" y="3630613"/>
          <p14:tracePt t="35123" x="4214813" y="3630613"/>
          <p14:tracePt t="35131" x="4324350" y="3630613"/>
          <p14:tracePt t="35137" x="4408488" y="3630613"/>
          <p14:tracePt t="35144" x="4481513" y="3630613"/>
          <p14:tracePt t="35152" x="4554538" y="3630613"/>
          <p14:tracePt t="35161" x="4603750" y="3630613"/>
          <p14:tracePt t="35167" x="4640263" y="3630613"/>
          <p14:tracePt t="35175" x="4689475" y="3630613"/>
          <p14:tracePt t="35182" x="4738688" y="3630613"/>
          <p14:tracePt t="35189" x="4749800" y="3630613"/>
          <p14:tracePt t="35196" x="4786313" y="3630613"/>
          <p14:tracePt t="35525" x="4811713" y="3630613"/>
          <p14:tracePt t="35532" x="4835525" y="3630613"/>
          <p14:tracePt t="35540" x="4872038" y="3630613"/>
          <p14:tracePt t="35548" x="4908550" y="3617913"/>
          <p14:tracePt t="35555" x="4945063" y="3617913"/>
          <p14:tracePt t="35563" x="4994275" y="3617913"/>
          <p14:tracePt t="35570" x="5030788" y="3617913"/>
          <p14:tracePt t="35578" x="5114925" y="3617913"/>
          <p14:tracePt t="35585" x="5151438" y="3617913"/>
          <p14:tracePt t="35592" x="5187950" y="3617913"/>
          <p14:tracePt t="35600" x="5213350" y="3617913"/>
          <p14:tracePt t="35606" x="5260975" y="3617913"/>
          <p14:tracePt t="35614" x="5286375" y="3617913"/>
          <p14:tracePt t="35621" x="5310188" y="3617913"/>
          <p14:tracePt t="35629" x="5346700" y="3617913"/>
          <p14:tracePt t="35635" x="5359400" y="3617913"/>
          <p14:tracePt t="35642" x="5395913" y="3617913"/>
          <p14:tracePt t="35649" x="5419725" y="3617913"/>
          <p14:tracePt t="35658" x="5432425" y="3617913"/>
          <p14:tracePt t="35665" x="5445125" y="3617913"/>
          <p14:tracePt t="35672" x="5456238" y="3617913"/>
          <p14:tracePt t="35687" x="5468938" y="3617913"/>
          <p14:tracePt t="35702" x="5481638" y="3617913"/>
          <p14:tracePt t="35710" x="5492750" y="3617913"/>
          <p14:tracePt t="35731" x="5505450" y="3617913"/>
          <p14:tracePt t="35753" x="5518150" y="3617913"/>
          <p14:tracePt t="35767" x="5529263" y="3617913"/>
          <p14:tracePt t="35774" x="5541963" y="3617913"/>
          <p14:tracePt t="35789" x="5554663" y="3617913"/>
          <p14:tracePt t="35804" x="5565775" y="3617913"/>
          <p14:tracePt t="35819" x="5578475" y="3605213"/>
          <p14:tracePt t="35826" x="5591175" y="3605213"/>
          <p14:tracePt t="36201" x="5578475" y="3605213"/>
          <p14:tracePt t="36208" x="5541963" y="3605213"/>
          <p14:tracePt t="36215" x="5505450" y="3617913"/>
          <p14:tracePt t="36222" x="5468938" y="3617913"/>
          <p14:tracePt t="36229" x="5419725" y="3630613"/>
          <p14:tracePt t="36236" x="5370513" y="3641725"/>
          <p14:tracePt t="36243" x="5286375" y="3641725"/>
          <p14:tracePt t="36250" x="5213350" y="3654425"/>
          <p14:tracePt t="36259" x="5091113" y="3667125"/>
          <p14:tracePt t="36266" x="4968875" y="3678238"/>
          <p14:tracePt t="36273" x="4811713" y="3678238"/>
          <p14:tracePt t="36281" x="4676775" y="3678238"/>
          <p14:tracePt t="36288" x="4567238" y="3678238"/>
          <p14:tracePt t="36295" x="4324350" y="3678238"/>
          <p14:tracePt t="36302" x="4141788" y="3678238"/>
          <p14:tracePt t="36310" x="3897313" y="3678238"/>
          <p14:tracePt t="36317" x="3751263" y="3678238"/>
          <p14:tracePt t="36324" x="3605213" y="3678238"/>
          <p14:tracePt t="36332" x="3482975" y="3678238"/>
          <p14:tracePt t="36338" x="3349625" y="3678238"/>
          <p14:tracePt t="36346" x="3203575" y="3667125"/>
          <p14:tracePt t="36354" x="3094038" y="3667125"/>
          <p14:tracePt t="36360" x="2971800" y="3654425"/>
          <p14:tracePt t="36367" x="2886075" y="3654425"/>
          <p14:tracePt t="36376" x="2825750" y="3641725"/>
          <p14:tracePt t="36383" x="2789238" y="3641725"/>
          <p14:tracePt t="36390" x="2752725" y="3641725"/>
          <p14:tracePt t="36398" x="2716213" y="3641725"/>
          <p14:tracePt t="36405" x="2667000" y="3641725"/>
          <p14:tracePt t="36412" x="2593975" y="3641725"/>
          <p14:tracePt t="36419" x="2557463" y="3641725"/>
          <p14:tracePt t="36427" x="2508250" y="3641725"/>
          <p14:tracePt t="36434" x="2471738" y="3641725"/>
          <p14:tracePt t="36441" x="2435225" y="3641725"/>
          <p14:tracePt t="36449" x="2398713" y="3641725"/>
          <p14:tracePt t="36455" x="2387600" y="3641725"/>
          <p14:tracePt t="36463" x="2362200" y="3641725"/>
          <p14:tracePt t="36471" x="2351088" y="3641725"/>
          <p14:tracePt t="36477" x="2338388" y="3641725"/>
          <p14:tracePt t="36485" x="2314575" y="3641725"/>
          <p14:tracePt t="36500" x="2289175" y="3641725"/>
          <p14:tracePt t="36515" x="2278063" y="3641725"/>
          <p14:tracePt t="36522" x="2265363" y="3641725"/>
          <p14:tracePt t="36530" x="2252663" y="3641725"/>
          <p14:tracePt t="36536" x="2241550" y="3641725"/>
          <p14:tracePt t="36553" x="2228850" y="3641725"/>
          <p14:tracePt t="36573" x="2216150" y="3641725"/>
          <p14:tracePt t="36588" x="2205038" y="3641725"/>
          <p14:tracePt t="36669" x="2216150" y="3641725"/>
          <p14:tracePt t="36676" x="2241550" y="3641725"/>
          <p14:tracePt t="36684" x="2278063" y="3641725"/>
          <p14:tracePt t="36690" x="2325688" y="3641725"/>
          <p14:tracePt t="36698" x="2411413" y="3641725"/>
          <p14:tracePt t="36705" x="2471738" y="3641725"/>
          <p14:tracePt t="36712" x="2570163" y="3641725"/>
          <p14:tracePt t="36719" x="2728913" y="3641725"/>
          <p14:tracePt t="36726" x="2862263" y="3630613"/>
          <p14:tracePt t="36733" x="2984500" y="3630613"/>
          <p14:tracePt t="36741" x="3117850" y="3630613"/>
          <p14:tracePt t="36749" x="3227388" y="3630613"/>
          <p14:tracePt t="36756" x="3386138" y="3630613"/>
          <p14:tracePt t="36763" x="3556000" y="3630613"/>
          <p14:tracePt t="36771" x="3678238" y="3630613"/>
          <p14:tracePt t="36779" x="3787775" y="3630613"/>
          <p14:tracePt t="36786" x="3910013" y="3630613"/>
          <p14:tracePt t="36793" x="4068763" y="3630613"/>
          <p14:tracePt t="36801" x="4178300" y="3630613"/>
          <p14:tracePt t="36808" x="4275138" y="3630613"/>
          <p14:tracePt t="36815" x="4408488" y="3630613"/>
          <p14:tracePt t="36821" x="4506913" y="3630613"/>
          <p14:tracePt t="36829" x="4616450" y="3630613"/>
          <p14:tracePt t="36836" x="4702175" y="3630613"/>
          <p14:tracePt t="36844" x="4799013" y="3630613"/>
          <p14:tracePt t="36852" x="4872038" y="3630613"/>
          <p14:tracePt t="36859" x="4895850" y="3630613"/>
          <p14:tracePt t="36866" x="4932363" y="3630613"/>
          <p14:tracePt t="36874" x="4957763" y="3630613"/>
          <p14:tracePt t="37144" x="4921250" y="3630613"/>
          <p14:tracePt t="37153" x="4884738" y="3630613"/>
          <p14:tracePt t="37159" x="4848225" y="3630613"/>
          <p14:tracePt t="37167" x="4799013" y="3641725"/>
          <p14:tracePt t="37174" x="4738688" y="3641725"/>
          <p14:tracePt t="37182" x="4652963" y="3641725"/>
          <p14:tracePt t="37188" x="4554538" y="3641725"/>
          <p14:tracePt t="37195" x="4445000" y="3641725"/>
          <p14:tracePt t="37202" x="4311650" y="3641725"/>
          <p14:tracePt t="37211" x="4152900" y="3641725"/>
          <p14:tracePt t="37218" x="4043363" y="3641725"/>
          <p14:tracePt t="37225" x="3860800" y="3641725"/>
          <p14:tracePt t="37233" x="3702050" y="3641725"/>
          <p14:tracePt t="37240" x="3519488" y="3641725"/>
          <p14:tracePt t="37247" x="3276600" y="3641725"/>
          <p14:tracePt t="37254" x="3130550" y="3617913"/>
          <p14:tracePt t="37262" x="2984500" y="3605213"/>
          <p14:tracePt t="37269" x="2886075" y="3605213"/>
          <p14:tracePt t="37276" x="2752725" y="3594100"/>
          <p14:tracePt t="37284" x="2643188" y="3594100"/>
          <p14:tracePt t="37291" x="2508250" y="3581400"/>
          <p14:tracePt t="37299" x="2424113" y="3568700"/>
          <p14:tracePt t="37305" x="2338388" y="3568700"/>
          <p14:tracePt t="37313" x="2278063" y="3568700"/>
          <p14:tracePt t="37319" x="2241550" y="3568700"/>
          <p14:tracePt t="37327" x="2192338" y="3568700"/>
          <p14:tracePt t="37336" x="2155825" y="3568700"/>
          <p14:tracePt t="37343" x="2119313" y="3568700"/>
          <p14:tracePt t="37350" x="2095500" y="3568700"/>
          <p14:tracePt t="37357" x="2070100" y="3568700"/>
          <p14:tracePt t="37365" x="2033588" y="3568700"/>
          <p14:tracePt t="37371" x="2022475" y="3581400"/>
          <p14:tracePt t="37379" x="2009775" y="3581400"/>
          <p14:tracePt t="37386" x="1997075" y="3581400"/>
          <p14:tracePt t="37401" x="1985963" y="3581400"/>
          <p14:tracePt t="37415" x="1973263" y="3581400"/>
          <p14:tracePt t="37437" x="1960563" y="3581400"/>
          <p14:tracePt t="37467" x="1960563" y="3594100"/>
          <p14:tracePt t="37488" x="1985963" y="3605213"/>
          <p14:tracePt t="37496" x="2009775" y="3617913"/>
          <p14:tracePt t="37503" x="2058988" y="3617913"/>
          <p14:tracePt t="37511" x="2155825" y="3630613"/>
          <p14:tracePt t="37519" x="2241550" y="3630613"/>
          <p14:tracePt t="37525" x="2325688" y="3630613"/>
          <p14:tracePt t="37533" x="2497138" y="3630613"/>
          <p14:tracePt t="37539" x="2655888" y="3630613"/>
          <p14:tracePt t="37554" x="3105150" y="3630613"/>
          <p14:tracePt t="37561" x="3313113" y="3630613"/>
          <p14:tracePt t="37569" x="3568700" y="3630613"/>
          <p14:tracePt t="37576" x="3714750" y="3630613"/>
          <p14:tracePt t="37584" x="3897313" y="3630613"/>
          <p14:tracePt t="37591" x="4032250" y="3630613"/>
          <p14:tracePt t="37599" x="4275138" y="3641725"/>
          <p14:tracePt t="37606" x="4371975" y="3654425"/>
          <p14:tracePt t="37613" x="4554538" y="3667125"/>
          <p14:tracePt t="37621" x="4652963" y="3690938"/>
          <p14:tracePt t="37628" x="4775200" y="3703638"/>
          <p14:tracePt t="37636" x="4872038" y="3727450"/>
          <p14:tracePt t="37643" x="5005388" y="3740150"/>
          <p14:tracePt t="37650" x="5103813" y="3751263"/>
          <p14:tracePt t="37657" x="5213350" y="3787775"/>
          <p14:tracePt t="37663" x="5297488" y="3787775"/>
          <p14:tracePt t="37672" x="5395913" y="3800475"/>
          <p14:tracePt t="37679" x="5419725" y="3800475"/>
          <p14:tracePt t="37686" x="5468938" y="3800475"/>
          <p14:tracePt t="37693" x="5529263" y="3800475"/>
          <p14:tracePt t="37701" x="5578475" y="3813175"/>
          <p14:tracePt t="37709" x="5627688" y="3813175"/>
          <p14:tracePt t="37716" x="5651500" y="3824288"/>
          <p14:tracePt t="37722" x="5700713" y="3824288"/>
          <p14:tracePt t="37731" x="5761038" y="3836988"/>
          <p14:tracePt t="37738" x="5784850" y="3849688"/>
          <p14:tracePt t="37745" x="5821363" y="3849688"/>
          <p14:tracePt t="37753" x="5834063" y="3849688"/>
          <p14:tracePt t="37760" x="5857875" y="3860800"/>
          <p14:tracePt t="37774" x="5870575" y="3860800"/>
          <p14:tracePt t="37781" x="5883275" y="3860800"/>
          <p14:tracePt t="37788" x="5894388" y="3873500"/>
          <p14:tracePt t="37796" x="5907088" y="3873500"/>
          <p14:tracePt t="38623" x="5894388" y="3873500"/>
          <p14:tracePt t="38631" x="5883275" y="3873500"/>
          <p14:tracePt t="38638" x="5857875" y="3873500"/>
          <p14:tracePt t="38645" x="5821363" y="3873500"/>
          <p14:tracePt t="38653" x="5797550" y="3886200"/>
          <p14:tracePt t="38660" x="5761038" y="3886200"/>
          <p14:tracePt t="38668" x="5711825" y="3910013"/>
          <p14:tracePt t="38675" x="5664200" y="3910013"/>
          <p14:tracePt t="38681" x="5591175" y="3933825"/>
          <p14:tracePt t="38689" x="5541963" y="3946525"/>
          <p14:tracePt t="38696" x="5468938" y="3959225"/>
          <p14:tracePt t="38704" x="5322888" y="3983038"/>
          <p14:tracePt t="38712" x="5187950" y="4006850"/>
          <p14:tracePt t="38720" x="5103813" y="4019550"/>
          <p14:tracePt t="38726" x="4957763" y="4043363"/>
          <p14:tracePt t="38734" x="4725988" y="4081463"/>
          <p14:tracePt t="38741" x="4530725" y="4117975"/>
          <p14:tracePt t="38749" x="4397375" y="4154488"/>
          <p14:tracePt t="38755" x="4251325" y="4191000"/>
          <p14:tracePt t="38763" x="4019550" y="4251325"/>
          <p14:tracePt t="38770" x="3884613" y="4287838"/>
          <p14:tracePt t="38778" x="3727450" y="4337050"/>
          <p14:tracePt t="38785" x="3629025" y="4384675"/>
          <p14:tracePt t="38792" x="3532188" y="4421188"/>
          <p14:tracePt t="38798" x="3422650" y="4470400"/>
          <p14:tracePt t="38806" x="3289300" y="4519613"/>
          <p14:tracePt t="38813" x="3203575" y="4556125"/>
          <p14:tracePt t="38821" x="3105150" y="4592638"/>
          <p14:tracePt t="38829" x="3008313" y="4629150"/>
          <p14:tracePt t="38836" x="2947988" y="4652963"/>
          <p14:tracePt t="38843" x="2849563" y="4702175"/>
          <p14:tracePt t="38851" x="2825750" y="4714875"/>
          <p14:tracePt t="38858" x="2801938" y="4725988"/>
          <p14:tracePt t="38865" x="2765425" y="4762500"/>
          <p14:tracePt t="38873" x="2728913" y="4775200"/>
          <p14:tracePt t="38880" x="2703513" y="4799013"/>
          <p14:tracePt t="38887" x="2679700" y="4824413"/>
          <p14:tracePt t="38895" x="2655888" y="4848225"/>
          <p14:tracePt t="38903" x="2619375" y="4884738"/>
          <p14:tracePt t="38908" x="2582863" y="4897438"/>
          <p14:tracePt t="38916" x="2520950" y="4945063"/>
          <p14:tracePt t="38923" x="2484438" y="4970463"/>
          <p14:tracePt t="38932" x="2435225" y="4994275"/>
          <p14:tracePt t="38939" x="2411413" y="5018088"/>
          <p14:tracePt t="38946" x="2362200" y="5043488"/>
          <p14:tracePt t="38953" x="2325688" y="5067300"/>
          <p14:tracePt t="38961" x="2265363" y="5103813"/>
          <p14:tracePt t="38968" x="2205038" y="5127625"/>
          <p14:tracePt t="38975" x="2119313" y="5164138"/>
          <p14:tracePt t="38982" x="2046288" y="5200650"/>
          <p14:tracePt t="38989" x="1985963" y="5226050"/>
          <p14:tracePt t="38997" x="1912938" y="5262563"/>
          <p14:tracePt t="39005" x="1876425" y="5262563"/>
          <p14:tracePt t="39012" x="1814513" y="5286375"/>
          <p14:tracePt t="39020" x="1778000" y="5299075"/>
          <p14:tracePt t="39025" x="1741488" y="5322888"/>
          <p14:tracePt t="39033" x="1681163" y="5335588"/>
          <p14:tracePt t="39041" x="1644650" y="5348288"/>
          <p14:tracePt t="39049" x="1619250" y="5359400"/>
          <p14:tracePt t="39055" x="1608138" y="5359400"/>
          <p14:tracePt t="39063" x="1582738" y="5372100"/>
          <p14:tracePt t="39078" x="1558925" y="5372100"/>
          <p14:tracePt t="39115" x="1546225" y="5372100"/>
          <p14:tracePt t="39181" x="1546225" y="5359400"/>
          <p14:tracePt t="39195" x="1546225" y="5348288"/>
          <p14:tracePt t="39203" x="1546225" y="5335588"/>
          <p14:tracePt t="39210" x="1546225" y="5322888"/>
          <p14:tracePt t="39224" x="1558925" y="5311775"/>
          <p14:tracePt t="39232" x="1571625" y="5286375"/>
          <p14:tracePt t="39238" x="1582738" y="5273675"/>
          <p14:tracePt t="39246" x="1608138" y="5249863"/>
          <p14:tracePt t="39253" x="1619250" y="5226050"/>
          <p14:tracePt t="39261" x="1631950" y="5200650"/>
          <p14:tracePt t="39268" x="1655763" y="5176838"/>
          <p14:tracePt t="39275" x="1668463" y="5140325"/>
          <p14:tracePt t="39282" x="1692275" y="5127625"/>
          <p14:tracePt t="39290" x="1704975" y="5116513"/>
          <p14:tracePt t="39297" x="1717675" y="5091113"/>
          <p14:tracePt t="39305" x="1741488" y="5080000"/>
          <p14:tracePt t="39313" x="1765300" y="5054600"/>
          <p14:tracePt t="39320" x="1790700" y="5030788"/>
          <p14:tracePt t="39327" x="1827213" y="5006975"/>
          <p14:tracePt t="39334" x="1851025" y="4970463"/>
          <p14:tracePt t="39341" x="1876425" y="4945063"/>
          <p14:tracePt t="39349" x="1912938" y="4921250"/>
          <p14:tracePt t="39356" x="1949450" y="4897438"/>
          <p14:tracePt t="39364" x="2022475" y="4848225"/>
          <p14:tracePt t="39370" x="2058988" y="4824413"/>
          <p14:tracePt t="39379" x="2143125" y="4799013"/>
          <p14:tracePt t="39384" x="2179638" y="4799013"/>
          <p14:tracePt t="39392" x="2241550" y="4787900"/>
          <p14:tracePt t="39399" x="2278063" y="4775200"/>
          <p14:tracePt t="39407" x="2301875" y="4762500"/>
          <p14:tracePt t="39415" x="2338388" y="4762500"/>
          <p14:tracePt t="39422" x="2374900" y="4762500"/>
          <p14:tracePt t="39430" x="2424113" y="4762500"/>
          <p14:tracePt t="39436" x="2471738" y="4762500"/>
          <p14:tracePt t="39444" x="2520950" y="4762500"/>
          <p14:tracePt t="39451" x="2570163" y="4787900"/>
          <p14:tracePt t="39459" x="2606675" y="4799013"/>
          <p14:tracePt t="39466" x="2643188" y="4811713"/>
          <p14:tracePt t="39473" x="2667000" y="4824413"/>
          <p14:tracePt t="39481" x="2703513" y="4835525"/>
          <p14:tracePt t="39488" x="2716213" y="4848225"/>
          <p14:tracePt t="39496" x="2740025" y="4872038"/>
          <p14:tracePt t="39502" x="2765425" y="4872038"/>
          <p14:tracePt t="39509" x="2801938" y="4897438"/>
          <p14:tracePt t="39516" x="2825750" y="4908550"/>
          <p14:tracePt t="39524" x="2838450" y="4921250"/>
          <p14:tracePt t="39532" x="2862263" y="4933950"/>
          <p14:tracePt t="39539" x="2886075" y="4945063"/>
          <p14:tracePt t="39547" x="2911475" y="4957763"/>
          <p14:tracePt t="39553" x="2935288" y="4970463"/>
          <p14:tracePt t="39561" x="2947988" y="4981575"/>
          <p14:tracePt t="39569" x="2971800" y="4994275"/>
          <p14:tracePt t="39575" x="2984500" y="5006975"/>
          <p14:tracePt t="39583" x="3021013" y="5030788"/>
          <p14:tracePt t="39590" x="3032125" y="5030788"/>
          <p14:tracePt t="39598" x="3057525" y="5054600"/>
          <p14:tracePt t="39605" x="3081338" y="5067300"/>
          <p14:tracePt t="39613" x="3094038" y="5067300"/>
          <p14:tracePt t="39620" x="3105150" y="5080000"/>
          <p14:tracePt t="39626" x="3117850" y="5080000"/>
          <p14:tracePt t="39633" x="3130550" y="5080000"/>
          <p14:tracePt t="39649" x="3141663" y="5091113"/>
          <p14:tracePt t="40016" x="3154363" y="5091113"/>
          <p14:tracePt t="40030" x="3178175" y="5091113"/>
          <p14:tracePt t="40044" x="3190875" y="5091113"/>
          <p14:tracePt t="40059" x="3203575" y="5091113"/>
          <p14:tracePt t="40066" x="3214688" y="5091113"/>
          <p14:tracePt t="40073" x="3227388" y="5091113"/>
          <p14:tracePt t="40087" x="3240088" y="5091113"/>
          <p14:tracePt t="40096" x="3240088" y="5103813"/>
          <p14:tracePt t="40102" x="3252788" y="5103813"/>
          <p14:tracePt t="40111" x="3263900" y="5103813"/>
          <p14:tracePt t="40118" x="3276600" y="5103813"/>
          <p14:tracePt t="40133" x="3289300" y="5103813"/>
          <p14:tracePt t="40147" x="3313113" y="5116513"/>
          <p14:tracePt t="40161" x="3325813" y="5116513"/>
          <p14:tracePt t="40176" x="3336925" y="5116513"/>
          <p14:tracePt t="40183" x="3349625" y="5116513"/>
          <p14:tracePt t="40198" x="3362325" y="5116513"/>
          <p14:tracePt t="40220" x="3373438" y="5116513"/>
          <p14:tracePt t="40228" x="3386138" y="5116513"/>
          <p14:tracePt t="40235" x="3398838" y="5116513"/>
          <p14:tracePt t="40256" x="3409950" y="5116513"/>
          <p14:tracePt t="40270" x="3422650" y="5116513"/>
          <p14:tracePt t="40293" x="3435350" y="5116513"/>
          <p14:tracePt t="40323" x="3446463" y="5116513"/>
          <p14:tracePt t="40425" x="3459163" y="5116513"/>
          <p14:tracePt t="40455" x="3471863" y="5116513"/>
          <p14:tracePt t="40469" x="3495675" y="5116513"/>
          <p14:tracePt t="40484" x="3508375" y="5116513"/>
          <p14:tracePt t="40491" x="3544888" y="5116513"/>
          <p14:tracePt t="40499" x="3556000" y="5116513"/>
          <p14:tracePt t="40506" x="3568700" y="5116513"/>
          <p14:tracePt t="40513" x="3592513" y="5116513"/>
          <p14:tracePt t="40521" x="3629025" y="5103813"/>
          <p14:tracePt t="40537" x="3678238" y="5103813"/>
          <p14:tracePt t="40542" x="3690938" y="5103813"/>
          <p14:tracePt t="40550" x="3714750" y="5103813"/>
          <p14:tracePt t="40557" x="3738563" y="5103813"/>
          <p14:tracePt t="40564" x="3751263" y="5103813"/>
          <p14:tracePt t="40571" x="3775075" y="5103813"/>
          <p14:tracePt t="40579" x="3787775" y="5103813"/>
          <p14:tracePt t="40586" x="3811588" y="5103813"/>
          <p14:tracePt t="40594" x="3836988" y="5103813"/>
          <p14:tracePt t="40601" x="3860800" y="5103813"/>
          <p14:tracePt t="40608" x="3897313" y="5103813"/>
          <p14:tracePt t="40615" x="3921125" y="5103813"/>
          <p14:tracePt t="40622" x="3946525" y="5103813"/>
          <p14:tracePt t="40631" x="3970338" y="5103813"/>
          <p14:tracePt t="40637" x="3995738" y="5103813"/>
          <p14:tracePt t="40644" x="4006850" y="5116513"/>
          <p14:tracePt t="40651" x="4032250" y="5116513"/>
          <p14:tracePt t="40659" x="4043363" y="5116513"/>
          <p14:tracePt t="40667" x="4068763" y="5116513"/>
          <p14:tracePt t="40673" x="4079875" y="5116513"/>
          <p14:tracePt t="40682" x="4092575" y="5116513"/>
          <p14:tracePt t="40689" x="4105275" y="5116513"/>
          <p14:tracePt t="40696" x="4141788" y="5127625"/>
          <p14:tracePt t="40704" x="4152900" y="5127625"/>
          <p14:tracePt t="40718" x="4178300" y="5127625"/>
          <p14:tracePt t="40725" x="4189413" y="5127625"/>
          <p14:tracePt t="40733" x="4202113" y="5127625"/>
          <p14:tracePt t="40740" x="4214813" y="5127625"/>
          <p14:tracePt t="40747" x="4238625" y="5127625"/>
          <p14:tracePt t="40761" x="4262438" y="5127625"/>
          <p14:tracePt t="40768" x="4275138" y="5127625"/>
          <p14:tracePt t="40776" x="4287838" y="5127625"/>
          <p14:tracePt t="40784" x="4298950" y="5127625"/>
          <p14:tracePt t="40791" x="4311650" y="5127625"/>
          <p14:tracePt t="40799" x="4335463" y="5127625"/>
          <p14:tracePt t="40805" x="4348163" y="5127625"/>
          <p14:tracePt t="40814" x="4371975" y="5127625"/>
          <p14:tracePt t="40821" x="4397375" y="5127625"/>
          <p14:tracePt t="40836" x="4421188" y="5127625"/>
          <p14:tracePt t="41508" x="4433888" y="5127625"/>
          <p14:tracePt t="41523" x="4445000" y="5127625"/>
          <p14:tracePt t="41531" x="4457700" y="5127625"/>
          <p14:tracePt t="41538" x="4470400" y="5127625"/>
          <p14:tracePt t="41554" x="4481513" y="5127625"/>
          <p14:tracePt t="41560" x="4494213" y="5127625"/>
          <p14:tracePt t="41568" x="4506913" y="5127625"/>
          <p14:tracePt t="41574" x="4518025" y="5127625"/>
          <p14:tracePt t="41582" x="4543425" y="5127625"/>
          <p14:tracePt t="41590" x="4554538" y="5127625"/>
          <p14:tracePt t="41597" x="4567238" y="5127625"/>
          <p14:tracePt t="41604" x="4591050" y="5127625"/>
          <p14:tracePt t="41612" x="4603750" y="5127625"/>
          <p14:tracePt t="41619" x="4616450" y="5127625"/>
          <p14:tracePt t="41626" x="4640263" y="5127625"/>
          <p14:tracePt t="41632" x="4652963" y="5127625"/>
          <p14:tracePt t="41648" x="4665663" y="5116513"/>
          <p14:tracePt t="41656" x="4676775" y="5116513"/>
          <p14:tracePt t="41663" x="4689475" y="5116513"/>
          <p14:tracePt t="41671" x="4702175" y="5116513"/>
          <p14:tracePt t="41677" x="4713288" y="5103813"/>
          <p14:tracePt t="41685" x="4725988" y="5091113"/>
          <p14:tracePt t="41692" x="4738688" y="5091113"/>
          <p14:tracePt t="41700" x="4749800" y="5091113"/>
          <p14:tracePt t="41706" x="4775200" y="5091113"/>
          <p14:tracePt t="41713" x="4799013" y="5080000"/>
          <p14:tracePt t="41729" x="4822825" y="5080000"/>
          <p14:tracePt t="41736" x="4822825" y="5067300"/>
          <p14:tracePt t="41742" x="4835525" y="5067300"/>
          <p14:tracePt t="41749" x="4859338" y="5067300"/>
          <p14:tracePt t="41773" x="4884738" y="5067300"/>
          <p14:tracePt t="41794" x="4895850" y="5067300"/>
          <p14:tracePt t="41809" x="4908550" y="5067300"/>
          <p14:tracePt t="44079" x="4908550" y="5054600"/>
          <p14:tracePt t="44093" x="4921250" y="5054600"/>
          <p14:tracePt t="44101" x="4921250" y="5043488"/>
          <p14:tracePt t="44108" x="4932363" y="5043488"/>
          <p14:tracePt t="44115" x="4945063" y="5030788"/>
          <p14:tracePt t="44122" x="4957763" y="5018088"/>
          <p14:tracePt t="44131" x="4994275" y="4970463"/>
          <p14:tracePt t="44137" x="5018088" y="4945063"/>
          <p14:tracePt t="44145" x="5067300" y="4897438"/>
          <p14:tracePt t="44153" x="5091113" y="4872038"/>
          <p14:tracePt t="44159" x="5127625" y="4835525"/>
          <p14:tracePt t="44167" x="5164138" y="4811713"/>
          <p14:tracePt t="44174" x="5187950" y="4787900"/>
          <p14:tracePt t="44182" x="5260975" y="4714875"/>
          <p14:tracePt t="44189" x="5334000" y="4629150"/>
          <p14:tracePt t="44195" x="5445125" y="4543425"/>
          <p14:tracePt t="44203" x="5518150" y="4457700"/>
          <p14:tracePt t="44211" x="5565775" y="4421188"/>
          <p14:tracePt t="44218" x="5627688" y="4360863"/>
          <p14:tracePt t="44225" x="5664200" y="4324350"/>
          <p14:tracePt t="44233" x="5711825" y="4287838"/>
          <p14:tracePt t="44240" x="5773738" y="4227513"/>
          <p14:tracePt t="44248" x="5846763" y="4165600"/>
          <p14:tracePt t="44255" x="5907088" y="4092575"/>
          <p14:tracePt t="44262" x="5956300" y="4032250"/>
          <p14:tracePt t="44269" x="6016625" y="3983038"/>
          <p14:tracePt t="44277" x="6040438" y="3959225"/>
          <p14:tracePt t="44284" x="6089650" y="3910013"/>
          <p14:tracePt t="44291" x="6115050" y="3886200"/>
          <p14:tracePt t="44299" x="6162675" y="3824288"/>
          <p14:tracePt t="44305" x="6188075" y="3800475"/>
          <p14:tracePt t="44312" x="6235700" y="3727450"/>
          <p14:tracePt t="44320" x="6272213" y="3678238"/>
          <p14:tracePt t="44328" x="6297613" y="3641725"/>
          <p14:tracePt t="44336" x="6334125" y="3605213"/>
          <p14:tracePt t="44342" x="6345238" y="3581400"/>
          <p14:tracePt t="44350" x="6370638" y="3557588"/>
          <p14:tracePt t="44357" x="6394450" y="3532188"/>
          <p14:tracePt t="44365" x="6407150" y="3508375"/>
          <p14:tracePt t="44372" x="6430963" y="3495675"/>
          <p14:tracePt t="44379" x="6454775" y="3471863"/>
          <p14:tracePt t="44387" x="6480175" y="3459163"/>
          <p14:tracePt t="44394" x="6491288" y="3459163"/>
          <p14:tracePt t="44401" x="6503988" y="3435350"/>
          <p14:tracePt t="44408" x="6516688" y="3435350"/>
          <p14:tracePt t="44416" x="6527800" y="3422650"/>
          <p14:tracePt t="44422" x="6553200" y="3409950"/>
          <p14:tracePt t="44429" x="6564313" y="3409950"/>
          <p14:tracePt t="44438" x="6577013" y="3386138"/>
          <p14:tracePt t="44445" x="6600825" y="3386138"/>
          <p14:tracePt t="44453" x="6613525" y="3373438"/>
          <p14:tracePt t="44460" x="6637338" y="3362325"/>
          <p14:tracePt t="44467" x="6662738" y="3349625"/>
          <p14:tracePt t="44474" x="6662738" y="3336925"/>
          <p14:tracePt t="44482" x="6686550" y="3336925"/>
          <p14:tracePt t="44489" x="6699250" y="3325813"/>
          <p14:tracePt t="44496" x="6710363" y="3325813"/>
          <p14:tracePt t="44504" x="6735763" y="3313113"/>
          <p14:tracePt t="44518" x="6746875" y="3313113"/>
          <p14:tracePt t="44533" x="6772275" y="3300413"/>
          <p14:tracePt t="44556" x="6783388" y="3289300"/>
          <p14:tracePt t="44563" x="6796088" y="3289300"/>
          <p14:tracePt t="44570" x="6796088" y="3276600"/>
          <p14:tracePt t="44576" x="6808788" y="3276600"/>
          <p14:tracePt t="44584" x="6821488" y="3276600"/>
          <p14:tracePt t="44591" x="6821488" y="3263900"/>
          <p14:tracePt t="44599" x="6832600" y="3252788"/>
          <p14:tracePt t="44606" x="6845300" y="3252788"/>
          <p14:tracePt t="44614" x="6858000" y="3252788"/>
          <p14:tracePt t="44628" x="6869113" y="3240088"/>
          <p14:tracePt t="44642" x="6881813" y="3240088"/>
          <p14:tracePt t="44658" x="6894513" y="3227388"/>
          <p14:tracePt t="44665" x="6905625" y="3227388"/>
          <p14:tracePt t="44672" x="6918325" y="3227388"/>
          <p14:tracePt t="44686" x="6942138" y="3227388"/>
          <p14:tracePt t="44702" x="6954838" y="3227388"/>
          <p14:tracePt t="44708" x="6954838" y="3216275"/>
          <p14:tracePt t="44716" x="6967538" y="3216275"/>
          <p14:tracePt t="44731" x="6978650" y="3216275"/>
          <p14:tracePt t="44738" x="6991350" y="3216275"/>
          <p14:tracePt t="44753" x="7004050" y="3216275"/>
          <p14:tracePt t="44767" x="7015163" y="3216275"/>
          <p14:tracePt t="44782" x="7027863" y="3216275"/>
          <p14:tracePt t="44796" x="7040563" y="3216275"/>
          <p14:tracePt t="44803" x="7051675" y="3227388"/>
          <p14:tracePt t="44818" x="7064375" y="3240088"/>
          <p14:tracePt t="44826" x="7064375" y="3252788"/>
          <p14:tracePt t="44833" x="7088188" y="3276600"/>
          <p14:tracePt t="44841" x="7088188" y="3289300"/>
          <p14:tracePt t="44856" x="7100888" y="3313113"/>
          <p14:tracePt t="44863" x="7113588" y="3313113"/>
          <p14:tracePt t="44870" x="7113588" y="3325813"/>
          <p14:tracePt t="44877" x="7113588" y="3349625"/>
          <p14:tracePt t="44885" x="7113588" y="3362325"/>
          <p14:tracePt t="44892" x="7124700" y="3373438"/>
          <p14:tracePt t="44899" x="7124700" y="3386138"/>
          <p14:tracePt t="44906" x="7124700" y="3398838"/>
          <p14:tracePt t="44913" x="7137400" y="3422650"/>
          <p14:tracePt t="44921" x="7150100" y="3435350"/>
          <p14:tracePt t="44928" x="7161213" y="3448050"/>
          <p14:tracePt t="44936" x="7161213" y="3459163"/>
          <p14:tracePt t="44951" x="7173913" y="3484563"/>
          <p14:tracePt t="44965" x="7173913" y="3495675"/>
          <p14:tracePt t="44986" x="7173913" y="3508375"/>
          <p14:tracePt t="45002" x="7186613" y="3521075"/>
          <p14:tracePt t="45045" x="7186613" y="3532188"/>
          <p14:tracePt t="45053" x="7197725" y="3532188"/>
          <p14:tracePt t="45068" x="7210425" y="3532188"/>
          <p14:tracePt t="45089" x="7223125" y="3532188"/>
          <p14:tracePt t="45103" x="7223125" y="3544888"/>
          <p14:tracePt t="45111" x="7234238" y="3544888"/>
          <p14:tracePt t="45140" x="7246938" y="3544888"/>
          <p14:tracePt t="45148" x="7259638" y="3544888"/>
          <p14:tracePt t="45178" x="7270750" y="3544888"/>
          <p14:tracePt t="45200" x="7283450" y="3544888"/>
          <p14:tracePt t="45214" x="7296150" y="3544888"/>
          <p14:tracePt t="45228" x="7307263" y="3544888"/>
          <p14:tracePt t="45243" x="7319963" y="3544888"/>
          <p14:tracePt t="45249" x="7319963" y="3532188"/>
          <p14:tracePt t="45258" x="7332663" y="3521075"/>
          <p14:tracePt t="45265" x="7332663" y="3495675"/>
          <p14:tracePt t="45272" x="7343775" y="3471863"/>
          <p14:tracePt t="45280" x="7343775" y="3448050"/>
          <p14:tracePt t="45287" x="7356475" y="3398838"/>
          <p14:tracePt t="45294" x="7369175" y="3373438"/>
          <p14:tracePt t="45302" x="7369175" y="3349625"/>
          <p14:tracePt t="45309" x="7380288" y="3325813"/>
          <p14:tracePt t="45316" x="7380288" y="3276600"/>
          <p14:tracePt t="45324" x="7380288" y="3263900"/>
          <p14:tracePt t="45332" x="7380288" y="3227388"/>
          <p14:tracePt t="45339" x="7392988" y="3203575"/>
          <p14:tracePt t="45346" x="7392988" y="3179763"/>
          <p14:tracePt t="45353" x="7405688" y="3154363"/>
          <p14:tracePt t="45359" x="7416800" y="3143250"/>
          <p14:tracePt t="45367" x="7416800" y="3117850"/>
          <p14:tracePt t="45374" x="7416800" y="3106738"/>
          <p14:tracePt t="45383" x="7429500" y="3094038"/>
          <p14:tracePt t="45390" x="7429500" y="3081338"/>
          <p14:tracePt t="45405" x="7442200" y="3070225"/>
          <p14:tracePt t="45412" x="7442200" y="3057525"/>
          <p14:tracePt t="45426" x="7453313" y="3044825"/>
          <p14:tracePt t="45433" x="7466013" y="3033713"/>
          <p14:tracePt t="45449" x="7478713" y="3021013"/>
          <p14:tracePt t="45844" x="7489825" y="3021013"/>
          <p14:tracePt t="45852" x="7502525" y="3021013"/>
          <p14:tracePt t="45866" x="7515225" y="3021013"/>
          <p14:tracePt t="45880" x="7526338" y="3021013"/>
          <p14:tracePt t="45894" x="7539038" y="3021013"/>
          <p14:tracePt t="45901" x="7551738" y="3021013"/>
          <p14:tracePt t="45909" x="7564438" y="3021013"/>
          <p14:tracePt t="45923" x="7564438" y="3033713"/>
          <p14:tracePt t="45931" x="7575550" y="3033713"/>
          <p14:tracePt t="45940" x="7575550" y="3044825"/>
          <p14:tracePt t="45953" x="7588250" y="3070225"/>
          <p14:tracePt t="45961" x="7600950" y="3070225"/>
          <p14:tracePt t="45968" x="7600950" y="3081338"/>
          <p14:tracePt t="45984" x="7600950" y="3094038"/>
          <p14:tracePt t="45990" x="7600950" y="3106738"/>
          <p14:tracePt t="45998" x="7612063" y="3117850"/>
          <p14:tracePt t="46004" x="7612063" y="3143250"/>
          <p14:tracePt t="46011" x="7624763" y="3154363"/>
          <p14:tracePt t="46018" x="7624763" y="3179763"/>
          <p14:tracePt t="46026" x="7624763" y="3190875"/>
          <p14:tracePt t="46034" x="7624763" y="3227388"/>
          <p14:tracePt t="46042" x="7637463" y="3240088"/>
          <p14:tracePt t="46049" x="7648575" y="3263900"/>
          <p14:tracePt t="46056" x="7648575" y="3276600"/>
          <p14:tracePt t="46063" x="7648575" y="3300413"/>
          <p14:tracePt t="46071" x="7661275" y="3313113"/>
          <p14:tracePt t="46078" x="7673975" y="3325813"/>
          <p14:tracePt t="46085" x="7673975" y="3336925"/>
          <p14:tracePt t="46092" x="7673975" y="3349625"/>
          <p14:tracePt t="46100" x="7685088" y="3373438"/>
          <p14:tracePt t="46115" x="7697788" y="3386138"/>
          <p14:tracePt t="46122" x="7697788" y="3398838"/>
          <p14:tracePt t="46136" x="7697788" y="3409950"/>
          <p14:tracePt t="46143" x="7697788" y="3422650"/>
          <p14:tracePt t="46158" x="7710488" y="3422650"/>
          <p14:tracePt t="46166" x="7710488" y="3435350"/>
          <p14:tracePt t="46173" x="7710488" y="3448050"/>
          <p14:tracePt t="46181" x="7721600" y="3448050"/>
          <p14:tracePt t="46188" x="7721600" y="3459163"/>
          <p14:tracePt t="46209" x="7721600" y="3471863"/>
          <p14:tracePt t="46217" x="7734300" y="3471863"/>
          <p14:tracePt t="46224" x="7747000" y="3471863"/>
          <p14:tracePt t="46232" x="7747000" y="3484563"/>
          <p14:tracePt t="46275" x="7758113" y="3484563"/>
          <p14:tracePt t="46283" x="7758113" y="3495675"/>
          <p14:tracePt t="46298" x="7770813" y="3495675"/>
          <p14:tracePt t="46320" x="7783513" y="3495675"/>
          <p14:tracePt t="46326" x="7794625" y="3495675"/>
          <p14:tracePt t="46342" x="7807325" y="3495675"/>
          <p14:tracePt t="46363" x="7820025" y="3495675"/>
          <p14:tracePt t="46370" x="7820025" y="3471863"/>
          <p14:tracePt t="46377" x="7831138" y="3459163"/>
          <p14:tracePt t="46386" x="7843838" y="3422650"/>
          <p14:tracePt t="46392" x="7856538" y="3409950"/>
          <p14:tracePt t="46400" x="7856538" y="3373438"/>
          <p14:tracePt t="46408" x="7856538" y="3349625"/>
          <p14:tracePt t="46415" x="7867650" y="3325813"/>
          <p14:tracePt t="46422" x="7880350" y="3289300"/>
          <p14:tracePt t="46429" x="7880350" y="3263900"/>
          <p14:tracePt t="46437" x="7893050" y="3240088"/>
          <p14:tracePt t="46443" x="7904163" y="3227388"/>
          <p14:tracePt t="46452" x="7916863" y="3203575"/>
          <p14:tracePt t="46459" x="7916863" y="3179763"/>
          <p14:tracePt t="46473" x="7929563" y="3154363"/>
          <p14:tracePt t="46487" x="7940675" y="3143250"/>
          <p14:tracePt t="46494" x="7940675" y="3130550"/>
          <p14:tracePt t="46503" x="7953375" y="3117850"/>
          <p14:tracePt t="46517" x="7953375" y="3106738"/>
          <p14:tracePt t="46524" x="7966075" y="3106738"/>
          <p14:tracePt t="46540" x="7966075" y="3094038"/>
          <p14:tracePt t="46558" x="7977188" y="3094038"/>
          <p14:tracePt t="46569" x="7977188" y="3081338"/>
          <p14:tracePt t="46597" x="7989888" y="3081338"/>
          <p14:tracePt t="46620" x="8002588" y="3081338"/>
          <p14:tracePt t="46664" x="8013700" y="3081338"/>
          <p14:tracePt t="46693" x="8026400" y="3094038"/>
          <p14:tracePt t="46701" x="8026400" y="3106738"/>
          <p14:tracePt t="46707" x="8026400" y="3117850"/>
          <p14:tracePt t="46714" x="8039100" y="3130550"/>
          <p14:tracePt t="46722" x="8039100" y="3154363"/>
          <p14:tracePt t="46729" x="8050213" y="3167063"/>
          <p14:tracePt t="46737" x="8050213" y="3179763"/>
          <p14:tracePt t="46744" x="8050213" y="3190875"/>
          <p14:tracePt t="46752" x="8050213" y="3203575"/>
          <p14:tracePt t="46759" x="8050213" y="3216275"/>
          <p14:tracePt t="46766" x="8050213" y="3227388"/>
          <p14:tracePt t="46774" x="8062913" y="3240088"/>
          <p14:tracePt t="46781" x="8075613" y="3252788"/>
          <p14:tracePt t="46795" x="8075613" y="3263900"/>
          <p14:tracePt t="46803" x="8086725" y="3276600"/>
          <p14:tracePt t="46818" x="8086725" y="3300413"/>
          <p14:tracePt t="46824" x="8099425" y="3313113"/>
          <p14:tracePt t="46832" x="8099425" y="3325813"/>
          <p14:tracePt t="46846" x="8099425" y="3349625"/>
          <p14:tracePt t="46853" x="8112125" y="3362325"/>
          <p14:tracePt t="46861" x="8123238" y="3373438"/>
          <p14:tracePt t="46884" x="8135938" y="3386138"/>
          <p14:tracePt t="46913" x="8135938" y="3398838"/>
          <p14:tracePt t="46943" x="8148638" y="3398838"/>
          <p14:tracePt t="46971" x="8159750" y="3398838"/>
          <p14:tracePt t="46993" x="8172450" y="3398838"/>
          <p14:tracePt t="47007" x="8172450" y="3386138"/>
          <p14:tracePt t="47016" x="8185150" y="3373438"/>
          <p14:tracePt t="47023" x="8185150" y="3362325"/>
          <p14:tracePt t="47030" x="8185150" y="3336925"/>
          <p14:tracePt t="47037" x="8196263" y="3325813"/>
          <p14:tracePt t="47044" x="8208963" y="3300413"/>
          <p14:tracePt t="47052" x="8208963" y="3276600"/>
          <p14:tracePt t="47059" x="8221663" y="3252788"/>
          <p14:tracePt t="47067" x="8221663" y="3227388"/>
          <p14:tracePt t="47074" x="8221663" y="3216275"/>
          <p14:tracePt t="47080" x="8221663" y="3190875"/>
          <p14:tracePt t="47087" x="8232775" y="3179763"/>
          <p14:tracePt t="47095" x="8245475" y="3167063"/>
          <p14:tracePt t="47103" x="8245475" y="3154363"/>
          <p14:tracePt t="47117" x="8245475" y="3143250"/>
          <p14:tracePt t="47125" x="8258175" y="3130550"/>
          <p14:tracePt t="47133" x="8258175" y="3117850"/>
          <p14:tracePt t="47140" x="8270875" y="3117850"/>
          <p14:tracePt t="47147" x="8281988" y="3106738"/>
          <p14:tracePt t="47162" x="8294688" y="3094038"/>
          <p14:tracePt t="47176" x="8307388" y="3081338"/>
          <p14:tracePt t="47190" x="8318500" y="3081338"/>
          <p14:tracePt t="47197" x="8318500" y="3070225"/>
          <p14:tracePt t="47204" x="8331200" y="3070225"/>
          <p14:tracePt t="47212" x="8343900" y="3070225"/>
          <p14:tracePt t="47227" x="8355013" y="3070225"/>
          <p14:tracePt t="47235" x="8367713" y="3070225"/>
          <p14:tracePt t="47242" x="8380413" y="3070225"/>
          <p14:tracePt t="47250" x="8391525" y="3070225"/>
          <p14:tracePt t="47264" x="8416925" y="3070225"/>
          <p14:tracePt t="47272" x="8428038" y="3070225"/>
          <p14:tracePt t="47286" x="8453438" y="3070225"/>
          <p14:tracePt t="47301" x="8464550" y="3070225"/>
          <p14:tracePt t="47308" x="8477250" y="3094038"/>
          <p14:tracePt t="47314" x="8489950" y="3094038"/>
          <p14:tracePt t="47322" x="8501063" y="3117850"/>
          <p14:tracePt t="47330" x="8513763" y="3117850"/>
          <p14:tracePt t="47338" x="8513763" y="3130550"/>
          <p14:tracePt t="47345" x="8526463" y="3130550"/>
          <p14:tracePt t="47352" x="8537575" y="3154363"/>
          <p14:tracePt t="47359" x="8550275" y="3154363"/>
          <p14:tracePt t="47367" x="8550275" y="3167063"/>
          <p14:tracePt t="47374" x="8562975" y="3179763"/>
          <p14:tracePt t="47381" x="8562975" y="3190875"/>
          <p14:tracePt t="47389" x="8574088" y="3190875"/>
          <p14:tracePt t="47395" x="8586788" y="3216275"/>
          <p14:tracePt t="47404" x="8599488" y="3252788"/>
          <p14:tracePt t="47410" x="8610600" y="3263900"/>
          <p14:tracePt t="47418" x="8623300" y="3313113"/>
          <p14:tracePt t="47426" x="8623300" y="3349625"/>
          <p14:tracePt t="47432" x="8623300" y="3373438"/>
          <p14:tracePt t="47909" x="8636000" y="3373438"/>
          <p14:tracePt t="47931" x="8636000" y="3386138"/>
          <p14:tracePt t="47939" x="8647113" y="3386138"/>
          <p14:tracePt t="47946" x="8659813" y="3386138"/>
          <p14:tracePt t="47960" x="8659813" y="3398838"/>
          <p14:tracePt t="47966" x="8672513" y="3398838"/>
          <p14:tracePt t="47974" x="8672513" y="3409950"/>
          <p14:tracePt t="47981" x="8696325" y="3422650"/>
          <p14:tracePt t="47996" x="8709025" y="3422650"/>
          <p14:tracePt t="48010" x="8720138" y="3422650"/>
          <p14:tracePt t="48019" x="8732838" y="3435350"/>
          <p14:tracePt t="48025" x="8745538" y="3435350"/>
          <p14:tracePt t="48033" x="8756650" y="3435350"/>
          <p14:tracePt t="48048" x="8782050" y="3435350"/>
          <p14:tracePt t="48062" x="8793163" y="3435350"/>
          <p14:tracePt t="48070" x="8805863" y="3435350"/>
          <p14:tracePt t="48077" x="8818563" y="3435350"/>
          <p14:tracePt t="48083" x="8842375" y="3435350"/>
          <p14:tracePt t="48098" x="8855075" y="3435350"/>
          <p14:tracePt t="48106" x="8866188" y="3435350"/>
          <p14:tracePt t="48113" x="8878888" y="3435350"/>
          <p14:tracePt t="48121" x="8891588" y="3422650"/>
          <p14:tracePt t="48128" x="8891588" y="3409950"/>
          <p14:tracePt t="48139" x="8915400" y="3386138"/>
          <p14:tracePt t="48143" x="8915400" y="3373438"/>
          <p14:tracePt t="48150" x="8939213" y="3313113"/>
          <p14:tracePt t="48157" x="8951913" y="3289300"/>
          <p14:tracePt t="48165" x="8951913" y="3252788"/>
          <p14:tracePt t="48173" x="8951913" y="3216275"/>
          <p14:tracePt t="48179" x="8951913" y="3179763"/>
          <p14:tracePt t="48187" x="8951913" y="3143250"/>
          <p14:tracePt t="48194" x="8951913" y="3106738"/>
          <p14:tracePt t="48200" x="8951913" y="3081338"/>
          <p14:tracePt t="48208" x="8951913" y="3057525"/>
          <p14:tracePt t="48216" x="8951913" y="3044825"/>
          <p14:tracePt t="48224" x="8951913" y="3021013"/>
          <p14:tracePt t="48230" x="8951913" y="3008313"/>
          <p14:tracePt t="48238" x="8939213" y="3008313"/>
          <p14:tracePt t="48245" x="8928100" y="2997200"/>
          <p14:tracePt t="48253" x="8928100" y="2984500"/>
          <p14:tracePt t="48259" x="8915400" y="2984500"/>
          <p14:tracePt t="48267" x="8915400" y="2971800"/>
          <p14:tracePt t="48274" x="8891588" y="2971800"/>
          <p14:tracePt t="48290" x="8878888" y="2971800"/>
          <p14:tracePt t="48297" x="8855075" y="2971800"/>
          <p14:tracePt t="48304" x="8842375" y="2971800"/>
          <p14:tracePt t="48310" x="8818563" y="2971800"/>
          <p14:tracePt t="48317" x="8793163" y="2971800"/>
          <p14:tracePt t="48325" x="8769350" y="2971800"/>
          <p14:tracePt t="48333" x="8745538" y="2971800"/>
          <p14:tracePt t="48341" x="8720138" y="2984500"/>
          <p14:tracePt t="48348" x="8709025" y="2997200"/>
          <p14:tracePt t="48355" x="8683625" y="2997200"/>
          <p14:tracePt t="48362" x="8672513" y="3008313"/>
          <p14:tracePt t="48370" x="8659813" y="3021013"/>
          <p14:tracePt t="48384" x="8647113" y="3033713"/>
          <p14:tracePt t="48392" x="8647113" y="3044825"/>
          <p14:tracePt t="48400" x="8647113" y="3070225"/>
          <p14:tracePt t="48413" x="8647113" y="3094038"/>
          <p14:tracePt t="48421" x="8647113" y="3117850"/>
          <p14:tracePt t="48429" x="8647113" y="3130550"/>
          <p14:tracePt t="48435" x="8647113" y="3143250"/>
          <p14:tracePt t="48442" x="8647113" y="3167063"/>
          <p14:tracePt t="48451" x="8659813" y="3203575"/>
          <p14:tracePt t="48458" x="8672513" y="3227388"/>
          <p14:tracePt t="48465" x="8672513" y="3252788"/>
          <p14:tracePt t="48473" x="8683625" y="3263900"/>
          <p14:tracePt t="48479" x="8709025" y="3300413"/>
          <p14:tracePt t="48487" x="8709025" y="3325813"/>
          <p14:tracePt t="48494" x="8732838" y="3336925"/>
          <p14:tracePt t="48502" x="8756650" y="3373438"/>
          <p14:tracePt t="48509" x="8769350" y="3386138"/>
          <p14:tracePt t="48516" x="8805863" y="3398838"/>
          <p14:tracePt t="48524" x="8842375" y="3435350"/>
          <p14:tracePt t="48530" x="8866188" y="3459163"/>
          <p14:tracePt t="48538" x="8902700" y="3484563"/>
          <p14:tracePt t="48546" x="8928100" y="3495675"/>
          <p14:tracePt t="48553" x="8964613" y="3508375"/>
          <p14:tracePt t="48560" x="8988425" y="3521075"/>
          <p14:tracePt t="48567" x="9013825" y="3532188"/>
          <p14:tracePt t="48574" x="9037638" y="3532188"/>
          <p14:tracePt t="48583" x="9061450" y="3544888"/>
          <p14:tracePt t="48590" x="9074150" y="3544888"/>
          <p14:tracePt t="48596" x="9086850" y="3544888"/>
          <p14:tracePt t="48604" x="9097963" y="3544888"/>
          <p14:tracePt t="48619" x="9110663" y="3544888"/>
          <p14:tracePt t="48626" x="9123363" y="3544888"/>
          <p14:tracePt t="48641" x="9134475" y="3544888"/>
          <p14:tracePt t="48648" x="9134475" y="3532188"/>
          <p14:tracePt t="48655" x="9134475" y="3508375"/>
          <p14:tracePt t="48663" x="9134475" y="3484563"/>
          <p14:tracePt t="48670" x="9134475" y="3459163"/>
          <p14:tracePt t="48677" x="9134475" y="3422650"/>
          <p14:tracePt t="48684" x="9134475" y="3373438"/>
          <p14:tracePt t="48692" x="9134475" y="3349625"/>
          <p14:tracePt t="48699" x="9134475" y="3325813"/>
          <p14:tracePt t="48706" x="9134475" y="3300413"/>
          <p14:tracePt t="48714" x="9134475" y="3289300"/>
          <p14:tracePt t="48722" x="9123363" y="3263900"/>
          <p14:tracePt t="48729" x="9123363" y="3252788"/>
          <p14:tracePt t="48736" x="9123363" y="3240088"/>
          <p14:tracePt t="48743" x="9110663" y="3227388"/>
          <p14:tracePt t="48751" x="9097963" y="3227388"/>
          <p14:tracePt t="48758" x="9097963" y="3216275"/>
          <p14:tracePt t="48765" x="9086850" y="3203575"/>
          <p14:tracePt t="48801" x="9086850" y="3190875"/>
          <p14:tracePt t="48906" x="9086850" y="3203575"/>
          <p14:tracePt t="48914" x="9086850" y="3216275"/>
          <p14:tracePt t="49234" x="9097963" y="3216275"/>
          <p14:tracePt t="49241" x="9110663" y="3216275"/>
          <p14:tracePt t="49249" x="9134475" y="3216275"/>
          <p14:tracePt t="49256" x="9147175" y="3216275"/>
          <p14:tracePt t="49263" x="9170988" y="3216275"/>
          <p14:tracePt t="49270" x="9183688" y="3216275"/>
          <p14:tracePt t="49278" x="9207500" y="3216275"/>
          <p14:tracePt t="49285" x="9232900" y="3216275"/>
          <p14:tracePt t="49292" x="9244013" y="3216275"/>
          <p14:tracePt t="49300" x="9269413" y="3216275"/>
          <p14:tracePt t="49308" x="9280525" y="3216275"/>
          <p14:tracePt t="49314" x="9305925" y="3216275"/>
          <p14:tracePt t="49321" x="9317038" y="3216275"/>
          <p14:tracePt t="49328" x="9329738" y="3216275"/>
          <p14:tracePt t="49335" x="9342438" y="3216275"/>
          <p14:tracePt t="49344" x="9353550" y="3216275"/>
          <p14:tracePt t="49351" x="9366250" y="3216275"/>
          <p14:tracePt t="49366" x="9378950" y="3216275"/>
          <p14:tracePt t="49380" x="9390063" y="3216275"/>
          <p14:tracePt t="49394" x="9402763" y="3216275"/>
          <p14:tracePt t="49402" x="9415463" y="3216275"/>
          <p14:tracePt t="49417" x="9426575" y="3216275"/>
          <p14:tracePt t="49432" x="9439275" y="3240088"/>
          <p14:tracePt t="49446" x="9439275" y="3252788"/>
          <p14:tracePt t="49454" x="9451975" y="3289300"/>
          <p14:tracePt t="49460" x="9451975" y="3300413"/>
          <p14:tracePt t="49467" x="9463088" y="3313113"/>
          <p14:tracePt t="49474" x="9475788" y="3336925"/>
          <p14:tracePt t="49483" x="9475788" y="3349625"/>
          <p14:tracePt t="49490" x="9475788" y="3362325"/>
          <p14:tracePt t="49504" x="9475788" y="3373438"/>
          <p14:tracePt t="49511" x="9475788" y="3398838"/>
          <p14:tracePt t="49519" x="9488488" y="3409950"/>
          <p14:tracePt t="49527" x="9488488" y="3422650"/>
          <p14:tracePt t="49542" x="9488488" y="3435350"/>
          <p14:tracePt t="49549" x="9488488" y="3459163"/>
          <p14:tracePt t="49563" x="9488488" y="3471863"/>
          <p14:tracePt t="49571" x="9499600" y="3484563"/>
          <p14:tracePt t="49593" x="9499600" y="3495675"/>
          <p14:tracePt t="49600" x="9512300" y="3495675"/>
          <p14:tracePt t="49608" x="9512300" y="3508375"/>
          <p14:tracePt t="49622" x="9512300" y="3521075"/>
          <p14:tracePt t="49644" x="9525000" y="3521075"/>
          <p14:tracePt t="49666" x="9536113" y="3521075"/>
          <p14:tracePt t="49688" x="9561513" y="3521075"/>
          <p14:tracePt t="49701" x="9572625" y="3521075"/>
          <p14:tracePt t="49717" x="9585325" y="3521075"/>
          <p14:tracePt t="49725" x="9598025" y="3508375"/>
          <p14:tracePt t="49732" x="9609138" y="3484563"/>
          <p14:tracePt t="49740" x="9621838" y="3471863"/>
          <p14:tracePt t="49746" x="9634538" y="3448050"/>
          <p14:tracePt t="49754" x="9645650" y="3409950"/>
          <p14:tracePt t="49761" x="9658350" y="3373438"/>
          <p14:tracePt t="49769" x="9658350" y="3336925"/>
          <p14:tracePt t="49775" x="9671050" y="3325813"/>
          <p14:tracePt t="49783" x="9683750" y="3300413"/>
          <p14:tracePt t="49790" x="9683750" y="3276600"/>
          <p14:tracePt t="49798" x="9694863" y="3263900"/>
          <p14:tracePt t="49805" x="9694863" y="3252788"/>
          <p14:tracePt t="49811" x="9707563" y="3240088"/>
          <p14:tracePt t="49819" x="9707563" y="3227388"/>
          <p14:tracePt t="49827" x="9720263" y="3216275"/>
          <p14:tracePt t="49835" x="9731375" y="3216275"/>
          <p14:tracePt t="49841" x="9731375" y="3203575"/>
          <p14:tracePt t="49849" x="9744075" y="3203575"/>
          <p14:tracePt t="49878" x="9744075" y="3190875"/>
          <p14:tracePt t="49886" x="9756775" y="3190875"/>
          <p14:tracePt t="49901" x="9767888" y="3179763"/>
          <p14:tracePt t="49921" x="9780588" y="3179763"/>
          <p14:tracePt t="49929" x="9793288" y="3179763"/>
          <p14:tracePt t="49944" x="9804400" y="3179763"/>
          <p14:tracePt t="49952" x="9817100" y="3179763"/>
          <p14:tracePt t="49958" x="9829800" y="3190875"/>
          <p14:tracePt t="49966" x="9840913" y="3203575"/>
          <p14:tracePt t="49973" x="9853613" y="3203575"/>
          <p14:tracePt t="49981" x="9866313" y="3216275"/>
          <p14:tracePt t="49988" x="9877425" y="3227388"/>
          <p14:tracePt t="49995" x="9890125" y="3240088"/>
          <p14:tracePt t="50003" x="9902825" y="3263900"/>
          <p14:tracePt t="50018" x="9913938" y="3276600"/>
          <p14:tracePt t="50355" x="9902825" y="3289300"/>
          <p14:tracePt t="50361" x="9877425" y="3300413"/>
          <p14:tracePt t="50369" x="9853613" y="3300413"/>
          <p14:tracePt t="50375" x="9829800" y="3313113"/>
          <p14:tracePt t="50384" x="9780588" y="3336925"/>
          <p14:tracePt t="50392" x="9744075" y="3349625"/>
          <p14:tracePt t="50398" x="9720263" y="3349625"/>
          <p14:tracePt t="50406" x="9671050" y="3349625"/>
          <p14:tracePt t="50413" x="9621838" y="3373438"/>
          <p14:tracePt t="50421" x="9585325" y="3373438"/>
          <p14:tracePt t="50427" x="9536113" y="3398838"/>
          <p14:tracePt t="50435" x="9488488" y="3398838"/>
          <p14:tracePt t="50442" x="9439275" y="3398838"/>
          <p14:tracePt t="50450" x="9390063" y="3398838"/>
          <p14:tracePt t="50457" x="9305925" y="3398838"/>
          <p14:tracePt t="50463" x="9232900" y="3398838"/>
          <p14:tracePt t="50470" x="9147175" y="3398838"/>
          <p14:tracePt t="50478" x="9074150" y="3398838"/>
          <p14:tracePt t="50486" x="8988425" y="3373438"/>
          <p14:tracePt t="50493" x="8928100" y="3373438"/>
          <p14:tracePt t="50501" x="8829675" y="3362325"/>
          <p14:tracePt t="50509" x="8769350" y="3349625"/>
          <p14:tracePt t="50516" x="8709025" y="3336925"/>
          <p14:tracePt t="50526" x="8647113" y="3325813"/>
          <p14:tracePt t="50530" x="8599488" y="3325813"/>
          <p14:tracePt t="50537" x="8537575" y="3313113"/>
          <p14:tracePt t="50544" x="8501063" y="3300413"/>
          <p14:tracePt t="50552" x="8428038" y="3289300"/>
          <p14:tracePt t="50559" x="8380413" y="3289300"/>
          <p14:tracePt t="50567" x="8343900" y="3276600"/>
          <p14:tracePt t="50574" x="8307388" y="3276600"/>
          <p14:tracePt t="50580" x="8270875" y="3276600"/>
          <p14:tracePt t="50588" x="8221663" y="3263900"/>
          <p14:tracePt t="50595" x="8185150" y="3263900"/>
          <p14:tracePt t="50603" x="8172450" y="3252788"/>
          <p14:tracePt t="50610" x="8135938" y="3252788"/>
          <p14:tracePt t="50618" x="8112125" y="3252788"/>
          <p14:tracePt t="50625" x="8075613" y="3252788"/>
          <p14:tracePt t="50633" x="8039100" y="3252788"/>
          <p14:tracePt t="50640" x="8002588" y="3240088"/>
          <p14:tracePt t="50647" x="7977188" y="3240088"/>
          <p14:tracePt t="50655" x="7953375" y="3240088"/>
          <p14:tracePt t="50661" x="7916863" y="3240088"/>
          <p14:tracePt t="50670" x="7893050" y="3227388"/>
          <p14:tracePt t="50675" x="7867650" y="3227388"/>
          <p14:tracePt t="50684" x="7831138" y="3227388"/>
          <p14:tracePt t="50692" x="7807325" y="3227388"/>
          <p14:tracePt t="50699" x="7770813" y="3227388"/>
          <p14:tracePt t="50705" x="7758113" y="3216275"/>
          <p14:tracePt t="50712" x="7734300" y="3216275"/>
          <p14:tracePt t="50719" x="7697788" y="3216275"/>
          <p14:tracePt t="50727" x="7685088" y="3216275"/>
          <p14:tracePt t="50735" x="7673975" y="3216275"/>
          <p14:tracePt t="50742" x="7661275" y="3216275"/>
          <p14:tracePt t="50750" x="7648575" y="3216275"/>
          <p14:tracePt t="50757" x="7637463" y="3216275"/>
          <p14:tracePt t="50763" x="7612063" y="3216275"/>
          <p14:tracePt t="50772" x="7600950" y="3216275"/>
          <p14:tracePt t="50778" x="7588250" y="3216275"/>
          <p14:tracePt t="50786" x="7575550" y="3216275"/>
          <p14:tracePt t="50794" x="7551738" y="3216275"/>
          <p14:tracePt t="50801" x="7539038" y="3216275"/>
          <p14:tracePt t="50816" x="7515225" y="3216275"/>
          <p14:tracePt t="51877" x="7502525" y="3216275"/>
          <p14:tracePt t="51907" x="7489825" y="3216275"/>
          <p14:tracePt t="51914" x="7478713" y="3216275"/>
          <p14:tracePt t="51922" x="7466013" y="3216275"/>
          <p14:tracePt t="51936" x="7442200" y="3216275"/>
          <p14:tracePt t="51942" x="7416800" y="3216275"/>
          <p14:tracePt t="51951" x="7405688" y="3216275"/>
          <p14:tracePt t="51958" x="7380288" y="3216275"/>
          <p14:tracePt t="51965" x="7343775" y="3190875"/>
          <p14:tracePt t="51973" x="7307263" y="3179763"/>
          <p14:tracePt t="51979" x="7283450" y="3179763"/>
          <p14:tracePt t="51987" x="7259638" y="3154363"/>
          <p14:tracePt t="51994" x="7246938" y="3154363"/>
          <p14:tracePt t="52002" x="7223125" y="3143250"/>
          <p14:tracePt t="52015" x="7210425" y="3143250"/>
          <p14:tracePt t="52023" x="7197725" y="3130550"/>
          <p14:tracePt t="52031" x="7186613" y="3130550"/>
          <p14:tracePt t="52039" x="7173913" y="3130550"/>
          <p14:tracePt t="52053" x="7161213" y="3117850"/>
          <p14:tracePt t="52068" x="7150100" y="3117850"/>
          <p14:tracePt t="52076" x="7137400" y="3117850"/>
          <p14:tracePt t="52083" x="7124700" y="3117850"/>
          <p14:tracePt t="52096" x="7113588" y="3106738"/>
          <p14:tracePt t="52111" x="7100888" y="3106738"/>
          <p14:tracePt t="52119" x="7100888" y="3094038"/>
          <p14:tracePt t="52126" x="7088188" y="3094038"/>
          <p14:tracePt t="52154" x="7077075" y="3094038"/>
          <p14:tracePt t="52821" x="7064375" y="3094038"/>
          <p14:tracePt t="52837" x="7040563" y="3094038"/>
          <p14:tracePt t="52843" x="7040563" y="3106738"/>
          <p14:tracePt t="52852" x="7015163" y="3106738"/>
          <p14:tracePt t="52859" x="6991350" y="3106738"/>
          <p14:tracePt t="52866" x="6967538" y="3117850"/>
          <p14:tracePt t="52873" x="6931025" y="3143250"/>
          <p14:tracePt t="52880" x="6905625" y="3143250"/>
          <p14:tracePt t="52888" x="6858000" y="3154363"/>
          <p14:tracePt t="52895" x="6821488" y="3167063"/>
          <p14:tracePt t="52903" x="6759575" y="3179763"/>
          <p14:tracePt t="52910" x="6735763" y="3190875"/>
          <p14:tracePt t="52917" x="6673850" y="3203575"/>
          <p14:tracePt t="52925" x="6600825" y="3227388"/>
          <p14:tracePt t="52931" x="6491288" y="3252788"/>
          <p14:tracePt t="52938" x="6407150" y="3276600"/>
          <p14:tracePt t="52945" x="6297613" y="3300413"/>
          <p14:tracePt t="52953" x="6199188" y="3336925"/>
          <p14:tracePt t="52961" x="6126163" y="3349625"/>
          <p14:tracePt t="52969" x="6040438" y="3362325"/>
          <p14:tracePt t="52976" x="5980113" y="3373438"/>
          <p14:tracePt t="52983" x="5919788" y="3386138"/>
          <p14:tracePt t="52991" x="5870575" y="3398838"/>
          <p14:tracePt t="52998" x="5834063" y="3409950"/>
          <p14:tracePt t="53005" x="5797550" y="3422650"/>
          <p14:tracePt t="53012" x="5784850" y="3422650"/>
          <p14:tracePt t="53020" x="5748338" y="3422650"/>
          <p14:tracePt t="53026" x="5724525" y="3422650"/>
          <p14:tracePt t="53035" x="5700713" y="3422650"/>
          <p14:tracePt t="53042" x="5688013" y="3422650"/>
          <p14:tracePt t="53048" x="5664200" y="3422650"/>
          <p14:tracePt t="53055" x="5627688" y="3422650"/>
          <p14:tracePt t="53063" x="5591175" y="3435350"/>
          <p14:tracePt t="53071" x="5578475" y="3435350"/>
          <p14:tracePt t="53078" x="5565775" y="3435350"/>
          <p14:tracePt t="53086" x="5541963" y="3435350"/>
          <p14:tracePt t="53093" x="5529263" y="3435350"/>
          <p14:tracePt t="53099" x="5505450" y="3435350"/>
          <p14:tracePt t="53108" x="5492750" y="3435350"/>
          <p14:tracePt t="53114" x="5481638" y="3435350"/>
          <p14:tracePt t="53122" x="5456238" y="3435350"/>
          <p14:tracePt t="53129" x="5445125" y="3435350"/>
          <p14:tracePt t="53136" x="5419725" y="3435350"/>
          <p14:tracePt t="53144" x="5408613" y="3435350"/>
          <p14:tracePt t="53156" x="5383213" y="3435350"/>
          <p14:tracePt t="53158" x="5370513" y="3435350"/>
          <p14:tracePt t="53166" x="5297488" y="3435350"/>
          <p14:tracePt t="53172" x="5273675" y="3435350"/>
          <p14:tracePt t="53180" x="5249863" y="3435350"/>
          <p14:tracePt t="53188" x="5237163" y="3435350"/>
          <p14:tracePt t="53195" x="5213350" y="3435350"/>
          <p14:tracePt t="53203" x="5200650" y="3435350"/>
          <p14:tracePt t="53210" x="5176838" y="3435350"/>
          <p14:tracePt t="53225" x="5164138" y="3435350"/>
          <p14:tracePt t="53232" x="5151438" y="3448050"/>
          <p14:tracePt t="53240" x="5140325" y="3448050"/>
          <p14:tracePt t="53262" x="5127625" y="3448050"/>
          <p14:tracePt t="53284" x="5127625" y="3459163"/>
          <p14:tracePt t="53289" x="5114925" y="3471863"/>
          <p14:tracePt t="53297" x="5114925" y="3495675"/>
          <p14:tracePt t="53305" x="5114925" y="3508375"/>
          <p14:tracePt t="53312" x="5114925" y="3532188"/>
          <p14:tracePt t="53320" x="5114925" y="3557588"/>
          <p14:tracePt t="53326" x="5114925" y="3568700"/>
          <p14:tracePt t="53335" x="5114925" y="3594100"/>
          <p14:tracePt t="53343" x="5114925" y="3617913"/>
          <p14:tracePt t="53349" x="5114925" y="3641725"/>
          <p14:tracePt t="53356" x="5114925" y="3654425"/>
          <p14:tracePt t="53364" x="5127625" y="3678238"/>
          <p14:tracePt t="53371" x="5140325" y="3678238"/>
          <p14:tracePt t="53378" x="5140325" y="3690938"/>
          <p14:tracePt t="53386" x="5140325" y="3703638"/>
          <p14:tracePt t="53400" x="5151438" y="3703638"/>
          <p14:tracePt t="53414" x="5151438" y="3714750"/>
          <p14:tracePt t="53423" x="5164138" y="3714750"/>
          <p14:tracePt t="53429" x="5176838" y="3727450"/>
          <p14:tracePt t="53444" x="5187950" y="3727450"/>
          <p14:tracePt t="53452" x="5200650" y="3727450"/>
          <p14:tracePt t="53460" x="5213350" y="3727450"/>
          <p14:tracePt t="53466" x="5224463" y="3727450"/>
          <p14:tracePt t="53473" x="5260975" y="3727450"/>
          <p14:tracePt t="53481" x="5273675" y="3714750"/>
          <p14:tracePt t="53488" x="5286375" y="3703638"/>
          <p14:tracePt t="53495" x="5310188" y="3703638"/>
          <p14:tracePt t="53503" x="5322888" y="3678238"/>
          <p14:tracePt t="53510" x="5346700" y="3678238"/>
          <p14:tracePt t="53517" x="5346700" y="3667125"/>
          <p14:tracePt t="53524" x="5359400" y="3654425"/>
          <p14:tracePt t="53531" x="5359400" y="3641725"/>
          <p14:tracePt t="53540" x="5370513" y="3641725"/>
          <p14:tracePt t="53546" x="5370513" y="3630613"/>
          <p14:tracePt t="53554" x="5383213" y="3617913"/>
          <p14:tracePt t="53562" x="5383213" y="3605213"/>
          <p14:tracePt t="53569" x="5383213" y="3594100"/>
          <p14:tracePt t="53576" x="5383213" y="3581400"/>
          <p14:tracePt t="53583" x="5383213" y="3568700"/>
          <p14:tracePt t="53591" x="5383213" y="3544888"/>
          <p14:tracePt t="53606" x="5383213" y="3532188"/>
          <p14:tracePt t="53612" x="5383213" y="3521075"/>
          <p14:tracePt t="53620" x="5383213" y="3508375"/>
          <p14:tracePt t="53627" x="5370513" y="3508375"/>
          <p14:tracePt t="53634" x="5370513" y="3495675"/>
          <p14:tracePt t="53641" x="5359400" y="3484563"/>
          <p14:tracePt t="53648" x="5346700" y="3471863"/>
          <p14:tracePt t="53657" x="5334000" y="3459163"/>
          <p14:tracePt t="53663" x="5322888" y="3448050"/>
          <p14:tracePt t="53672" x="5310188" y="3448050"/>
          <p14:tracePt t="53678" x="5286375" y="3435350"/>
          <p14:tracePt t="53686" x="5273675" y="3422650"/>
          <p14:tracePt t="53693" x="5260975" y="3422650"/>
          <p14:tracePt t="53701" x="5249863" y="3422650"/>
          <p14:tracePt t="53708" x="5237163" y="3409950"/>
          <p14:tracePt t="53715" x="5213350" y="3409950"/>
          <p14:tracePt t="53723" x="5200650" y="3409950"/>
          <p14:tracePt t="53737" x="5176838" y="3409950"/>
          <p14:tracePt t="53744" x="5164138" y="3409950"/>
          <p14:tracePt t="53758" x="5140325" y="3409950"/>
          <p14:tracePt t="53773" x="5127625" y="3409950"/>
          <p14:tracePt t="53788" x="5114925" y="3422650"/>
          <p14:tracePt t="53795" x="5103813" y="3422650"/>
          <p14:tracePt t="53811" x="5091113" y="3459163"/>
          <p14:tracePt t="53818" x="5091113" y="3471863"/>
          <p14:tracePt t="53825" x="5078413" y="3495675"/>
          <p14:tracePt t="53832" x="5078413" y="3532188"/>
          <p14:tracePt t="53840" x="5078413" y="3544888"/>
          <p14:tracePt t="53846" x="5078413" y="3557588"/>
          <p14:tracePt t="53854" x="5078413" y="3568700"/>
          <p14:tracePt t="53862" x="5078413" y="3581400"/>
          <p14:tracePt t="53870" x="5091113" y="3594100"/>
          <p14:tracePt t="53875" x="5091113" y="3605213"/>
          <p14:tracePt t="53883" x="5103813" y="3617913"/>
          <p14:tracePt t="53891" x="5103813" y="3630613"/>
          <p14:tracePt t="53898" x="5114925" y="3630613"/>
          <p14:tracePt t="53905" x="5127625" y="3641725"/>
          <p14:tracePt t="53912" x="5127625" y="3654425"/>
          <p14:tracePt t="53920" x="5140325" y="3654425"/>
          <p14:tracePt t="53927" x="5151438" y="3667125"/>
          <p14:tracePt t="53934" x="5164138" y="3667125"/>
          <p14:tracePt t="53943" x="5187950" y="3678238"/>
          <p14:tracePt t="53949" x="5200650" y="3678238"/>
          <p14:tracePt t="53956" x="5213350" y="3678238"/>
          <p14:tracePt t="53963" x="5224463" y="3678238"/>
          <p14:tracePt t="53971" x="5249863" y="3678238"/>
          <p14:tracePt t="53985" x="5273675" y="3678238"/>
          <p14:tracePt t="54000" x="5286375" y="3678238"/>
          <p14:tracePt t="54008" x="5297488" y="3667125"/>
          <p14:tracePt t="54015" x="5310188" y="3654425"/>
          <p14:tracePt t="54023" x="5310188" y="3617913"/>
          <p14:tracePt t="54029" x="5322888" y="3581400"/>
          <p14:tracePt t="54038" x="5322888" y="3544888"/>
          <p14:tracePt t="54045" x="5322888" y="3521075"/>
          <p14:tracePt t="54051" x="5322888" y="3495675"/>
          <p14:tracePt t="54060" x="5322888" y="3471863"/>
          <p14:tracePt t="54067" x="5322888" y="3459163"/>
          <p14:tracePt t="54074" x="5322888" y="3422650"/>
          <p14:tracePt t="54081" x="5322888" y="3386138"/>
          <p14:tracePt t="54089" x="5322888" y="3373438"/>
          <p14:tracePt t="54095" x="5310188" y="3349625"/>
          <p14:tracePt t="54103" x="5297488" y="3325813"/>
          <p14:tracePt t="54110" x="5286375" y="3313113"/>
          <p14:tracePt t="54117" x="5273675" y="3300413"/>
          <p14:tracePt t="54126" x="5260975" y="3300413"/>
          <p14:tracePt t="54132" x="5249863" y="3289300"/>
          <p14:tracePt t="54140" x="5237163" y="3289300"/>
          <p14:tracePt t="54154" x="5224463" y="3289300"/>
          <p14:tracePt t="54162" x="5213350" y="3276600"/>
          <p14:tracePt t="54177" x="5200650" y="3276600"/>
          <p14:tracePt t="54198" x="5187950" y="3276600"/>
          <p14:tracePt t="54219" x="5176838" y="3276600"/>
          <p14:tracePt t="54227" x="5176838" y="3289300"/>
          <p14:tracePt t="54234" x="5164138" y="3289300"/>
          <p14:tracePt t="54243" x="5164138" y="3300413"/>
          <p14:tracePt t="54250" x="5164138" y="3313113"/>
          <p14:tracePt t="54257" x="5164138" y="3325813"/>
          <p14:tracePt t="54263" x="5164138" y="3336925"/>
          <p14:tracePt t="54602" x="5164138" y="3349625"/>
          <p14:tracePt t="54607" x="5176838" y="3362325"/>
          <p14:tracePt t="54615" x="5187950" y="3373438"/>
          <p14:tracePt t="54622" x="5200650" y="3398838"/>
          <p14:tracePt t="54630" x="5213350" y="3409950"/>
          <p14:tracePt t="54638" x="5237163" y="3422650"/>
          <p14:tracePt t="54645" x="5260975" y="3448050"/>
          <p14:tracePt t="54652" x="5286375" y="3471863"/>
          <p14:tracePt t="54660" x="5322888" y="3508375"/>
          <p14:tracePt t="54667" x="5346700" y="3521075"/>
          <p14:tracePt t="54674" x="5383213" y="3568700"/>
          <p14:tracePt t="54682" x="5505450" y="3630613"/>
          <p14:tracePt t="54689" x="5614988" y="3678238"/>
          <p14:tracePt t="54696" x="5711825" y="3727450"/>
          <p14:tracePt t="54703" x="5846763" y="3763963"/>
          <p14:tracePt t="54713" x="5943600" y="3787775"/>
          <p14:tracePt t="54719" x="6076950" y="3813175"/>
          <p14:tracePt t="54726" x="6235700" y="3824288"/>
          <p14:tracePt t="54732" x="6407150" y="3849688"/>
          <p14:tracePt t="54740" x="6564313" y="3849688"/>
          <p14:tracePt t="54747" x="6710363" y="3873500"/>
          <p14:tracePt t="54754" x="6845300" y="3873500"/>
          <p14:tracePt t="54763" x="7004050" y="3873500"/>
          <p14:tracePt t="54770" x="7100888" y="3873500"/>
          <p14:tracePt t="54777" x="7197725" y="3873500"/>
          <p14:tracePt t="54784" x="7307263" y="3849688"/>
          <p14:tracePt t="54792" x="7416800" y="3836988"/>
          <p14:tracePt t="54799" x="7526338" y="3813175"/>
          <p14:tracePt t="54806" x="7588250" y="3800475"/>
          <p14:tracePt t="54813" x="7612063" y="3787775"/>
          <p14:tracePt t="54821" x="7648575" y="3776663"/>
          <p14:tracePt t="54829" x="7673975" y="3763963"/>
          <p14:tracePt t="55041" x="7685088" y="3763963"/>
          <p14:tracePt t="55055" x="7697788" y="3763963"/>
          <p14:tracePt t="55070" x="7721600" y="3751263"/>
          <p14:tracePt t="55084" x="7747000" y="3727450"/>
          <p14:tracePt t="55099" x="7758113" y="3703638"/>
          <p14:tracePt t="55106" x="7783513" y="3703638"/>
          <p14:tracePt t="55113" x="7794625" y="3678238"/>
          <p14:tracePt t="55120" x="7807325" y="3667125"/>
          <p14:tracePt t="55129" x="7820025" y="3654425"/>
          <p14:tracePt t="55135" x="7843838" y="3617913"/>
          <p14:tracePt t="55144" x="7843838" y="3605213"/>
          <p14:tracePt t="55150" x="7867650" y="3581400"/>
          <p14:tracePt t="55158" x="7880350" y="3544888"/>
          <p14:tracePt t="55165" x="7880350" y="3521075"/>
          <p14:tracePt t="55173" x="7893050" y="3508375"/>
          <p14:tracePt t="55179" x="7893050" y="3484563"/>
          <p14:tracePt t="55187" x="7904163" y="3459163"/>
          <p14:tracePt t="55194" x="7904163" y="3435350"/>
          <p14:tracePt t="55202" x="7904163" y="3409950"/>
          <p14:tracePt t="55209" x="7904163" y="3398838"/>
          <p14:tracePt t="55216" x="7904163" y="3362325"/>
          <p14:tracePt t="55223" x="7904163" y="3336925"/>
          <p14:tracePt t="55230" x="7904163" y="3313113"/>
          <p14:tracePt t="55237" x="7904163" y="3289300"/>
          <p14:tracePt t="55246" x="7904163" y="3263900"/>
          <p14:tracePt t="55253" x="7904163" y="3252788"/>
          <p14:tracePt t="55261" x="7904163" y="3240088"/>
          <p14:tracePt t="55268" x="7893050" y="3203575"/>
          <p14:tracePt t="55274" x="7893050" y="3190875"/>
          <p14:tracePt t="55282" x="7867650" y="3154363"/>
          <p14:tracePt t="55290" x="7856538" y="3130550"/>
          <p14:tracePt t="55296" x="7843838" y="3106738"/>
          <p14:tracePt t="55304" x="7820025" y="3081338"/>
          <p14:tracePt t="55311" x="7794625" y="3070225"/>
          <p14:tracePt t="55319" x="7770813" y="3044825"/>
          <p14:tracePt t="55326" x="7758113" y="3033713"/>
          <p14:tracePt t="55333" x="7721600" y="3021013"/>
          <p14:tracePt t="55340" x="7710488" y="3008313"/>
          <p14:tracePt t="55347" x="7685088" y="2997200"/>
          <p14:tracePt t="55354" x="7673975" y="2997200"/>
          <p14:tracePt t="55362" x="7661275" y="2984500"/>
          <p14:tracePt t="55371" x="7648575" y="2971800"/>
          <p14:tracePt t="55377" x="7637463" y="2971800"/>
          <p14:tracePt t="55385" x="7624763" y="2971800"/>
          <p14:tracePt t="55399" x="7612063" y="2971800"/>
          <p14:tracePt t="55407" x="7600950" y="2971800"/>
          <p14:tracePt t="55414" x="7588250" y="2971800"/>
          <p14:tracePt t="55420" x="7575550" y="2971800"/>
          <p14:tracePt t="55427" x="7551738" y="2971800"/>
          <p14:tracePt t="55435" x="7539038" y="2971800"/>
          <p14:tracePt t="55442" x="7526338" y="2971800"/>
          <p14:tracePt t="55450" x="7515225" y="2984500"/>
          <p14:tracePt t="55457" x="7502525" y="3008313"/>
          <p14:tracePt t="55464" x="7489825" y="3021013"/>
          <p14:tracePt t="55471" x="7478713" y="3044825"/>
          <p14:tracePt t="55480" x="7466013" y="3070225"/>
          <p14:tracePt t="55486" x="7453313" y="3070225"/>
          <p14:tracePt t="55494" x="7453313" y="3094038"/>
          <p14:tracePt t="55501" x="7453313" y="3117850"/>
          <p14:tracePt t="55515" x="7453313" y="3130550"/>
          <p14:tracePt t="55523" x="7453313" y="3154363"/>
          <p14:tracePt t="55530" x="7453313" y="3179763"/>
          <p14:tracePt t="55545" x="7453313" y="3216275"/>
          <p14:tracePt t="55552" x="7453313" y="3227388"/>
          <p14:tracePt t="55559" x="7453313" y="3252788"/>
          <p14:tracePt t="55567" x="7453313" y="3263900"/>
          <p14:tracePt t="55575" x="7453313" y="3276600"/>
          <p14:tracePt t="55583" x="7466013" y="3313113"/>
          <p14:tracePt t="55589" x="7466013" y="3325813"/>
          <p14:tracePt t="55597" x="7478713" y="3336925"/>
          <p14:tracePt t="55603" x="7489825" y="3362325"/>
          <p14:tracePt t="55611" x="7489825" y="3373438"/>
          <p14:tracePt t="55619" x="7502525" y="3398838"/>
          <p14:tracePt t="55626" x="7515225" y="3409950"/>
          <p14:tracePt t="55633" x="7515225" y="3422650"/>
          <p14:tracePt t="55640" x="7539038" y="3435350"/>
          <p14:tracePt t="55654" x="7551738" y="3448050"/>
          <p14:tracePt t="55663" x="7564438" y="3459163"/>
          <p14:tracePt t="55669" x="7588250" y="3459163"/>
          <p14:tracePt t="55680" x="7612063" y="3471863"/>
          <p14:tracePt t="55685" x="7624763" y="3471863"/>
          <p14:tracePt t="55692" x="7648575" y="3484563"/>
          <p14:tracePt t="55699" x="7673975" y="3484563"/>
          <p14:tracePt t="55706" x="7685088" y="3484563"/>
          <p14:tracePt t="55714" x="7697788" y="3484563"/>
          <p14:tracePt t="55720" x="7710488" y="3484563"/>
          <p14:tracePt t="55728" x="7734300" y="3484563"/>
          <p14:tracePt t="55735" x="7747000" y="3484563"/>
          <p14:tracePt t="55742" x="7758113" y="3484563"/>
          <p14:tracePt t="55750" x="7770813" y="3484563"/>
          <p14:tracePt t="55765" x="7794625" y="3484563"/>
          <p14:tracePt t="55780" x="7807325" y="3471863"/>
          <p14:tracePt t="55788" x="7820025" y="3459163"/>
          <p14:tracePt t="55797" x="7831138" y="3459163"/>
          <p14:tracePt t="55802" x="7843838" y="3435350"/>
          <p14:tracePt t="55810" x="7856538" y="3422650"/>
          <p14:tracePt t="55817" x="7856538" y="3409950"/>
          <p14:tracePt t="55825" x="7867650" y="3386138"/>
          <p14:tracePt t="55833" x="7880350" y="3362325"/>
          <p14:tracePt t="55839" x="7880350" y="3336925"/>
          <p14:tracePt t="55847" x="7880350" y="3300413"/>
          <p14:tracePt t="55854" x="7880350" y="3276600"/>
          <p14:tracePt t="55862" x="7880350" y="3252788"/>
          <p14:tracePt t="55868" x="7880350" y="3240088"/>
          <p14:tracePt t="55874" x="7880350" y="3216275"/>
          <p14:tracePt t="55882" x="7880350" y="3190875"/>
          <p14:tracePt t="55890" x="7880350" y="3179763"/>
          <p14:tracePt t="55897" x="7880350" y="3154363"/>
          <p14:tracePt t="55905" x="7867650" y="3143250"/>
          <p14:tracePt t="55913" x="7867650" y="3130550"/>
          <p14:tracePt t="55920" x="7856538" y="3106738"/>
          <p14:tracePt t="55927" x="7843838" y="3094038"/>
          <p14:tracePt t="55934" x="7843838" y="3081338"/>
          <p14:tracePt t="55941" x="7831138" y="3081338"/>
          <p14:tracePt t="55949" x="7831138" y="3070225"/>
          <p14:tracePt t="55957" x="7820025" y="3057525"/>
          <p14:tracePt t="55964" x="7807325" y="3057525"/>
          <p14:tracePt t="55971" x="7807325" y="3044825"/>
          <p14:tracePt t="55980" x="7794625" y="3044825"/>
          <p14:tracePt t="55987" x="7783513" y="3033713"/>
          <p14:tracePt t="55993" x="7770813" y="3033713"/>
          <p14:tracePt t="56001" x="7747000" y="3033713"/>
          <p14:tracePt t="56015" x="7721600" y="3033713"/>
          <p14:tracePt t="56021" x="7710488" y="3033713"/>
          <p14:tracePt t="56028" x="7685088" y="3033713"/>
          <p14:tracePt t="56036" x="7673975" y="3033713"/>
          <p14:tracePt t="56045" x="7661275" y="3033713"/>
          <p14:tracePt t="56051" x="7637463" y="3033713"/>
          <p14:tracePt t="56059" x="7624763" y="3044825"/>
          <p14:tracePt t="56066" x="7600950" y="3070225"/>
          <p14:tracePt t="56080" x="7588250" y="3094038"/>
          <p14:tracePt t="56088" x="7575550" y="3106738"/>
          <p14:tracePt t="56097" x="7564438" y="3117850"/>
          <p14:tracePt t="56102" x="7564438" y="3154363"/>
          <p14:tracePt t="56110" x="7551738" y="3167063"/>
          <p14:tracePt t="56117" x="7551738" y="3190875"/>
          <p14:tracePt t="56125" x="7551738" y="3203575"/>
          <p14:tracePt t="56132" x="7551738" y="3227388"/>
          <p14:tracePt t="56139" x="7551738" y="3252788"/>
          <p14:tracePt t="56147" x="7551738" y="3263900"/>
          <p14:tracePt t="56154" x="7551738" y="3276600"/>
          <p14:tracePt t="56164" x="7551738" y="3300413"/>
          <p14:tracePt t="56169" x="7551738" y="3313113"/>
          <p14:tracePt t="56175" x="7551738" y="3325813"/>
          <p14:tracePt t="56182" x="7551738" y="3336925"/>
          <p14:tracePt t="56189" x="7551738" y="3349625"/>
          <p14:tracePt t="56197" x="7564438" y="3362325"/>
          <p14:tracePt t="56204" x="7564438" y="3386138"/>
          <p14:tracePt t="56211" x="7575550" y="3398838"/>
          <p14:tracePt t="56219" x="7588250" y="3409950"/>
          <p14:tracePt t="56226" x="7600950" y="3422650"/>
          <p14:tracePt t="56234" x="7624763" y="3448050"/>
          <p14:tracePt t="56241" x="7637463" y="3448050"/>
          <p14:tracePt t="56248" x="7648575" y="3459163"/>
          <p14:tracePt t="56256" x="7673975" y="3471863"/>
          <p14:tracePt t="56263" x="7685088" y="3471863"/>
          <p14:tracePt t="56271" x="7697788" y="3484563"/>
          <p14:tracePt t="56279" x="7721600" y="3484563"/>
          <p14:tracePt t="56285" x="7747000" y="3495675"/>
          <p14:tracePt t="56292" x="7758113" y="3495675"/>
          <p14:tracePt t="56299" x="7770813" y="3495675"/>
          <p14:tracePt t="56307" x="7794625" y="3495675"/>
          <p14:tracePt t="56315" x="7807325" y="3495675"/>
          <p14:tracePt t="56322" x="7831138" y="3495675"/>
          <p14:tracePt t="56329" x="7843838" y="3495675"/>
          <p14:tracePt t="56337" x="7856538" y="3495675"/>
          <p14:tracePt t="56345" x="7867650" y="3495675"/>
          <p14:tracePt t="56351" x="7880350" y="3495675"/>
          <p14:tracePt t="56366" x="7893050" y="3495675"/>
          <p14:tracePt t="56374" x="7904163" y="3495675"/>
          <p14:tracePt t="56380" x="7904163" y="3471863"/>
          <p14:tracePt t="56388" x="7916863" y="3459163"/>
          <p14:tracePt t="56395" x="7916863" y="3448050"/>
          <p14:tracePt t="56403" x="7916863" y="3422650"/>
          <p14:tracePt t="56411" x="7916863" y="3398838"/>
          <p14:tracePt t="56418" x="7916863" y="3386138"/>
          <p14:tracePt t="56425" x="7916863" y="3362325"/>
          <p14:tracePt t="56432" x="7916863" y="3325813"/>
          <p14:tracePt t="56439" x="7916863" y="3300413"/>
          <p14:tracePt t="56446" x="7916863" y="3263900"/>
          <p14:tracePt t="56453" x="7904163" y="3240088"/>
          <p14:tracePt t="56461" x="7904163" y="3216275"/>
          <p14:tracePt t="56467" x="7893050" y="3190875"/>
          <p14:tracePt t="56475" x="7867650" y="3167063"/>
          <p14:tracePt t="56483" x="7856538" y="3143250"/>
          <p14:tracePt t="56490" x="7843838" y="3117850"/>
          <p14:tracePt t="56497" x="7831138" y="3106738"/>
          <p14:tracePt t="56505" x="7820025" y="3070225"/>
          <p14:tracePt t="56511" x="7807325" y="3057525"/>
          <p14:tracePt t="56519" x="7794625" y="3044825"/>
          <p14:tracePt t="56528" x="7770813" y="3021013"/>
          <p14:tracePt t="56542" x="7747000" y="2997200"/>
          <p14:tracePt t="56548" x="7734300" y="2997200"/>
          <p14:tracePt t="56556" x="7710488" y="2984500"/>
          <p14:tracePt t="56564" x="7697788" y="2971800"/>
          <p14:tracePt t="56571" x="7673975" y="2971800"/>
          <p14:tracePt t="56579" x="7661275" y="2971800"/>
          <p14:tracePt t="56586" x="7648575" y="2971800"/>
          <p14:tracePt t="56593" x="7637463" y="2971800"/>
          <p14:tracePt t="56601" x="7612063" y="2971800"/>
          <p14:tracePt t="56615" x="7600950" y="2971800"/>
          <p14:tracePt t="56622" x="7588250" y="2971800"/>
          <p14:tracePt t="56629" x="7575550" y="2997200"/>
          <p14:tracePt t="56637" x="7564438" y="3008313"/>
          <p14:tracePt t="56645" x="7551738" y="3033713"/>
          <p14:tracePt t="56652" x="7539038" y="3057525"/>
          <p14:tracePt t="56659" x="7526338" y="3094038"/>
          <p14:tracePt t="56666" x="7515225" y="3130550"/>
          <p14:tracePt t="56673" x="7502525" y="3167063"/>
          <p14:tracePt t="56680" x="7502525" y="3203575"/>
          <p14:tracePt t="56688" x="7502525" y="3227388"/>
          <p14:tracePt t="56695" x="7502525" y="3252788"/>
          <p14:tracePt t="56703" x="7502525" y="3289300"/>
          <p14:tracePt t="56710" x="7502525" y="3300413"/>
          <p14:tracePt t="56717" x="7502525" y="3325813"/>
          <p14:tracePt t="56725" x="7502525" y="3336925"/>
          <p14:tracePt t="56732" x="7502525" y="3362325"/>
          <p14:tracePt t="56745" x="7515225" y="3386138"/>
          <p14:tracePt t="58753" x="7526338" y="3386138"/>
          <p14:tracePt t="58775" x="7539038" y="3386138"/>
          <p14:tracePt t="58788" x="7551738" y="3398838"/>
          <p14:tracePt t="58796" x="7564438" y="3398838"/>
          <p14:tracePt t="58812" x="7575550" y="3398838"/>
          <p14:tracePt t="58818" x="7575550" y="3409950"/>
          <p14:tracePt t="58826" x="7588250" y="3409950"/>
          <p14:tracePt t="58833" x="7600950" y="3409950"/>
          <p14:tracePt t="58841" x="7612063" y="3422650"/>
          <p14:tracePt t="58855" x="7624763" y="3435350"/>
          <p14:tracePt t="58870" x="7637463" y="3435350"/>
          <p14:tracePt t="58877" x="7648575" y="3435350"/>
          <p14:tracePt t="58899" x="7661275" y="3448050"/>
          <p14:tracePt t="58914" x="7673975" y="3448050"/>
          <p14:tracePt t="58929" x="7685088" y="3448050"/>
          <p14:tracePt t="58936" x="7697788" y="3448050"/>
          <p14:tracePt t="58950" x="7710488" y="3448050"/>
          <p14:tracePt t="58965" x="7721600" y="3459163"/>
          <p14:tracePt t="58979" x="7734300" y="3459163"/>
          <p14:tracePt t="58987" x="7747000" y="3459163"/>
          <p14:tracePt t="59008" x="7758113" y="3459163"/>
          <p14:tracePt t="59023" x="7770813" y="3459163"/>
          <p14:tracePt t="59053" x="7783513" y="3459163"/>
          <p14:tracePt t="59061" x="7794625" y="3459163"/>
          <p14:tracePt t="59090" x="7807325" y="3459163"/>
          <p14:tracePt t="59112" x="7820025" y="3459163"/>
          <p14:tracePt t="59119" x="7820025" y="3435350"/>
          <p14:tracePt t="59126" x="7831138" y="3422650"/>
          <p14:tracePt t="59133" x="7831138" y="3398838"/>
          <p14:tracePt t="59140" x="7843838" y="3386138"/>
          <p14:tracePt t="59147" x="7856538" y="3362325"/>
          <p14:tracePt t="59154" x="7856538" y="3336925"/>
          <p14:tracePt t="59162" x="7856538" y="3313113"/>
          <p14:tracePt t="59170" x="7856538" y="3276600"/>
          <p14:tracePt t="59177" x="7856538" y="3240088"/>
          <p14:tracePt t="59184" x="7856538" y="3216275"/>
          <p14:tracePt t="59192" x="7856538" y="3190875"/>
          <p14:tracePt t="59199" x="7856538" y="3167063"/>
          <p14:tracePt t="59206" x="7856538" y="3143250"/>
          <p14:tracePt t="59214" x="7856538" y="3130550"/>
          <p14:tracePt t="59221" x="7856538" y="3117850"/>
          <p14:tracePt t="59228" x="7856538" y="3106738"/>
          <p14:tracePt t="59236" x="7843838" y="3106738"/>
          <p14:tracePt t="59244" x="7843838" y="3094038"/>
          <p14:tracePt t="59251" x="7843838" y="3081338"/>
          <p14:tracePt t="59257" x="7831138" y="3070225"/>
          <p14:tracePt t="59272" x="7831138" y="3057525"/>
          <p14:tracePt t="59279" x="7820025" y="3057525"/>
          <p14:tracePt t="59287" x="7820025" y="3044825"/>
          <p14:tracePt t="59294" x="7807325" y="3033713"/>
          <p14:tracePt t="59309" x="7794625" y="3033713"/>
          <p14:tracePt t="59316" x="7783513" y="3021013"/>
          <p14:tracePt t="59324" x="7770813" y="3008313"/>
          <p14:tracePt t="59331" x="7747000" y="3008313"/>
          <p14:tracePt t="59339" x="7734300" y="3008313"/>
          <p14:tracePt t="59346" x="7721600" y="3008313"/>
          <p14:tracePt t="59353" x="7710488" y="3008313"/>
          <p14:tracePt t="59368" x="7685088" y="3008313"/>
          <p14:tracePt t="59382" x="7673975" y="3008313"/>
          <p14:tracePt t="59389" x="7648575" y="3008313"/>
          <p14:tracePt t="59404" x="7624763" y="3021013"/>
          <p14:tracePt t="59412" x="7612063" y="3033713"/>
          <p14:tracePt t="59419" x="7612063" y="3044825"/>
          <p14:tracePt t="59426" x="7588250" y="3070225"/>
          <p14:tracePt t="59433" x="7575550" y="3094038"/>
          <p14:tracePt t="59441" x="7551738" y="3117850"/>
          <p14:tracePt t="59448" x="7539038" y="3143250"/>
          <p14:tracePt t="59456" x="7539038" y="3179763"/>
          <p14:tracePt t="59463" x="7539038" y="3203575"/>
          <p14:tracePt t="59470" x="7539038" y="3216275"/>
          <p14:tracePt t="59478" x="7539038" y="3227388"/>
          <p14:tracePt t="59484" x="7539038" y="3240088"/>
          <p14:tracePt t="60459" x="7526338" y="3240088"/>
          <p14:tracePt t="60474" x="7526338" y="3263900"/>
          <p14:tracePt t="60481" x="7515225" y="3276600"/>
          <p14:tracePt t="60489" x="7502525" y="3289300"/>
          <p14:tracePt t="60496" x="7489825" y="3313113"/>
          <p14:tracePt t="60503" x="7478713" y="3325813"/>
          <p14:tracePt t="60509" x="7466013" y="3349625"/>
          <p14:tracePt t="60517" x="7466013" y="3373438"/>
          <p14:tracePt t="60524" x="7442200" y="3409950"/>
          <p14:tracePt t="60532" x="7429500" y="3435350"/>
          <p14:tracePt t="60540" x="7416800" y="3471863"/>
          <p14:tracePt t="60547" x="7392988" y="3495675"/>
          <p14:tracePt t="60554" x="7380288" y="3544888"/>
          <p14:tracePt t="60562" x="7369175" y="3568700"/>
          <p14:tracePt t="60568" x="7356475" y="3594100"/>
          <p14:tracePt t="60575" x="7343775" y="3630613"/>
          <p14:tracePt t="60583" x="7296150" y="3740150"/>
          <p14:tracePt t="60591" x="7283450" y="3800475"/>
          <p14:tracePt t="60598" x="7259638" y="3873500"/>
          <p14:tracePt t="60605" x="7223125" y="3959225"/>
          <p14:tracePt t="60613" x="7197725" y="4032250"/>
          <p14:tracePt t="60619" x="7173913" y="4154488"/>
          <p14:tracePt t="60626" x="7124700" y="4311650"/>
          <p14:tracePt t="60634" x="7088188" y="4433888"/>
          <p14:tracePt t="60642" x="7064375" y="4530725"/>
          <p14:tracePt t="60649" x="7027863" y="4629150"/>
          <p14:tracePt t="60656" x="6978650" y="4824413"/>
          <p14:tracePt t="60663" x="6954838" y="4957763"/>
          <p14:tracePt t="60671" x="6942138" y="5054600"/>
          <p14:tracePt t="60678" x="6931025" y="5116513"/>
          <p14:tracePt t="60685" x="6918325" y="5153025"/>
          <p14:tracePt t="60693" x="6905625" y="5273675"/>
          <p14:tracePt t="60700" x="6905625" y="5299075"/>
          <p14:tracePt t="60708" x="6905625" y="5322888"/>
          <p14:tracePt t="60972" x="6905625" y="5335588"/>
          <p14:tracePt t="60986" x="6905625" y="5348288"/>
          <p14:tracePt t="60994" x="6905625" y="5359400"/>
          <p14:tracePt t="61001" x="6905625" y="5372100"/>
          <p14:tracePt t="61015" x="6918325" y="5384800"/>
          <p14:tracePt t="61030" x="6931025" y="5395913"/>
          <p14:tracePt t="61036" x="6931025" y="5408613"/>
          <p14:tracePt t="61044" x="6942138" y="5408613"/>
          <p14:tracePt t="61052" x="6942138" y="5421313"/>
          <p14:tracePt t="61066" x="6954838" y="5421313"/>
          <p14:tracePt t="61082" x="6967538" y="5432425"/>
          <p14:tracePt t="61089" x="6978650" y="5432425"/>
          <p14:tracePt t="61104" x="6991350" y="5432425"/>
          <p14:tracePt t="61111" x="7004050" y="5432425"/>
          <p14:tracePt t="61125" x="7027863" y="5432425"/>
          <p14:tracePt t="61132" x="7040563" y="5432425"/>
          <p14:tracePt t="61139" x="7051675" y="5432425"/>
          <p14:tracePt t="61146" x="7077075" y="5432425"/>
          <p14:tracePt t="61162" x="7088188" y="5432425"/>
          <p14:tracePt t="61169" x="7100888" y="5432425"/>
          <p14:tracePt t="61176" x="7113588" y="5421313"/>
          <p14:tracePt t="61183" x="7124700" y="5395913"/>
          <p14:tracePt t="61191" x="7137400" y="5384800"/>
          <p14:tracePt t="61199" x="7137400" y="5359400"/>
          <p14:tracePt t="61206" x="7150100" y="5322888"/>
          <p14:tracePt t="61214" x="7161213" y="5311775"/>
          <p14:tracePt t="61220" x="7173913" y="5286375"/>
          <p14:tracePt t="61228" x="7173913" y="5249863"/>
          <p14:tracePt t="61234" x="7173913" y="5213350"/>
          <p14:tracePt t="61243" x="7173913" y="5176838"/>
          <p14:tracePt t="61249" x="7173913" y="5153025"/>
          <p14:tracePt t="61256" x="7173913" y="5127625"/>
          <p14:tracePt t="61263" x="7173913" y="5103813"/>
          <p14:tracePt t="61272" x="7173913" y="5091113"/>
          <p14:tracePt t="61280" x="7173913" y="5080000"/>
          <p14:tracePt t="61286" x="7173913" y="5054600"/>
          <p14:tracePt t="61300" x="7173913" y="5043488"/>
          <p14:tracePt t="61309" x="7173913" y="5030788"/>
          <p14:tracePt t="61338" x="7173913" y="5018088"/>
          <p14:tracePt t="61564" x="7173913" y="5006975"/>
          <p14:tracePt t="61579" x="7173913" y="4994275"/>
          <p14:tracePt t="61586" x="7173913" y="4970463"/>
          <p14:tracePt t="61593" x="7173913" y="4945063"/>
          <p14:tracePt t="61600" x="7173913" y="4921250"/>
          <p14:tracePt t="61609" x="7173913" y="4872038"/>
          <p14:tracePt t="61615" x="7173913" y="4860925"/>
          <p14:tracePt t="61622" x="7186613" y="4811713"/>
          <p14:tracePt t="61630" x="7186613" y="4787900"/>
          <p14:tracePt t="61637" x="7197725" y="4762500"/>
          <p14:tracePt t="61645" x="7197725" y="4751388"/>
          <p14:tracePt t="61652" x="7210425" y="4725988"/>
          <p14:tracePt t="61660" x="7210425" y="4702175"/>
          <p14:tracePt t="61666" x="7210425" y="4689475"/>
          <p14:tracePt t="61674" x="7223125" y="4678363"/>
          <p14:tracePt t="61682" x="7223125" y="4652963"/>
          <p14:tracePt t="61689" x="7234238" y="4640263"/>
          <p14:tracePt t="61697" x="7234238" y="4629150"/>
          <p14:tracePt t="61704" x="7234238" y="4616450"/>
          <p14:tracePt t="61726" x="7246938" y="4616450"/>
          <p14:tracePt t="61733" x="7246938" y="4603750"/>
          <p14:tracePt t="61755" x="7246938" y="4592638"/>
          <p14:tracePt t="61777" x="7259638" y="4592638"/>
          <p14:tracePt t="61806" x="7270750" y="4592638"/>
          <p14:tracePt t="61835" x="7283450" y="4603750"/>
          <p14:tracePt t="61843" x="7283450" y="4616450"/>
          <p14:tracePt t="61856" x="7296150" y="4640263"/>
          <p14:tracePt t="61864" x="7296150" y="4652963"/>
          <p14:tracePt t="61871" x="7307263" y="4665663"/>
          <p14:tracePt t="61879" x="7307263" y="4702175"/>
          <p14:tracePt t="61887" x="7319963" y="4725988"/>
          <p14:tracePt t="61894" x="7332663" y="4751388"/>
          <p14:tracePt t="61901" x="7343775" y="4762500"/>
          <p14:tracePt t="61909" x="7343775" y="4787900"/>
          <p14:tracePt t="61915" x="7343775" y="4811713"/>
          <p14:tracePt t="61923" x="7356475" y="4824413"/>
          <p14:tracePt t="61930" x="7369175" y="4848225"/>
          <p14:tracePt t="61938" x="7369175" y="4860925"/>
          <p14:tracePt t="61946" x="7369175" y="4872038"/>
          <p14:tracePt t="61952" x="7380288" y="4897438"/>
          <p14:tracePt t="61960" x="7392988" y="4921250"/>
          <p14:tracePt t="61966" x="7392988" y="4933950"/>
          <p14:tracePt t="61973" x="7405688" y="4957763"/>
          <p14:tracePt t="61981" x="7416800" y="4981575"/>
          <p14:tracePt t="61988" x="7416800" y="4994275"/>
          <p14:tracePt t="61995" x="7429500" y="5006975"/>
          <p14:tracePt t="62003" x="7442200" y="5030788"/>
          <p14:tracePt t="62010" x="7442200" y="5043488"/>
          <p14:tracePt t="62017" x="7453313" y="5067300"/>
          <p14:tracePt t="62025" x="7478713" y="5091113"/>
          <p14:tracePt t="62033" x="7478713" y="5116513"/>
          <p14:tracePt t="62039" x="7502525" y="5140325"/>
          <p14:tracePt t="62047" x="7502525" y="5153025"/>
          <p14:tracePt t="62054" x="7515225" y="5176838"/>
          <p14:tracePt t="62457" x="7526338" y="5176838"/>
          <p14:tracePt t="62471" x="7526338" y="5153025"/>
          <p14:tracePt t="62479" x="7539038" y="5153025"/>
          <p14:tracePt t="62486" x="7539038" y="5140325"/>
          <p14:tracePt t="62493" x="7564438" y="5103813"/>
          <p14:tracePt t="62501" x="7575550" y="5080000"/>
          <p14:tracePt t="62508" x="7575550" y="5054600"/>
          <p14:tracePt t="62516" x="7600950" y="5018088"/>
          <p14:tracePt t="62523" x="7612063" y="4981575"/>
          <p14:tracePt t="62530" x="7612063" y="4957763"/>
          <p14:tracePt t="62537" x="7624763" y="4921250"/>
          <p14:tracePt t="62545" x="7624763" y="4884738"/>
          <p14:tracePt t="62552" x="7637463" y="4835525"/>
          <p14:tracePt t="62559" x="7637463" y="4811713"/>
          <p14:tracePt t="62567" x="7637463" y="4775200"/>
          <p14:tracePt t="62574" x="7648575" y="4762500"/>
          <p14:tracePt t="62581" x="7648575" y="4738688"/>
          <p14:tracePt t="62589" x="7648575" y="4714875"/>
          <p14:tracePt t="62603" x="7648575" y="4702175"/>
          <p14:tracePt t="62610" x="7648575" y="4689475"/>
          <p14:tracePt t="62618" x="7648575" y="4678363"/>
          <p14:tracePt t="62625" x="7661275" y="4678363"/>
          <p14:tracePt t="62647" x="7661275" y="4665663"/>
          <p14:tracePt t="62757" x="7673975" y="4665663"/>
          <p14:tracePt t="62772" x="7673975" y="4678363"/>
          <p14:tracePt t="62779" x="7673975" y="4702175"/>
          <p14:tracePt t="62786" x="7685088" y="4714875"/>
          <p14:tracePt t="62793" x="7685088" y="4725988"/>
          <p14:tracePt t="62801" x="7697788" y="4762500"/>
          <p14:tracePt t="62808" x="7697788" y="4775200"/>
          <p14:tracePt t="62816" x="7697788" y="4799013"/>
          <p14:tracePt t="62823" x="7710488" y="4824413"/>
          <p14:tracePt t="62830" x="7721600" y="4848225"/>
          <p14:tracePt t="62837" x="7721600" y="4884738"/>
          <p14:tracePt t="62845" x="7734300" y="4908550"/>
          <p14:tracePt t="62852" x="7734300" y="4921250"/>
          <p14:tracePt t="62859" x="7747000" y="4933950"/>
          <p14:tracePt t="62867" x="7758113" y="4957763"/>
          <p14:tracePt t="62874" x="7758113" y="4970463"/>
          <p14:tracePt t="62881" x="7758113" y="4981575"/>
          <p14:tracePt t="62889" x="7770813" y="5006975"/>
          <p14:tracePt t="62903" x="7783513" y="5030788"/>
          <p14:tracePt t="62911" x="7794625" y="5043488"/>
          <p14:tracePt t="62918" x="7794625" y="5054600"/>
          <p14:tracePt t="62925" x="7807325" y="5067300"/>
          <p14:tracePt t="62934" x="7820025" y="5080000"/>
          <p14:tracePt t="62940" x="7820025" y="5091113"/>
          <p14:tracePt t="62955" x="7831138" y="5116513"/>
          <p14:tracePt t="62969" x="7831138" y="5127625"/>
          <p14:tracePt t="62977" x="7843838" y="5127625"/>
          <p14:tracePt t="62984" x="7856538" y="5127625"/>
          <p14:tracePt t="63344" x="7867650" y="5127625"/>
          <p14:tracePt t="63351" x="7867650" y="5116513"/>
          <p14:tracePt t="63359" x="7880350" y="5103813"/>
          <p14:tracePt t="63366" x="7880350" y="5091113"/>
          <p14:tracePt t="63373" x="7893050" y="5080000"/>
          <p14:tracePt t="63381" x="7893050" y="5043488"/>
          <p14:tracePt t="63388" x="7904163" y="5018088"/>
          <p14:tracePt t="63395" x="7916863" y="4994275"/>
          <p14:tracePt t="63402" x="7929563" y="4981575"/>
          <p14:tracePt t="63409" x="7929563" y="4945063"/>
          <p14:tracePt t="63417" x="7929563" y="4908550"/>
          <p14:tracePt t="63423" x="7940675" y="4872038"/>
          <p14:tracePt t="63431" x="7940675" y="4848225"/>
          <p14:tracePt t="63439" x="7953375" y="4835525"/>
          <p14:tracePt t="63446" x="7953375" y="4824413"/>
          <p14:tracePt t="63454" x="7953375" y="4799013"/>
          <p14:tracePt t="63461" x="7953375" y="4787900"/>
          <p14:tracePt t="63467" x="7953375" y="4775200"/>
          <p14:tracePt t="63476" x="7953375" y="4762500"/>
          <p14:tracePt t="63491" x="7966075" y="4751388"/>
          <p14:tracePt t="63498" x="7966075" y="4738688"/>
          <p14:tracePt t="63512" x="7966075" y="4725988"/>
          <p14:tracePt t="63542" x="7966075" y="4714875"/>
          <p14:tracePt t="63600" x="7977188" y="4714875"/>
          <p14:tracePt t="63638" x="7989888" y="4714875"/>
          <p14:tracePt t="63658" x="8002588" y="4714875"/>
          <p14:tracePt t="63672" x="8013700" y="4714875"/>
          <p14:tracePt t="63681" x="8026400" y="4714875"/>
          <p14:tracePt t="63688" x="8026400" y="4725988"/>
          <p14:tracePt t="63696" x="8039100" y="4738688"/>
          <p14:tracePt t="63703" x="8050213" y="4751388"/>
          <p14:tracePt t="63710" x="8062913" y="4775200"/>
          <p14:tracePt t="63717" x="8086725" y="4787900"/>
          <p14:tracePt t="63724" x="8099425" y="4811713"/>
          <p14:tracePt t="63731" x="8112125" y="4824413"/>
          <p14:tracePt t="63739" x="8123238" y="4848225"/>
          <p14:tracePt t="63746" x="8148638" y="4872038"/>
          <p14:tracePt t="63753" x="8159750" y="4897438"/>
          <p14:tracePt t="63761" x="8196263" y="4921250"/>
          <p14:tracePt t="63781" x="8232775" y="4970463"/>
          <p14:tracePt t="63783" x="8245475" y="4981575"/>
          <p14:tracePt t="63790" x="8270875" y="5018088"/>
          <p14:tracePt t="63798" x="8281988" y="5018088"/>
          <p14:tracePt t="63805" x="8294688" y="5043488"/>
          <p14:tracePt t="63813" x="8318500" y="5054600"/>
          <p14:tracePt t="63819" x="8318500" y="5067300"/>
          <p14:tracePt t="63827" x="8331200" y="5080000"/>
          <p14:tracePt t="63834" x="8343900" y="5080000"/>
          <p14:tracePt t="63842" x="8343900" y="5091113"/>
          <p14:tracePt t="63849" x="8355013" y="5091113"/>
          <p14:tracePt t="63864" x="8355013" y="5103813"/>
          <p14:tracePt t="64427" x="8367713" y="5103813"/>
          <p14:tracePt t="64450" x="8380413" y="5091113"/>
          <p14:tracePt t="64457" x="8391525" y="5080000"/>
          <p14:tracePt t="64464" x="8391525" y="5054600"/>
          <p14:tracePt t="64471" x="8404225" y="5043488"/>
          <p14:tracePt t="64479" x="8416925" y="5018088"/>
          <p14:tracePt t="64486" x="8416925" y="4994275"/>
          <p14:tracePt t="64493" x="8428038" y="4957763"/>
          <p14:tracePt t="64500" x="8428038" y="4933950"/>
          <p14:tracePt t="64508" x="8428038" y="4908550"/>
          <p14:tracePt t="64515" x="8440738" y="4884738"/>
          <p14:tracePt t="64523" x="8453438" y="4860925"/>
          <p14:tracePt t="64531" x="8464550" y="4835525"/>
          <p14:tracePt t="64537" x="8464550" y="4824413"/>
          <p14:tracePt t="64549" x="8464550" y="4799013"/>
          <p14:tracePt t="64551" x="8477250" y="4775200"/>
          <p14:tracePt t="64558" x="8477250" y="4762500"/>
          <p14:tracePt t="64566" x="8477250" y="4751388"/>
          <p14:tracePt t="64573" x="8489950" y="4738688"/>
          <p14:tracePt t="64582" x="8489950" y="4725988"/>
          <p14:tracePt t="64589" x="8501063" y="4714875"/>
          <p14:tracePt t="64596" x="8501063" y="4702175"/>
          <p14:tracePt t="64603" x="8501063" y="4689475"/>
          <p14:tracePt t="64611" x="8501063" y="4678363"/>
          <p14:tracePt t="64618" x="8513763" y="4678363"/>
          <p14:tracePt t="64625" x="8513763" y="4652963"/>
          <p14:tracePt t="64647" x="8526463" y="4640263"/>
          <p14:tracePt t="64684" x="8526463" y="4629150"/>
          <p14:tracePt t="64721" x="8537575" y="4629150"/>
          <p14:tracePt t="64757" x="8550275" y="4629150"/>
          <p14:tracePt t="64772" x="8562975" y="4652963"/>
          <p14:tracePt t="64778" x="8574088" y="4665663"/>
          <p14:tracePt t="64786" x="8574088" y="4678363"/>
          <p14:tracePt t="64793" x="8586788" y="4702175"/>
          <p14:tracePt t="64801" x="8599488" y="4725988"/>
          <p14:tracePt t="64808" x="8610600" y="4751388"/>
          <p14:tracePt t="64815" x="8623300" y="4762500"/>
          <p14:tracePt t="64823" x="8636000" y="4799013"/>
          <p14:tracePt t="64830" x="8636000" y="4824413"/>
          <p14:tracePt t="64838" x="8647113" y="4835525"/>
          <p14:tracePt t="64845" x="8659813" y="4860925"/>
          <p14:tracePt t="64851" x="8672513" y="4884738"/>
          <p14:tracePt t="64859" x="8696325" y="4908550"/>
          <p14:tracePt t="64867" x="8709025" y="4933950"/>
          <p14:tracePt t="64874" x="8720138" y="4957763"/>
          <p14:tracePt t="64882" x="8732838" y="4981575"/>
          <p14:tracePt t="64889" x="8732838" y="5006975"/>
          <p14:tracePt t="64896" x="8756650" y="5018088"/>
          <p14:tracePt t="64903" x="8769350" y="5030788"/>
          <p14:tracePt t="64910" x="8769350" y="5043488"/>
          <p14:tracePt t="64917" x="8782050" y="5054600"/>
          <p14:tracePt t="64933" x="8793163" y="5067300"/>
          <p14:tracePt t="64940" x="8793163" y="5080000"/>
          <p14:tracePt t="65351" x="8805863" y="5080000"/>
          <p14:tracePt t="65365" x="8818563" y="5080000"/>
          <p14:tracePt t="65372" x="8818563" y="5067300"/>
          <p14:tracePt t="65380" x="8818563" y="5054600"/>
          <p14:tracePt t="65387" x="8829675" y="5043488"/>
          <p14:tracePt t="65394" x="8829675" y="5018088"/>
          <p14:tracePt t="65401" x="8842375" y="5006975"/>
          <p14:tracePt t="65409" x="8855075" y="4970463"/>
          <p14:tracePt t="65415" x="8855075" y="4945063"/>
          <p14:tracePt t="65422" x="8866188" y="4908550"/>
          <p14:tracePt t="65430" x="8878888" y="4897438"/>
          <p14:tracePt t="65438" x="8891588" y="4872038"/>
          <p14:tracePt t="65446" x="8891588" y="4860925"/>
          <p14:tracePt t="65452" x="8902700" y="4835525"/>
          <p14:tracePt t="65460" x="8902700" y="4824413"/>
          <p14:tracePt t="65467" x="8915400" y="4811713"/>
          <p14:tracePt t="65475" x="8915400" y="4799013"/>
          <p14:tracePt t="65482" x="8915400" y="4775200"/>
          <p14:tracePt t="65490" x="8928100" y="4762500"/>
          <p14:tracePt t="65497" x="8928100" y="4751388"/>
          <p14:tracePt t="65503" x="8939213" y="4738688"/>
          <p14:tracePt t="65512" x="8939213" y="4725988"/>
          <p14:tracePt t="65518" x="8939213" y="4714875"/>
          <p14:tracePt t="65526" x="8951913" y="4702175"/>
          <p14:tracePt t="65539" x="8951913" y="4689475"/>
          <p14:tracePt t="65549" x="8951913" y="4678363"/>
          <p14:tracePt t="65577" x="8964613" y="4665663"/>
          <p14:tracePt t="65636" x="8977313" y="4665663"/>
          <p14:tracePt t="65644" x="8988425" y="4665663"/>
          <p14:tracePt t="65664" x="9001125" y="4678363"/>
          <p14:tracePt t="65671" x="9001125" y="4689475"/>
          <p14:tracePt t="65679" x="9013825" y="4702175"/>
          <p14:tracePt t="65687" x="9024938" y="4714875"/>
          <p14:tracePt t="65694" x="9024938" y="4725988"/>
          <p14:tracePt t="65701" x="9037638" y="4751388"/>
          <p14:tracePt t="65709" x="9050338" y="4762500"/>
          <p14:tracePt t="65715" x="9050338" y="4787900"/>
          <p14:tracePt t="65723" x="9061450" y="4824413"/>
          <p14:tracePt t="65731" x="9074150" y="4835525"/>
          <p14:tracePt t="65738" x="9074150" y="4860925"/>
          <p14:tracePt t="65745" x="9086850" y="4884738"/>
          <p14:tracePt t="65752" x="9097963" y="4897438"/>
          <p14:tracePt t="65761" x="9097963" y="4908550"/>
          <p14:tracePt t="65767" x="9097963" y="4945063"/>
          <p14:tracePt t="65774" x="9110663" y="4970463"/>
          <p14:tracePt t="65782" x="9123363" y="4994275"/>
          <p14:tracePt t="65790" x="9134475" y="5018088"/>
          <p14:tracePt t="65797" x="9134475" y="5043488"/>
          <p14:tracePt t="65804" x="9147175" y="5080000"/>
          <p14:tracePt t="65812" x="9159875" y="5091113"/>
          <p14:tracePt t="65818" x="9170988" y="5116513"/>
          <p14:tracePt t="65826" x="9170988" y="5140325"/>
          <p14:tracePt t="65832" x="9183688" y="5176838"/>
          <p14:tracePt t="65841" x="9196388" y="5200650"/>
          <p14:tracePt t="65848" x="9196388" y="5213350"/>
          <p14:tracePt t="65856" x="9207500" y="5226050"/>
          <p14:tracePt t="65863" x="9220200" y="5249863"/>
          <p14:tracePt t="65877" x="9220200" y="5262563"/>
          <p14:tracePt t="65885" x="9232900" y="5273675"/>
          <p14:tracePt t="66214" x="9244013" y="5273675"/>
          <p14:tracePt t="66251" x="9256713" y="5273675"/>
          <p14:tracePt t="66272" x="9269413" y="5273675"/>
          <p14:tracePt t="66287" x="9280525" y="5262563"/>
          <p14:tracePt t="66302" x="9280525" y="5249863"/>
          <p14:tracePt t="66310" x="9293225" y="5249863"/>
          <p14:tracePt t="66316" x="9305925" y="5237163"/>
          <p14:tracePt t="66332" x="9305925" y="5213350"/>
          <p14:tracePt t="66339" x="9317038" y="5200650"/>
          <p14:tracePt t="66346" x="9329738" y="5176838"/>
          <p14:tracePt t="66353" x="9329738" y="5153025"/>
          <p14:tracePt t="66361" x="9329738" y="5127625"/>
          <p14:tracePt t="66368" x="9342438" y="5103813"/>
          <p14:tracePt t="66376" x="9342438" y="5080000"/>
          <p14:tracePt t="66382" x="9342438" y="5054600"/>
          <p14:tracePt t="66389" x="9342438" y="5018088"/>
          <p14:tracePt t="66396" x="9342438" y="4994275"/>
          <p14:tracePt t="66404" x="9342438" y="4970463"/>
          <p14:tracePt t="66412" x="9342438" y="4933950"/>
          <p14:tracePt t="66419" x="9342438" y="4908550"/>
          <p14:tracePt t="66426" x="9353550" y="4884738"/>
          <p14:tracePt t="66433" x="9353550" y="4860925"/>
          <p14:tracePt t="66442" x="9353550" y="4848225"/>
          <p14:tracePt t="66449" x="9353550" y="4824413"/>
          <p14:tracePt t="66456" x="9353550" y="4799013"/>
          <p14:tracePt t="66463" x="9353550" y="4787900"/>
          <p14:tracePt t="66470" x="9353550" y="4775200"/>
          <p14:tracePt t="66478" x="9353550" y="4751388"/>
          <p14:tracePt t="66485" x="9353550" y="4738688"/>
          <p14:tracePt t="66493" x="9353550" y="4725988"/>
          <p14:tracePt t="66506" x="9366250" y="4714875"/>
          <p14:tracePt t="66529" x="9366250" y="4702175"/>
          <p14:tracePt t="66544" x="9366250" y="4689475"/>
          <p14:tracePt t="66559" x="9378950" y="4689475"/>
          <p14:tracePt t="66610" x="9390063" y="4689475"/>
          <p14:tracePt t="66697" x="9402763" y="4702175"/>
          <p14:tracePt t="66705" x="9415463" y="4738688"/>
          <p14:tracePt t="66713" x="9426575" y="4762500"/>
          <p14:tracePt t="66719" x="9439275" y="4775200"/>
          <p14:tracePt t="66727" x="9451975" y="4799013"/>
          <p14:tracePt t="66735" x="9451975" y="4835525"/>
          <p14:tracePt t="66741" x="9463088" y="4848225"/>
          <p14:tracePt t="66748" x="9475788" y="4860925"/>
          <p14:tracePt t="66755" x="9475788" y="4897438"/>
          <p14:tracePt t="66763" x="9488488" y="4908550"/>
          <p14:tracePt t="66770" x="9488488" y="4921250"/>
          <p14:tracePt t="66778" x="9499600" y="4945063"/>
          <p14:tracePt t="66785" x="9512300" y="4970463"/>
          <p14:tracePt t="66793" x="9512300" y="4994275"/>
          <p14:tracePt t="66799" x="9525000" y="5006975"/>
          <p14:tracePt t="66807" x="9536113" y="5030788"/>
          <p14:tracePt t="66815" x="9536113" y="5043488"/>
          <p14:tracePt t="66822" x="9548813" y="5054600"/>
          <p14:tracePt t="66830" x="9561513" y="5067300"/>
          <p14:tracePt t="66844" x="9572625" y="5091113"/>
          <p14:tracePt t="66858" x="9572625" y="5116513"/>
          <p14:tracePt t="66865" x="9585325" y="5116513"/>
          <p14:tracePt t="66873" x="9598025" y="5127625"/>
          <p14:tracePt t="66881" x="9598025" y="5153025"/>
          <p14:tracePt t="67218" x="9609138" y="5153025"/>
          <p14:tracePt t="67231" x="9621838" y="5153025"/>
          <p14:tracePt t="67239" x="9634538" y="5153025"/>
          <p14:tracePt t="67246" x="9634538" y="5164138"/>
          <p14:tracePt t="67253" x="9645650" y="5176838"/>
          <p14:tracePt t="67262" x="9671050" y="5176838"/>
          <p14:tracePt t="67268" x="9683750" y="5176838"/>
          <p14:tracePt t="67276" x="9694863" y="5176838"/>
          <p14:tracePt t="67283" x="9720263" y="5189538"/>
          <p14:tracePt t="67298" x="9744075" y="5200650"/>
          <p14:tracePt t="67313" x="9756775" y="5200650"/>
          <p14:tracePt t="67327" x="9767888" y="5200650"/>
          <p14:tracePt t="67341" x="9780588" y="5200650"/>
          <p14:tracePt t="67348" x="9793288" y="5200650"/>
          <p14:tracePt t="67371" x="9804400" y="5200650"/>
          <p14:tracePt t="67385" x="9817100" y="5200650"/>
          <p14:tracePt t="67393" x="9817100" y="5189538"/>
          <p14:tracePt t="67399" x="9817100" y="5164138"/>
          <p14:tracePt t="67408" x="9829800" y="5140325"/>
          <p14:tracePt t="67416" x="9829800" y="5116513"/>
          <p14:tracePt t="67422" x="9829800" y="5091113"/>
          <p14:tracePt t="67430" x="9829800" y="5054600"/>
          <p14:tracePt t="67437" x="9829800" y="5030788"/>
          <p14:tracePt t="67444" x="9829800" y="5018088"/>
          <p14:tracePt t="67451" x="9829800" y="4981575"/>
          <p14:tracePt t="67458" x="9829800" y="4957763"/>
          <p14:tracePt t="67466" x="9829800" y="4945063"/>
          <p14:tracePt t="67473" x="9829800" y="4921250"/>
          <p14:tracePt t="67481" x="9829800" y="4897438"/>
          <p14:tracePt t="67488" x="9829800" y="4872038"/>
          <p14:tracePt t="67496" x="9829800" y="4835525"/>
          <p14:tracePt t="67502" x="9829800" y="4811713"/>
          <p14:tracePt t="67511" x="9829800" y="4787900"/>
          <p14:tracePt t="67518" x="9829800" y="4762500"/>
          <p14:tracePt t="67525" x="9829800" y="4751388"/>
          <p14:tracePt t="67533" x="9829800" y="4725988"/>
          <p14:tracePt t="67550" x="9829800" y="4689475"/>
          <p14:tracePt t="67554" x="9829800" y="4678363"/>
          <p14:tracePt t="67562" x="9840913" y="4665663"/>
          <p14:tracePt t="67569" x="9840913" y="4652963"/>
          <p14:tracePt t="67575" x="9840913" y="4640263"/>
          <p14:tracePt t="67583" x="9840913" y="4629150"/>
          <p14:tracePt t="67598" x="9840913" y="4616450"/>
          <p14:tracePt t="67605" x="9840913" y="4603750"/>
          <p14:tracePt t="67613" x="9853613" y="4603750"/>
          <p14:tracePt t="67714" x="9866313" y="4603750"/>
          <p14:tracePt t="67730" x="9877425" y="4616450"/>
          <p14:tracePt t="67737" x="9877425" y="4629150"/>
          <p14:tracePt t="67745" x="9877425" y="4640263"/>
          <p14:tracePt t="67751" x="9890125" y="4665663"/>
          <p14:tracePt t="67760" x="9902825" y="4702175"/>
          <p14:tracePt t="67766" x="9913938" y="4714875"/>
          <p14:tracePt t="67774" x="9913938" y="4738688"/>
          <p14:tracePt t="67782" x="9926638" y="4762500"/>
          <p14:tracePt t="67788" x="9939338" y="4787900"/>
          <p14:tracePt t="67796" x="9939338" y="4811713"/>
          <p14:tracePt t="67803" x="9939338" y="4835525"/>
          <p14:tracePt t="67809" x="9950450" y="4860925"/>
          <p14:tracePt t="67817" x="9963150" y="4897438"/>
          <p14:tracePt t="67825" x="9975850" y="4921250"/>
          <p14:tracePt t="67833" x="9975850" y="4945063"/>
          <p14:tracePt t="67840" x="9975850" y="4957763"/>
          <p14:tracePt t="67847" x="9986963" y="4981575"/>
          <p14:tracePt t="67854" x="9999663" y="5006975"/>
          <p14:tracePt t="67862" x="9999663" y="5018088"/>
          <p14:tracePt t="67869" x="10012363" y="5043488"/>
          <p14:tracePt t="67876" x="10023475" y="5067300"/>
          <p14:tracePt t="67883" x="10023475" y="5080000"/>
          <p14:tracePt t="67891" x="10048875" y="5103813"/>
          <p14:tracePt t="67899" x="10048875" y="5116513"/>
          <p14:tracePt t="67905" x="10059988" y="5116513"/>
          <p14:tracePt t="67914" x="10059988" y="5140325"/>
          <p14:tracePt t="67920" x="10072688" y="5153025"/>
          <p14:tracePt t="67927" x="10072688" y="5164138"/>
          <p14:tracePt t="67935" x="10072688" y="5176838"/>
          <p14:tracePt t="79042" x="10059988" y="5176838"/>
          <p14:tracePt t="79049" x="10048875" y="5164138"/>
          <p14:tracePt t="79057" x="10023475" y="5140325"/>
          <p14:tracePt t="79063" x="9999663" y="5116513"/>
          <p14:tracePt t="79071" x="9939338" y="5067300"/>
          <p14:tracePt t="79078" x="9877425" y="5030788"/>
          <p14:tracePt t="79086" x="9804400" y="4970463"/>
          <p14:tracePt t="79093" x="9707563" y="4897438"/>
          <p14:tracePt t="79101" x="9585325" y="4799013"/>
          <p14:tracePt t="79107" x="9499600" y="4725988"/>
          <p14:tracePt t="79114" x="9244013" y="4506913"/>
          <p14:tracePt t="79122" x="9024938" y="4337050"/>
          <p14:tracePt t="79130" x="8878888" y="4227513"/>
          <p14:tracePt t="79138" x="8782050" y="4129088"/>
          <p14:tracePt t="79145" x="8647113" y="3983038"/>
          <p14:tracePt t="79152" x="8537575" y="3886200"/>
          <p14:tracePt t="79159" x="8453438" y="3813175"/>
          <p14:tracePt t="79167" x="8343900" y="3751263"/>
          <p14:tracePt t="79174" x="8270875" y="3690938"/>
          <p14:tracePt t="79181" x="8185150" y="3617913"/>
          <p14:tracePt t="79188" x="8123238" y="3594100"/>
          <p14:tracePt t="79196" x="8099425" y="3568700"/>
          <p14:tracePt t="79204" x="8075613" y="3557588"/>
          <p14:tracePt t="79211" x="8062913" y="3544888"/>
          <p14:tracePt t="79218" x="8050213" y="3521075"/>
          <p14:tracePt t="79503" x="8026400" y="3521075"/>
          <p14:tracePt t="79510" x="8013700" y="3495675"/>
          <p14:tracePt t="79518" x="7989888" y="3495675"/>
          <p14:tracePt t="79538" x="7940675" y="3448050"/>
          <p14:tracePt t="79541" x="7916863" y="3422650"/>
          <p14:tracePt t="79548" x="7880350" y="3398838"/>
          <p14:tracePt t="79555" x="7820025" y="3362325"/>
          <p14:tracePt t="79562" x="7783513" y="3336925"/>
          <p14:tracePt t="79570" x="7734300" y="3300413"/>
          <p14:tracePt t="79577" x="7710488" y="3276600"/>
          <p14:tracePt t="79584" x="7673975" y="3263900"/>
          <p14:tracePt t="79591" x="7637463" y="3227388"/>
          <p14:tracePt t="79599" x="7564438" y="3203575"/>
          <p14:tracePt t="79605" x="7489825" y="3179763"/>
          <p14:tracePt t="79612" x="7405688" y="3154363"/>
          <p14:tracePt t="79620" x="7332663" y="3143250"/>
          <p14:tracePt t="79627" x="7296150" y="3143250"/>
          <p14:tracePt t="79636" x="7259638" y="3143250"/>
          <p14:tracePt t="79643" x="7223125" y="3130550"/>
          <p14:tracePt t="79650" x="7186613" y="3130550"/>
          <p14:tracePt t="79657" x="7161213" y="3130550"/>
          <p14:tracePt t="79665" x="7113588" y="3130550"/>
          <p14:tracePt t="79672" x="7100888" y="3130550"/>
          <p14:tracePt t="79679" x="7077075" y="3130550"/>
          <p14:tracePt t="79686" x="7051675" y="3130550"/>
          <p14:tracePt t="79693" x="7040563" y="3130550"/>
          <p14:tracePt t="79701" x="7027863" y="3130550"/>
          <p14:tracePt t="79708" x="7004050" y="3130550"/>
          <p14:tracePt t="79723" x="6991350" y="3143250"/>
          <p14:tracePt t="79737" x="6978650" y="3143250"/>
          <p14:tracePt t="79745" x="6978650" y="3154363"/>
          <p14:tracePt t="79753" x="6967538" y="3154363"/>
          <p14:tracePt t="79760" x="6967538" y="3167063"/>
          <p14:tracePt t="79767" x="6967538" y="3179763"/>
          <p14:tracePt t="79774" x="6954838" y="3179763"/>
          <p14:tracePt t="79782" x="6954838" y="3190875"/>
          <p14:tracePt t="79789" x="6942138" y="3203575"/>
          <p14:tracePt t="79804" x="6942138" y="3216275"/>
          <p14:tracePt t="79819" x="6942138" y="3227388"/>
          <p14:tracePt t="79833" x="6942138" y="3240088"/>
          <p14:tracePt t="79847" x="6954838" y="3252788"/>
          <p14:tracePt t="79854" x="6967538" y="3263900"/>
          <p14:tracePt t="79861" x="6978650" y="3263900"/>
          <p14:tracePt t="79870" x="7004050" y="3289300"/>
          <p14:tracePt t="79877" x="7027863" y="3289300"/>
          <p14:tracePt t="79884" x="7051675" y="3300413"/>
          <p14:tracePt t="79891" x="7077075" y="3325813"/>
          <p14:tracePt t="79899" x="7137400" y="3349625"/>
          <p14:tracePt t="79905" x="7161213" y="3373438"/>
          <p14:tracePt t="79913" x="7223125" y="3398838"/>
          <p14:tracePt t="79921" x="7259638" y="3422650"/>
          <p14:tracePt t="79927" x="7296150" y="3435350"/>
          <p14:tracePt t="79936" x="7343775" y="3471863"/>
          <p14:tracePt t="79943" x="7380288" y="3484563"/>
          <p14:tracePt t="79951" x="7478713" y="3521075"/>
          <p14:tracePt t="79957" x="7551738" y="3557588"/>
          <p14:tracePt t="79964" x="7637463" y="3594100"/>
          <p14:tracePt t="79971" x="7721600" y="3617913"/>
          <p14:tracePt t="79980" x="7807325" y="3641725"/>
          <p14:tracePt t="79987" x="7880350" y="3667125"/>
          <p14:tracePt t="79993" x="7977188" y="3678238"/>
          <p14:tracePt t="80002" x="8099425" y="3690938"/>
          <p14:tracePt t="80008" x="8159750" y="3690938"/>
          <p14:tracePt t="80016" x="8245475" y="3703638"/>
          <p14:tracePt t="80024" x="8343900" y="3703638"/>
          <p14:tracePt t="80030" x="8404225" y="3703638"/>
          <p14:tracePt t="80039" x="8440738" y="3703638"/>
          <p14:tracePt t="80045" x="8477250" y="3703638"/>
          <p14:tracePt t="80330" x="8501063" y="3703638"/>
          <p14:tracePt t="80346" x="8513763" y="3703638"/>
          <p14:tracePt t="80353" x="8526463" y="3690938"/>
          <p14:tracePt t="80364" x="8537575" y="3678238"/>
          <p14:tracePt t="80367" x="8562975" y="3667125"/>
          <p14:tracePt t="80375" x="8636000" y="3605213"/>
          <p14:tracePt t="80382" x="8672513" y="3594100"/>
          <p14:tracePt t="80390" x="8696325" y="3581400"/>
          <p14:tracePt t="80397" x="8720138" y="3568700"/>
          <p14:tracePt t="80404" x="8745538" y="3532188"/>
          <p14:tracePt t="80412" x="8769350" y="3521075"/>
          <p14:tracePt t="80419" x="8793163" y="3495675"/>
          <p14:tracePt t="80425" x="8805863" y="3484563"/>
          <p14:tracePt t="80432" x="8842375" y="3459163"/>
          <p14:tracePt t="80440" x="8842375" y="3435350"/>
          <p14:tracePt t="80447" x="8866188" y="3422650"/>
          <p14:tracePt t="80455" x="8866188" y="3398838"/>
          <p14:tracePt t="80462" x="8891588" y="3398838"/>
          <p14:tracePt t="80470" x="8902700" y="3373438"/>
          <p14:tracePt t="80484" x="8902700" y="3362325"/>
          <p14:tracePt t="80491" x="8902700" y="3349625"/>
          <p14:tracePt t="80500" x="8902700" y="3325813"/>
          <p14:tracePt t="80505" x="8902700" y="3313113"/>
          <p14:tracePt t="80514" x="8902700" y="3289300"/>
          <p14:tracePt t="80522" x="8902700" y="3276600"/>
          <p14:tracePt t="80529" x="8891588" y="3252788"/>
          <p14:tracePt t="80536" x="8866188" y="3227388"/>
          <p14:tracePt t="80543" x="8829675" y="3203575"/>
          <p14:tracePt t="80556" x="8782050" y="3167063"/>
          <p14:tracePt t="80558" x="8709025" y="3130550"/>
          <p14:tracePt t="80565" x="8599488" y="3094038"/>
          <p14:tracePt t="80572" x="8489950" y="3057525"/>
          <p14:tracePt t="80580" x="8367713" y="3033713"/>
          <p14:tracePt t="80587" x="8270875" y="3008313"/>
          <p14:tracePt t="80594" x="8148638" y="2997200"/>
          <p14:tracePt t="80602" x="8026400" y="2984500"/>
          <p14:tracePt t="80608" x="7904163" y="2971800"/>
          <p14:tracePt t="80617" x="7710488" y="2971800"/>
          <p14:tracePt t="80624" x="7612063" y="2971800"/>
          <p14:tracePt t="80631" x="7502525" y="2971800"/>
          <p14:tracePt t="80639" x="7416800" y="2971800"/>
          <p14:tracePt t="80646" x="7307263" y="2971800"/>
          <p14:tracePt t="80653" x="7173913" y="2971800"/>
          <p14:tracePt t="80660" x="7088188" y="2984500"/>
          <p14:tracePt t="80667" x="7004050" y="2997200"/>
          <p14:tracePt t="80675" x="6954838" y="2997200"/>
          <p14:tracePt t="80683" x="6918325" y="3008313"/>
          <p14:tracePt t="80690" x="6894513" y="3008313"/>
          <p14:tracePt t="80697" x="6858000" y="3021013"/>
          <p14:tracePt t="80705" x="6845300" y="3033713"/>
          <p14:tracePt t="80712" x="6821488" y="3033713"/>
          <p14:tracePt t="80719" x="6808788" y="3044825"/>
          <p14:tracePt t="80726" x="6796088" y="3057525"/>
          <p14:tracePt t="80733" x="6783388" y="3057525"/>
          <p14:tracePt t="80741" x="6783388" y="3070225"/>
          <p14:tracePt t="80748" x="6772275" y="3070225"/>
          <p14:tracePt t="80755" x="6772275" y="3081338"/>
          <p14:tracePt t="80770" x="6759575" y="3106738"/>
          <p14:tracePt t="80785" x="6759575" y="3117850"/>
          <p14:tracePt t="80792" x="6759575" y="3130550"/>
          <p14:tracePt t="80799" x="6759575" y="3143250"/>
          <p14:tracePt t="80806" x="6759575" y="3154363"/>
          <p14:tracePt t="80822" x="6759575" y="3179763"/>
          <p14:tracePt t="80829" x="6783388" y="3179763"/>
          <p14:tracePt t="80836" x="6808788" y="3203575"/>
          <p14:tracePt t="80843" x="6832600" y="3216275"/>
          <p14:tracePt t="80851" x="6869113" y="3240088"/>
          <p14:tracePt t="80858" x="6905625" y="3252788"/>
          <p14:tracePt t="80866" x="6967538" y="3276600"/>
          <p14:tracePt t="80872" x="7027863" y="3300413"/>
          <p14:tracePt t="80880" x="7161213" y="3349625"/>
          <p14:tracePt t="80887" x="7270750" y="3373438"/>
          <p14:tracePt t="80895" x="7392988" y="3398838"/>
          <p14:tracePt t="80901" x="7478713" y="3409950"/>
          <p14:tracePt t="80908" x="7624763" y="3435350"/>
          <p14:tracePt t="80916" x="7747000" y="3448050"/>
          <p14:tracePt t="80924" x="7856538" y="3459163"/>
          <p14:tracePt t="80931" x="7929563" y="3459163"/>
          <p14:tracePt t="80939" x="8013700" y="3459163"/>
          <p14:tracePt t="80946" x="8112125" y="3459163"/>
          <p14:tracePt t="80953" x="8208963" y="3471863"/>
          <p14:tracePt t="80961" x="8307388" y="3471863"/>
          <p14:tracePt t="80968" x="8380413" y="3471863"/>
          <p14:tracePt t="80975" x="8428038" y="3471863"/>
          <p14:tracePt t="80983" x="8477250" y="3471863"/>
          <p14:tracePt t="80990" x="8513763" y="3471863"/>
          <p14:tracePt t="80997" x="8537575" y="3471863"/>
          <p14:tracePt t="81005" x="8574088" y="3471863"/>
          <p14:tracePt t="81012" x="8610600" y="3471863"/>
          <p14:tracePt t="81018" x="8623300" y="3471863"/>
          <p14:tracePt t="81026" x="8647113" y="3471863"/>
          <p14:tracePt t="84139" x="8623300" y="3484563"/>
          <p14:tracePt t="84146" x="8586788" y="3495675"/>
          <p14:tracePt t="84154" x="8550275" y="3495675"/>
          <p14:tracePt t="84161" x="8501063" y="3508375"/>
          <p14:tracePt t="84168" x="8416925" y="3521075"/>
          <p14:tracePt t="84175" x="8331200" y="3521075"/>
          <p14:tracePt t="84182" x="8196263" y="3532188"/>
          <p14:tracePt t="84189" x="8050213" y="3544888"/>
          <p14:tracePt t="84196" x="7880350" y="3568700"/>
          <p14:tracePt t="84203" x="7697788" y="3568700"/>
          <p14:tracePt t="84211" x="7515225" y="3568700"/>
          <p14:tracePt t="84219" x="7319963" y="3568700"/>
          <p14:tracePt t="84226" x="7124700" y="3568700"/>
          <p14:tracePt t="84233" x="6783388" y="3581400"/>
          <p14:tracePt t="84240" x="6637338" y="3581400"/>
          <p14:tracePt t="84248" x="6467475" y="3581400"/>
          <p14:tracePt t="84256" x="6261100" y="3581400"/>
          <p14:tracePt t="84263" x="6089650" y="3581400"/>
          <p14:tracePt t="84270" x="5870575" y="3581400"/>
          <p14:tracePt t="84277" x="5724525" y="3581400"/>
          <p14:tracePt t="84285" x="5541963" y="3581400"/>
          <p14:tracePt t="84292" x="5346700" y="3581400"/>
          <p14:tracePt t="84300" x="5187950" y="3581400"/>
          <p14:tracePt t="84307" x="5078413" y="3581400"/>
          <p14:tracePt t="84314" x="4957763" y="3581400"/>
          <p14:tracePt t="84320" x="4859338" y="3581400"/>
          <p14:tracePt t="84328" x="4749800" y="3581400"/>
          <p14:tracePt t="84336" x="4665663" y="3581400"/>
          <p14:tracePt t="84343" x="4579938" y="3581400"/>
          <p14:tracePt t="84351" x="4481513" y="3581400"/>
          <p14:tracePt t="84357" x="4433888" y="3581400"/>
          <p14:tracePt t="84365" x="4397375" y="3581400"/>
          <p14:tracePt t="84373" x="4360863" y="3581400"/>
          <p14:tracePt t="84379" x="4324350" y="3581400"/>
          <p14:tracePt t="84387" x="4287838" y="3594100"/>
          <p14:tracePt t="84394" x="4251325" y="3594100"/>
          <p14:tracePt t="84402" x="4189413" y="3605213"/>
          <p14:tracePt t="84409" x="4141788" y="3605213"/>
          <p14:tracePt t="84416" x="4056063" y="3617913"/>
          <p14:tracePt t="84424" x="4006850" y="3617913"/>
          <p14:tracePt t="84431" x="3970338" y="3617913"/>
          <p14:tracePt t="84437" x="3933825" y="3617913"/>
          <p14:tracePt t="84445" x="3897313" y="3630613"/>
          <p14:tracePt t="84453" x="3884613" y="3630613"/>
          <p14:tracePt t="84460" x="3860800" y="3630613"/>
          <p14:tracePt t="84476" x="3848100" y="3630613"/>
          <p14:tracePt t="84497" x="3836988" y="3630613"/>
          <p14:tracePt t="84512" x="3824288" y="3630613"/>
          <p14:tracePt t="84585" x="3836988" y="3630613"/>
          <p14:tracePt t="84593" x="3873500" y="3630613"/>
          <p14:tracePt t="84601" x="3897313" y="3630613"/>
          <p14:tracePt t="84607" x="3933825" y="3630613"/>
          <p14:tracePt t="84614" x="3983038" y="3617913"/>
          <p14:tracePt t="84622" x="4032250" y="3617913"/>
          <p14:tracePt t="84629" x="4068763" y="3605213"/>
          <p14:tracePt t="84636" x="4116388" y="3605213"/>
          <p14:tracePt t="84643" x="4165600" y="3605213"/>
          <p14:tracePt t="84651" x="4202113" y="3605213"/>
          <p14:tracePt t="84659" x="4225925" y="3605213"/>
          <p14:tracePt t="84665" x="4262438" y="3605213"/>
          <p14:tracePt t="84674" x="4311650" y="3605213"/>
          <p14:tracePt t="84680" x="4348163" y="3605213"/>
          <p14:tracePt t="84687" x="4384675" y="3605213"/>
          <p14:tracePt t="84694" x="4421188" y="3605213"/>
          <p14:tracePt t="84703" x="4470400" y="3617913"/>
          <p14:tracePt t="84709" x="4494213" y="3617913"/>
          <p14:tracePt t="84717" x="4530725" y="3630613"/>
          <p14:tracePt t="84724" x="4579938" y="3630613"/>
          <p14:tracePt t="84732" x="4616450" y="3630613"/>
          <p14:tracePt t="84739" x="4652963" y="3641725"/>
          <p14:tracePt t="84746" x="4689475" y="3641725"/>
          <p14:tracePt t="84754" x="4725988" y="3641725"/>
          <p14:tracePt t="84760" x="4749800" y="3641725"/>
          <p14:tracePt t="84768" x="4786313" y="3641725"/>
          <p14:tracePt t="84776" x="4822825" y="3641725"/>
          <p14:tracePt t="84783" x="4859338" y="3641725"/>
          <p14:tracePt t="84791" x="4895850" y="3641725"/>
          <p14:tracePt t="84797" x="4932363" y="3641725"/>
          <p14:tracePt t="84804" x="4968875" y="3641725"/>
          <p14:tracePt t="84811" x="4994275" y="3641725"/>
          <p14:tracePt t="84818" x="5030788" y="3641725"/>
          <p14:tracePt t="84826" x="5054600" y="3641725"/>
          <p14:tracePt t="84834" x="5067300" y="3641725"/>
          <p14:tracePt t="84841" x="5091113" y="3641725"/>
          <p14:tracePt t="84849" x="5114925" y="3641725"/>
          <p14:tracePt t="84856" x="5127625" y="3630613"/>
          <p14:tracePt t="84864" x="5140325" y="3630613"/>
          <p14:tracePt t="84871" x="5164138" y="3630613"/>
          <p14:tracePt t="84878" x="5164138" y="3617913"/>
          <p14:tracePt t="84886" x="5176838" y="3617913"/>
          <p14:tracePt t="84900" x="5187950" y="3617913"/>
          <p14:tracePt t="84907" x="5200650" y="3617913"/>
          <p14:tracePt t="84943" x="5213350" y="3617913"/>
          <p14:tracePt t="85010" x="5187950" y="3617913"/>
          <p14:tracePt t="85018" x="5151438" y="3617913"/>
          <p14:tracePt t="85025" x="5114925" y="3617913"/>
          <p14:tracePt t="85032" x="5054600" y="3617913"/>
          <p14:tracePt t="85039" x="4994275" y="3617913"/>
          <p14:tracePt t="85046" x="4945063" y="3617913"/>
          <p14:tracePt t="85053" x="4872038" y="3617913"/>
          <p14:tracePt t="85060" x="4822825" y="3617913"/>
          <p14:tracePt t="85069" x="4762500" y="3617913"/>
          <p14:tracePt t="85076" x="4676775" y="3617913"/>
          <p14:tracePt t="85083" x="4616450" y="3617913"/>
          <p14:tracePt t="85091" x="4543425" y="3617913"/>
          <p14:tracePt t="85098" x="4494213" y="3617913"/>
          <p14:tracePt t="85105" x="4457700" y="3617913"/>
          <p14:tracePt t="85112" x="4408488" y="3617913"/>
          <p14:tracePt t="85120" x="4384675" y="3617913"/>
          <p14:tracePt t="85127" x="4360863" y="3617913"/>
          <p14:tracePt t="85134" x="4335463" y="3617913"/>
          <p14:tracePt t="85149" x="4324350" y="3617913"/>
          <p14:tracePt t="85162" x="4311650" y="3617913"/>
          <p14:tracePt t="85244" x="4324350" y="3617913"/>
          <p14:tracePt t="85252" x="4348163" y="3617913"/>
          <p14:tracePt t="85259" x="4371975" y="3617913"/>
          <p14:tracePt t="85266" x="4421188" y="3617913"/>
          <p14:tracePt t="85273" x="4470400" y="3617913"/>
          <p14:tracePt t="85280" x="4530725" y="3617913"/>
          <p14:tracePt t="85287" x="4579938" y="3617913"/>
          <p14:tracePt t="85294" x="4652963" y="3617913"/>
          <p14:tracePt t="85303" x="4786313" y="3617913"/>
          <p14:tracePt t="85309" x="4872038" y="3617913"/>
          <p14:tracePt t="85317" x="4994275" y="3617913"/>
          <p14:tracePt t="85324" x="5091113" y="3617913"/>
          <p14:tracePt t="85332" x="5187950" y="3617913"/>
          <p14:tracePt t="85340" x="5273675" y="3617913"/>
          <p14:tracePt t="85347" x="5359400" y="3617913"/>
          <p14:tracePt t="85354" x="5419725" y="3617913"/>
          <p14:tracePt t="85360" x="5468938" y="3617913"/>
          <p14:tracePt t="85368" x="5529263" y="3617913"/>
          <p14:tracePt t="85376" x="5554663" y="3617913"/>
          <p14:tracePt t="85383" x="5591175" y="3617913"/>
          <p14:tracePt t="85391" x="5627688" y="3617913"/>
          <p14:tracePt t="85398" x="5651500" y="3617913"/>
          <p14:tracePt t="85405" x="5675313" y="3617913"/>
          <p14:tracePt t="85411" x="5688013" y="3617913"/>
          <p14:tracePt t="85419" x="5700713" y="3617913"/>
          <p14:tracePt t="85427" x="5711825" y="3617913"/>
          <p14:tracePt t="88393" x="5724525" y="3617913"/>
          <p14:tracePt t="88400" x="5737225" y="3617913"/>
          <p14:tracePt t="88407" x="5761038" y="3617913"/>
          <p14:tracePt t="88414" x="5784850" y="3617913"/>
          <p14:tracePt t="88422" x="5834063" y="3617913"/>
          <p14:tracePt t="88428" x="5870575" y="3630613"/>
          <p14:tracePt t="88436" x="5907088" y="3641725"/>
          <p14:tracePt t="88444" x="5930900" y="3641725"/>
          <p14:tracePt t="88451" x="5980113" y="3667125"/>
          <p14:tracePt t="88459" x="6003925" y="3678238"/>
          <p14:tracePt t="88466" x="6065838" y="3690938"/>
          <p14:tracePt t="88473" x="6115050" y="3690938"/>
          <p14:tracePt t="88480" x="6151563" y="3703638"/>
          <p14:tracePt t="88488" x="6211888" y="3714750"/>
          <p14:tracePt t="88495" x="6261100" y="3714750"/>
          <p14:tracePt t="88501" x="6357938" y="3727450"/>
          <p14:tracePt t="88509" x="6454775" y="3727450"/>
          <p14:tracePt t="88517" x="6553200" y="3727450"/>
          <p14:tracePt t="88523" x="6613525" y="3727450"/>
          <p14:tracePt t="88531" x="6699250" y="3727450"/>
          <p14:tracePt t="88543" x="6772275" y="3727450"/>
          <p14:tracePt t="88546" x="6832600" y="3727450"/>
          <p14:tracePt t="88553" x="6918325" y="3727450"/>
          <p14:tracePt t="88560" x="6978650" y="3727450"/>
          <p14:tracePt t="88568" x="7051675" y="3714750"/>
          <p14:tracePt t="88576" x="7124700" y="3703638"/>
          <p14:tracePt t="88582" x="7186613" y="3703638"/>
          <p14:tracePt t="88590" x="7234238" y="3703638"/>
          <p14:tracePt t="88597" x="7283450" y="3703638"/>
          <p14:tracePt t="88605" x="7369175" y="3703638"/>
          <p14:tracePt t="88612" x="7429500" y="3703638"/>
          <p14:tracePt t="88619" x="7515225" y="3703638"/>
          <p14:tracePt t="88625" x="7588250" y="3703638"/>
          <p14:tracePt t="88633" x="7648575" y="3703638"/>
          <p14:tracePt t="88642" x="7710488" y="3703638"/>
          <p14:tracePt t="88649" x="7770813" y="3703638"/>
          <p14:tracePt t="88656" x="7820025" y="3703638"/>
          <p14:tracePt t="88663" x="7867650" y="3703638"/>
          <p14:tracePt t="88671" x="7916863" y="3703638"/>
          <p14:tracePt t="88678" x="7953375" y="3714750"/>
          <p14:tracePt t="88685" x="8002588" y="3714750"/>
          <p14:tracePt t="88692" x="8026400" y="3714750"/>
          <p14:tracePt t="88700" x="8050213" y="3714750"/>
          <p14:tracePt t="88714" x="8075613" y="3714750"/>
          <p14:tracePt t="88728" x="8086725" y="3714750"/>
          <p14:tracePt t="88745" x="8099425" y="3714750"/>
          <p14:tracePt t="88964" x="8075613" y="3714750"/>
          <p14:tracePt t="88971" x="8050213" y="3714750"/>
          <p14:tracePt t="88978" x="8026400" y="3714750"/>
          <p14:tracePt t="88985" x="7989888" y="3703638"/>
          <p14:tracePt t="88993" x="7966075" y="3690938"/>
          <p14:tracePt t="89000" x="7940675" y="3678238"/>
          <p14:tracePt t="89007" x="7893050" y="3678238"/>
          <p14:tracePt t="89014" x="7856538" y="3654425"/>
          <p14:tracePt t="89021" x="7807325" y="3630613"/>
          <p14:tracePt t="89029" x="7758113" y="3617913"/>
          <p14:tracePt t="89036" x="7721600" y="3605213"/>
          <p14:tracePt t="89044" x="7673975" y="3581400"/>
          <p14:tracePt t="89052" x="7624763" y="3557588"/>
          <p14:tracePt t="89059" x="7588250" y="3544888"/>
          <p14:tracePt t="89066" x="7489825" y="3508375"/>
          <p14:tracePt t="89074" x="7442200" y="3471863"/>
          <p14:tracePt t="89081" x="7380288" y="3448050"/>
          <p14:tracePt t="89088" x="7332663" y="3409950"/>
          <p14:tracePt t="89096" x="7283450" y="3398838"/>
          <p14:tracePt t="89103" x="7234238" y="3373438"/>
          <p14:tracePt t="89109" x="7210425" y="3349625"/>
          <p14:tracePt t="89117" x="7186613" y="3349625"/>
          <p14:tracePt t="89124" x="7150100" y="3325813"/>
          <p14:tracePt t="89131" x="7137400" y="3313113"/>
          <p14:tracePt t="89146" x="7124700" y="3313113"/>
          <p14:tracePt t="89154" x="7124700" y="3300413"/>
          <p14:tracePt t="89161" x="7113588" y="3300413"/>
          <p14:tracePt t="89206" x="7113588" y="3289300"/>
          <p14:tracePt t="89241" x="7113588" y="3276600"/>
          <p14:tracePt t="89248" x="7137400" y="3263900"/>
          <p14:tracePt t="89256" x="7161213" y="3263900"/>
          <p14:tracePt t="89263" x="7186613" y="3252788"/>
          <p14:tracePt t="89270" x="7210425" y="3240088"/>
          <p14:tracePt t="89278" x="7246938" y="3227388"/>
          <p14:tracePt t="89286" x="7270750" y="3227388"/>
          <p14:tracePt t="89293" x="7296150" y="3227388"/>
          <p14:tracePt t="89300" x="7319963" y="3227388"/>
          <p14:tracePt t="89308" x="7332663" y="3216275"/>
          <p14:tracePt t="89315" x="7356475" y="3216275"/>
          <p14:tracePt t="89323" x="7369175" y="3216275"/>
          <p14:tracePt t="89329" x="7380288" y="3216275"/>
          <p14:tracePt t="89337" x="7392988" y="3203575"/>
          <p14:tracePt t="89344" x="7405688" y="3203575"/>
          <p14:tracePt t="89359" x="7429500" y="3203575"/>
          <p14:tracePt t="89373" x="7442200" y="3203575"/>
          <p14:tracePt t="89388" x="7453313" y="3203575"/>
          <p14:tracePt t="89395" x="7466013" y="3203575"/>
          <p14:tracePt t="89410" x="7478713" y="3203575"/>
          <p14:tracePt t="89432" x="7489825" y="3203575"/>
          <p14:tracePt t="89446" x="7502525" y="3216275"/>
          <p14:tracePt t="89454" x="7515225" y="3227388"/>
          <p14:tracePt t="89461" x="7539038" y="3252788"/>
          <p14:tracePt t="89469" x="7551738" y="3289300"/>
          <p14:tracePt t="89476" x="7564438" y="3336925"/>
          <p14:tracePt t="89483" x="7575550" y="3362325"/>
          <p14:tracePt t="89490" x="7600950" y="3409950"/>
          <p14:tracePt t="89497" x="7624763" y="3471863"/>
          <p14:tracePt t="89505" x="7661275" y="3568700"/>
          <p14:tracePt t="89512" x="7697788" y="3654425"/>
          <p14:tracePt t="89520" x="7734300" y="3763963"/>
          <p14:tracePt t="89527" x="7770813" y="3836988"/>
          <p14:tracePt t="89535" x="7820025" y="3933825"/>
          <p14:tracePt t="89543" x="7880350" y="4068763"/>
          <p14:tracePt t="89549" x="7929563" y="4191000"/>
          <p14:tracePt t="89556" x="7977188" y="4287838"/>
          <p14:tracePt t="89563" x="8013700" y="4373563"/>
          <p14:tracePt t="89572" x="8039100" y="4421188"/>
          <p14:tracePt t="89578" x="8050213" y="4446588"/>
          <p14:tracePt t="89586" x="8062913" y="4470400"/>
          <p14:tracePt t="89593" x="8062913" y="4483100"/>
          <p14:tracePt t="89901" x="8039100" y="4494213"/>
          <p14:tracePt t="89908" x="8002588" y="4506913"/>
          <p14:tracePt t="89915" x="7966075" y="4506913"/>
          <p14:tracePt t="89923" x="7916863" y="4530725"/>
          <p14:tracePt t="89929" x="7867650" y="4530725"/>
          <p14:tracePt t="89937" x="7747000" y="4556125"/>
          <p14:tracePt t="89945" x="7685088" y="4556125"/>
          <p14:tracePt t="89952" x="7564438" y="4579938"/>
          <p14:tracePt t="89959" x="7466013" y="4592638"/>
          <p14:tracePt t="89966" x="7356475" y="4603750"/>
          <p14:tracePt t="89973" x="7259638" y="4616450"/>
          <p14:tracePt t="89980" x="7150100" y="4629150"/>
          <p14:tracePt t="89988" x="7064375" y="4640263"/>
          <p14:tracePt t="89996" x="7015163" y="4652963"/>
          <p14:tracePt t="90003" x="6967538" y="4665663"/>
          <p14:tracePt t="90010" x="6931025" y="4678363"/>
          <p14:tracePt t="90018" x="6869113" y="4702175"/>
          <p14:tracePt t="90025" x="6832600" y="4714875"/>
          <p14:tracePt t="90033" x="6808788" y="4714875"/>
          <p14:tracePt t="90040" x="6772275" y="4725988"/>
          <p14:tracePt t="90047" x="6746875" y="4738688"/>
          <p14:tracePt t="90055" x="6735763" y="4751388"/>
          <p14:tracePt t="90062" x="6723063" y="4751388"/>
          <p14:tracePt t="90076" x="6710363" y="4762500"/>
          <p14:tracePt t="90112" x="6710363" y="4775200"/>
          <p14:tracePt t="90136" x="6710363" y="4787900"/>
          <p14:tracePt t="90150" x="6710363" y="4799013"/>
          <p14:tracePt t="90164" x="6746875" y="4824413"/>
          <p14:tracePt t="90172" x="6783388" y="4824413"/>
          <p14:tracePt t="90179" x="6821488" y="4824413"/>
          <p14:tracePt t="90186" x="6881813" y="4835525"/>
          <p14:tracePt t="90193" x="6918325" y="4835525"/>
          <p14:tracePt t="90201" x="6954838" y="4835525"/>
          <p14:tracePt t="90207" x="6978650" y="4848225"/>
          <p14:tracePt t="90215" x="7040563" y="4848225"/>
          <p14:tracePt t="90223" x="7088188" y="4848225"/>
          <p14:tracePt t="90230" x="7161213" y="4848225"/>
          <p14:tracePt t="90238" x="7234238" y="4848225"/>
          <p14:tracePt t="90245" x="7307263" y="4848225"/>
          <p14:tracePt t="90253" x="7392988" y="4848225"/>
          <p14:tracePt t="90260" x="7453313" y="4848225"/>
          <p14:tracePt t="90267" x="7551738" y="4848225"/>
          <p14:tracePt t="90274" x="7624763" y="4860925"/>
          <p14:tracePt t="90282" x="7721600" y="4872038"/>
          <p14:tracePt t="90289" x="7783513" y="4884738"/>
          <p14:tracePt t="90296" x="7843838" y="4884738"/>
          <p14:tracePt t="90304" x="7916863" y="4897438"/>
          <p14:tracePt t="90311" x="7953375" y="4897438"/>
          <p14:tracePt t="90318" x="8050213" y="4908550"/>
          <p14:tracePt t="90326" x="8086725" y="4921250"/>
          <p14:tracePt t="90332" x="8148638" y="4921250"/>
          <p14:tracePt t="90339" x="8208963" y="4933950"/>
          <p14:tracePt t="90347" x="8245475" y="4945063"/>
          <p14:tracePt t="90355" x="8281988" y="4957763"/>
          <p14:tracePt t="90361" x="8307388" y="4957763"/>
          <p14:tracePt t="90370" x="8343900" y="4970463"/>
          <p14:tracePt t="90377" x="8355013" y="4970463"/>
          <p14:tracePt t="90384" x="8380413" y="4970463"/>
          <p14:tracePt t="90391" x="8391525" y="4970463"/>
          <p14:tracePt t="90398" x="8404225" y="4970463"/>
          <p14:tracePt t="90406" x="8416925" y="4970463"/>
          <p14:tracePt t="90421" x="8440738" y="4970463"/>
          <p14:tracePt t="90553" x="8404225" y="4970463"/>
          <p14:tracePt t="90562" x="8355013" y="4970463"/>
          <p14:tracePt t="90567" x="8307388" y="4970463"/>
          <p14:tracePt t="90573" x="8232775" y="4970463"/>
          <p14:tracePt t="90581" x="8172450" y="4970463"/>
          <p14:tracePt t="90589" x="8112125" y="4970463"/>
          <p14:tracePt t="90596" x="8026400" y="4970463"/>
          <p14:tracePt t="90604" x="7929563" y="4970463"/>
          <p14:tracePt t="90612" x="7843838" y="4957763"/>
          <p14:tracePt t="90619" x="7758113" y="4957763"/>
          <p14:tracePt t="90627" x="7673975" y="4957763"/>
          <p14:tracePt t="90633" x="7575550" y="4945063"/>
          <p14:tracePt t="90641" x="7526338" y="4945063"/>
          <p14:tracePt t="90647" x="7442200" y="4933950"/>
          <p14:tracePt t="90655" x="7392988" y="4933950"/>
          <p14:tracePt t="90662" x="7369175" y="4933950"/>
          <p14:tracePt t="90670" x="7319963" y="4933950"/>
          <p14:tracePt t="90676" x="7307263" y="4933950"/>
          <p14:tracePt t="90683" x="7283450" y="4933950"/>
          <p14:tracePt t="90699" x="7270750" y="4933950"/>
          <p14:tracePt t="90743" x="7259638" y="4933950"/>
          <p14:tracePt t="90794" x="7283450" y="4933950"/>
          <p14:tracePt t="90801" x="7319963" y="4933950"/>
          <p14:tracePt t="90808" x="7356475" y="4933950"/>
          <p14:tracePt t="90815" x="7392988" y="4933950"/>
          <p14:tracePt t="90822" x="7429500" y="4933950"/>
          <p14:tracePt t="90830" x="7466013" y="4933950"/>
          <p14:tracePt t="90837" x="7502525" y="4933950"/>
          <p14:tracePt t="90844" x="7575550" y="4933950"/>
          <p14:tracePt t="90852" x="7612063" y="4933950"/>
          <p14:tracePt t="90860" x="7648575" y="4933950"/>
          <p14:tracePt t="90868" x="7673975" y="4933950"/>
          <p14:tracePt t="90875" x="7710488" y="4933950"/>
          <p14:tracePt t="90882" x="7747000" y="4933950"/>
          <p14:tracePt t="90889" x="7770813" y="4933950"/>
          <p14:tracePt t="90896" x="7807325" y="4933950"/>
          <p14:tracePt t="90904" x="7831138" y="4933950"/>
          <p14:tracePt t="90911" x="7843838" y="4933950"/>
          <p14:tracePt t="90919" x="7867650" y="4933950"/>
          <p14:tracePt t="90927" x="7893050" y="4933950"/>
          <p14:tracePt t="90932" x="7916863" y="4933950"/>
          <p14:tracePt t="90939" x="7929563" y="4933950"/>
          <p14:tracePt t="90947" x="7953375" y="4933950"/>
          <p14:tracePt t="90955" x="7977188" y="4933950"/>
          <p14:tracePt t="90962" x="8002588" y="4933950"/>
          <p14:tracePt t="90970" x="8013700" y="4921250"/>
          <p14:tracePt t="90977" x="8026400" y="4921250"/>
          <p14:tracePt t="90985" x="8050213" y="4921250"/>
          <p14:tracePt t="90992" x="8075613" y="4921250"/>
          <p14:tracePt t="91005" x="8099425" y="4921250"/>
          <p14:tracePt t="91021" x="8112125" y="4921250"/>
          <p14:tracePt t="91036" x="8123238" y="4921250"/>
          <p14:tracePt t="91049" x="8135938" y="4921250"/>
          <p14:tracePt t="92009" x="8148638" y="4921250"/>
          <p14:tracePt t="92017" x="8159750" y="4921250"/>
          <p14:tracePt t="92031" x="8172450" y="4921250"/>
          <p14:tracePt t="92039" x="8185150" y="4921250"/>
          <p14:tracePt t="92046" x="8196263" y="4921250"/>
          <p14:tracePt t="92054" x="8221663" y="4921250"/>
          <p14:tracePt t="92061" x="8258175" y="4921250"/>
          <p14:tracePt t="92068" x="8281988" y="4921250"/>
          <p14:tracePt t="92076" x="8307388" y="4921250"/>
          <p14:tracePt t="92082" x="8331200" y="4921250"/>
          <p14:tracePt t="92089" x="8355013" y="4921250"/>
          <p14:tracePt t="92097" x="8391525" y="4921250"/>
          <p14:tracePt t="92105" x="8416925" y="4921250"/>
          <p14:tracePt t="92111" x="8428038" y="4921250"/>
          <p14:tracePt t="92120" x="8477250" y="4921250"/>
          <p14:tracePt t="92127" x="8513763" y="4921250"/>
          <p14:tracePt t="92133" x="8537575" y="4921250"/>
          <p14:tracePt t="92142" x="8562975" y="4921250"/>
          <p14:tracePt t="92149" x="8586788" y="4921250"/>
          <p14:tracePt t="92156" x="8599488" y="4921250"/>
          <p14:tracePt t="92163" x="8623300" y="4921250"/>
          <p14:tracePt t="92171" x="8636000" y="4921250"/>
          <p14:tracePt t="92177" x="8647113" y="4921250"/>
          <p14:tracePt t="92186" x="8659813" y="4921250"/>
          <p14:tracePt t="92194" x="8683625" y="4921250"/>
          <p14:tracePt t="92199" x="8696325" y="4921250"/>
          <p14:tracePt t="92206" x="8709025" y="4921250"/>
          <p14:tracePt t="92214" x="8732838" y="4921250"/>
          <p14:tracePt t="92222" x="8756650" y="4921250"/>
          <p14:tracePt t="92237" x="8782050" y="4921250"/>
          <p14:tracePt t="92244" x="8793163" y="4921250"/>
          <p14:tracePt t="92251" x="8805863" y="4921250"/>
          <p14:tracePt t="92259" x="8818563" y="4921250"/>
          <p14:tracePt t="92266" x="8829675" y="4921250"/>
          <p14:tracePt t="92617" x="8842375" y="4921250"/>
          <p14:tracePt t="92625" x="8855075" y="4921250"/>
          <p14:tracePt t="92632" x="8866188" y="4921250"/>
          <p14:tracePt t="92640" x="8891588" y="4921250"/>
          <p14:tracePt t="92647" x="8915400" y="4921250"/>
          <p14:tracePt t="92654" x="8964613" y="4921250"/>
          <p14:tracePt t="92661" x="8988425" y="4921250"/>
          <p14:tracePt t="92669" x="9024938" y="4921250"/>
          <p14:tracePt t="92676" x="9061450" y="4921250"/>
          <p14:tracePt t="92682" x="9110663" y="4921250"/>
          <p14:tracePt t="92690" x="9159875" y="4921250"/>
          <p14:tracePt t="92697" x="9183688" y="4921250"/>
          <p14:tracePt t="92706" x="9220200" y="4921250"/>
          <p14:tracePt t="92712" x="9256713" y="4921250"/>
          <p14:tracePt t="92720" x="9305925" y="4921250"/>
          <p14:tracePt t="92728" x="9342438" y="4921250"/>
          <p14:tracePt t="92735" x="9366250" y="4921250"/>
          <p14:tracePt t="92742" x="9390063" y="4921250"/>
          <p14:tracePt t="92749" x="9415463" y="4921250"/>
          <p14:tracePt t="92757" x="9439275" y="4921250"/>
          <p14:tracePt t="92764" x="9451975" y="4921250"/>
          <p14:tracePt t="92772" x="9475788" y="4921250"/>
          <p14:tracePt t="92779" x="9488488" y="4921250"/>
          <p14:tracePt t="92795" x="9499600" y="4921250"/>
          <p14:tracePt t="92799" x="9512300" y="4921250"/>
          <p14:tracePt t="92807" x="9525000" y="4921250"/>
          <p14:tracePt t="92823" x="9536113" y="4921250"/>
          <p14:tracePt t="92829" x="9548813" y="4921250"/>
          <p14:tracePt t="92837" x="9548813" y="4908550"/>
          <p14:tracePt t="93101" x="9536113" y="4908550"/>
          <p14:tracePt t="93115" x="9525000" y="4908550"/>
          <p14:tracePt t="93180" x="9536113" y="4908550"/>
          <p14:tracePt t="93189" x="9561513" y="4908550"/>
          <p14:tracePt t="93196" x="9598025" y="4908550"/>
          <p14:tracePt t="93204" x="9621838" y="4908550"/>
          <p14:tracePt t="93211" x="9658350" y="4908550"/>
          <p14:tracePt t="93218" x="9707563" y="4897438"/>
          <p14:tracePt t="93226" x="9731375" y="4897438"/>
          <p14:tracePt t="93233" x="9767888" y="4897438"/>
          <p14:tracePt t="93240" x="9804400" y="4897438"/>
          <p14:tracePt t="93247" x="9829800" y="4897438"/>
          <p14:tracePt t="93254" x="9866313" y="4897438"/>
          <p14:tracePt t="93262" x="9890125" y="4897438"/>
          <p14:tracePt t="93270" x="9913938" y="4897438"/>
          <p14:tracePt t="93277" x="9926638" y="4897438"/>
          <p14:tracePt t="93283" x="9950450" y="4897438"/>
          <p14:tracePt t="93290" x="9963150" y="4897438"/>
          <p14:tracePt t="93298" x="9975850" y="4897438"/>
          <p14:tracePt t="93306" x="9986963" y="4897438"/>
          <p14:tracePt t="93313" x="9999663" y="4897438"/>
          <p14:tracePt t="93322" x="10012363" y="4897438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795E1DA1-A89C-0181-C147-B789DDA70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709" y="624238"/>
            <a:ext cx="8664581" cy="560952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3C85BD6-34AB-0CE8-9BB0-C5046DFFFA34}"/>
              </a:ext>
            </a:extLst>
          </p:cNvPr>
          <p:cNvSpPr txBox="1"/>
          <p:nvPr/>
        </p:nvSpPr>
        <p:spPr>
          <a:xfrm>
            <a:off x="2336281" y="4276559"/>
            <a:ext cx="1696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dirty="0"/>
              <a:t>∆Presión transpulmonar</a:t>
            </a:r>
            <a:endParaRPr lang="en-US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139477D-507E-3433-8A7E-C36E3676A7C6}"/>
              </a:ext>
            </a:extLst>
          </p:cNvPr>
          <p:cNvSpPr txBox="1"/>
          <p:nvPr/>
        </p:nvSpPr>
        <p:spPr>
          <a:xfrm>
            <a:off x="4605131" y="4276560"/>
            <a:ext cx="1696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dirty="0"/>
              <a:t>∆Presión </a:t>
            </a:r>
            <a:r>
              <a:rPr lang="es-AR" dirty="0" err="1"/>
              <a:t>transalveolar</a:t>
            </a:r>
            <a:endParaRPr lang="en-US" dirty="0"/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CDDDCD5C-3AEB-E86F-5294-AD9A01A1B86A}"/>
              </a:ext>
            </a:extLst>
          </p:cNvPr>
          <p:cNvCxnSpPr/>
          <p:nvPr/>
        </p:nvCxnSpPr>
        <p:spPr>
          <a:xfrm>
            <a:off x="2173357" y="5777948"/>
            <a:ext cx="8256104" cy="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B52B6ACE-6A86-0A8B-902D-021954E95331}"/>
              </a:ext>
            </a:extLst>
          </p:cNvPr>
          <p:cNvCxnSpPr>
            <a:cxnSpLocks/>
          </p:cNvCxnSpPr>
          <p:nvPr/>
        </p:nvCxnSpPr>
        <p:spPr>
          <a:xfrm>
            <a:off x="3165231" y="5003146"/>
            <a:ext cx="0" cy="802938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6E705658-4E99-52B5-8B18-91123385F412}"/>
              </a:ext>
            </a:extLst>
          </p:cNvPr>
          <p:cNvCxnSpPr>
            <a:cxnSpLocks/>
          </p:cNvCxnSpPr>
          <p:nvPr/>
        </p:nvCxnSpPr>
        <p:spPr>
          <a:xfrm>
            <a:off x="5638800" y="5310292"/>
            <a:ext cx="0" cy="495792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C2D8E4AC-9FDA-56CF-F3DB-A3E250ECF0C7}"/>
              </a:ext>
            </a:extLst>
          </p:cNvPr>
          <p:cNvCxnSpPr>
            <a:cxnSpLocks/>
          </p:cNvCxnSpPr>
          <p:nvPr/>
        </p:nvCxnSpPr>
        <p:spPr>
          <a:xfrm>
            <a:off x="5624732" y="652374"/>
            <a:ext cx="0" cy="495792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21C19A0F-F6B9-DF67-CDE4-321F911BC43D}"/>
              </a:ext>
            </a:extLst>
          </p:cNvPr>
          <p:cNvCxnSpPr>
            <a:cxnSpLocks/>
          </p:cNvCxnSpPr>
          <p:nvPr/>
        </p:nvCxnSpPr>
        <p:spPr>
          <a:xfrm flipV="1">
            <a:off x="5638800" y="2102425"/>
            <a:ext cx="0" cy="542302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8131904D-625A-9FA4-039E-88F7942604E5}"/>
              </a:ext>
            </a:extLst>
          </p:cNvPr>
          <p:cNvCxnSpPr>
            <a:cxnSpLocks/>
          </p:cNvCxnSpPr>
          <p:nvPr/>
        </p:nvCxnSpPr>
        <p:spPr>
          <a:xfrm>
            <a:off x="5638800" y="2975412"/>
            <a:ext cx="0" cy="495792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96FF65F-4EF1-8850-D843-36BA49FF40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49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212"/>
    </mc:Choice>
    <mc:Fallback xmlns="">
      <p:transition spd="slow" advTm="87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02" x="9999663" y="4884738"/>
          <p14:tracePt t="1310" x="9999663" y="4872038"/>
          <p14:tracePt t="1316" x="9986963" y="4872038"/>
          <p14:tracePt t="1324" x="9939338" y="4848225"/>
          <p14:tracePt t="1331" x="9902825" y="4835525"/>
          <p14:tracePt t="1338" x="9853613" y="4824413"/>
          <p14:tracePt t="1346" x="9793288" y="4799013"/>
          <p14:tracePt t="1353" x="9744075" y="4775200"/>
          <p14:tracePt t="1360" x="9707563" y="4762500"/>
          <p14:tracePt t="1368" x="9645650" y="4738688"/>
          <p14:tracePt t="1374" x="9572625" y="4714875"/>
          <p14:tracePt t="1382" x="9488488" y="4678363"/>
          <p14:tracePt t="1390" x="9390063" y="4640263"/>
          <p14:tracePt t="1397" x="9329738" y="4616450"/>
          <p14:tracePt t="1405" x="9232900" y="4592638"/>
          <p14:tracePt t="1412" x="9159875" y="4567238"/>
          <p14:tracePt t="1419" x="9061450" y="4530725"/>
          <p14:tracePt t="1427" x="8951913" y="4506913"/>
          <p14:tracePt t="1434" x="8866188" y="4470400"/>
          <p14:tracePt t="1444" x="8782050" y="4446588"/>
          <p14:tracePt t="1448" x="8709025" y="4410075"/>
          <p14:tracePt t="1455" x="8623300" y="4373563"/>
          <p14:tracePt t="1462" x="8574088" y="4337050"/>
          <p14:tracePt t="1470" x="8513763" y="4300538"/>
          <p14:tracePt t="1477" x="8440738" y="4275138"/>
          <p14:tracePt t="1485" x="8380413" y="4238625"/>
          <p14:tracePt t="1492" x="8343900" y="4214813"/>
          <p14:tracePt t="1499" x="8307388" y="4178300"/>
          <p14:tracePt t="1506" x="8270875" y="4165600"/>
          <p14:tracePt t="1514" x="8232775" y="4141788"/>
          <p14:tracePt t="1522" x="8208963" y="4129088"/>
          <p14:tracePt t="1529" x="8185150" y="4105275"/>
          <p14:tracePt t="1536" x="8123238" y="4092575"/>
          <p14:tracePt t="1544" x="8086725" y="4068763"/>
          <p14:tracePt t="1552" x="8026400" y="4032250"/>
          <p14:tracePt t="1557" x="7977188" y="4006850"/>
          <p14:tracePt t="1566" x="7904163" y="3983038"/>
          <p14:tracePt t="1573" x="7843838" y="3946525"/>
          <p14:tracePt t="1580" x="7807325" y="3922713"/>
          <p14:tracePt t="1588" x="7721600" y="3873500"/>
          <p14:tracePt t="1595" x="7648575" y="3836988"/>
          <p14:tracePt t="1603" x="7526338" y="3787775"/>
          <p14:tracePt t="1609" x="7429500" y="3740150"/>
          <p14:tracePt t="1616" x="7270750" y="3690938"/>
          <p14:tracePt t="1624" x="7186613" y="3667125"/>
          <p14:tracePt t="1632" x="6978650" y="3617913"/>
          <p14:tracePt t="1638" x="6821488" y="3594100"/>
          <p14:tracePt t="1646" x="6650038" y="3581400"/>
          <p14:tracePt t="1654" x="6540500" y="3568700"/>
          <p14:tracePt t="1661" x="6443663" y="3568700"/>
          <p14:tracePt t="1668" x="6345238" y="3557588"/>
          <p14:tracePt t="1676" x="6272213" y="3557588"/>
          <p14:tracePt t="1683" x="6224588" y="3557588"/>
          <p14:tracePt t="1690" x="6199188" y="3557588"/>
          <p14:tracePt t="1697" x="6175375" y="3557588"/>
          <p14:tracePt t="2247" x="6175375" y="3544888"/>
          <p14:tracePt t="2254" x="6162675" y="3544888"/>
          <p14:tracePt t="2261" x="6162675" y="3532188"/>
          <p14:tracePt t="2268" x="6126163" y="3508375"/>
          <p14:tracePt t="2275" x="6115050" y="3484563"/>
          <p14:tracePt t="2283" x="6076950" y="3435350"/>
          <p14:tracePt t="2291" x="6040438" y="3398838"/>
          <p14:tracePt t="2298" x="5980113" y="3336925"/>
          <p14:tracePt t="2305" x="5894388" y="3240088"/>
          <p14:tracePt t="2312" x="5784850" y="3130550"/>
          <p14:tracePt t="2320" x="5602288" y="2924175"/>
          <p14:tracePt t="2328" x="5505450" y="2825750"/>
          <p14:tracePt t="2335" x="5383213" y="2703513"/>
          <p14:tracePt t="2342" x="5224463" y="2570163"/>
          <p14:tracePt t="2348" x="5067300" y="2411413"/>
          <p14:tracePt t="2356" x="4895850" y="2228850"/>
          <p14:tracePt t="2364" x="4775200" y="2119313"/>
          <p14:tracePt t="2372" x="4702175" y="2033588"/>
          <p14:tracePt t="2378" x="4616450" y="1960563"/>
          <p14:tracePt t="2386" x="4543425" y="1887538"/>
          <p14:tracePt t="2394" x="4457700" y="1827213"/>
          <p14:tracePt t="2401" x="4397375" y="1766888"/>
          <p14:tracePt t="2408" x="4311650" y="1704975"/>
          <p14:tracePt t="2415" x="4262438" y="1668463"/>
          <p14:tracePt t="2423" x="4225925" y="1631950"/>
          <p14:tracePt t="2430" x="4178300" y="1584325"/>
          <p14:tracePt t="2438" x="4141788" y="1558925"/>
          <p14:tracePt t="2444" x="4116388" y="1522413"/>
          <p14:tracePt t="2452" x="4105275" y="1509713"/>
          <p14:tracePt t="2461" x="4079875" y="1498600"/>
          <p14:tracePt t="2466" x="4068763" y="1485900"/>
          <p14:tracePt t="2473" x="4043363" y="1462088"/>
          <p14:tracePt t="2488" x="4043363" y="1449388"/>
          <p14:tracePt t="2496" x="4032250" y="1449388"/>
          <p14:tracePt t="2511" x="4032250" y="1436688"/>
          <p14:tracePt t="2525" x="4019550" y="1436688"/>
          <p14:tracePt t="2547" x="4019550" y="1425575"/>
          <p14:tracePt t="3038" x="3995738" y="1425575"/>
          <p14:tracePt t="3045" x="3983038" y="1425575"/>
          <p14:tracePt t="3053" x="3970338" y="1425575"/>
          <p14:tracePt t="3060" x="3959225" y="1436688"/>
          <p14:tracePt t="3067" x="3946525" y="1449388"/>
          <p14:tracePt t="3074" x="3897313" y="1509713"/>
          <p14:tracePt t="3081" x="3873500" y="1546225"/>
          <p14:tracePt t="3089" x="3848100" y="1608138"/>
          <p14:tracePt t="3096" x="3824288" y="1681163"/>
          <p14:tracePt t="3103" x="3763963" y="1827213"/>
          <p14:tracePt t="3111" x="3714750" y="1960563"/>
          <p14:tracePt t="3117" x="3690938" y="2058988"/>
          <p14:tracePt t="3125" x="3629025" y="2254250"/>
          <p14:tracePt t="3133" x="3544888" y="2667000"/>
          <p14:tracePt t="3141" x="3508375" y="2838450"/>
          <p14:tracePt t="3147" x="3459163" y="3070225"/>
          <p14:tracePt t="3155" x="3373438" y="3435350"/>
          <p14:tracePt t="3162" x="3325813" y="3654425"/>
          <p14:tracePt t="3170" x="3263900" y="3922713"/>
          <p14:tracePt t="3176" x="3227388" y="4081463"/>
          <p14:tracePt t="3184" x="3203575" y="4287838"/>
          <p14:tracePt t="3193" x="3190875" y="4446588"/>
          <p14:tracePt t="3199" x="3167063" y="4603750"/>
          <p14:tracePt t="3206" x="3167063" y="4714875"/>
          <p14:tracePt t="3213" x="3154363" y="4811713"/>
          <p14:tracePt t="3220" x="3130550" y="4957763"/>
          <p14:tracePt t="3228" x="3130550" y="5054600"/>
          <p14:tracePt t="3236" x="3130550" y="5140325"/>
          <p14:tracePt t="3243" x="3130550" y="5200650"/>
          <p14:tracePt t="3250" x="3130550" y="5237163"/>
          <p14:tracePt t="3258" x="3130550" y="5262563"/>
          <p14:tracePt t="3265" x="3130550" y="5286375"/>
          <p14:tracePt t="3698" x="3130550" y="5299075"/>
          <p14:tracePt t="3713" x="3117850" y="5322888"/>
          <p14:tracePt t="3719" x="3117850" y="5359400"/>
          <p14:tracePt t="3725" x="3117850" y="5384800"/>
          <p14:tracePt t="3733" x="3117850" y="5408613"/>
          <p14:tracePt t="3741" x="3105150" y="5445125"/>
          <p14:tracePt t="3748" x="3105150" y="5457825"/>
          <p14:tracePt t="3756" x="3105150" y="5494338"/>
          <p14:tracePt t="3763" x="3105150" y="5518150"/>
          <p14:tracePt t="3771" x="3094038" y="5578475"/>
          <p14:tracePt t="3778" x="3094038" y="5614988"/>
          <p14:tracePt t="3785" x="3094038" y="5640388"/>
          <p14:tracePt t="3793" x="3094038" y="5664200"/>
          <p14:tracePt t="3799" x="3094038" y="5688013"/>
          <p14:tracePt t="3807" x="3094038" y="5700713"/>
          <p14:tracePt t="3814" x="3094038" y="5713413"/>
          <p14:tracePt t="3822" x="3094038" y="5749925"/>
          <p14:tracePt t="3828" x="3094038" y="5773738"/>
          <p14:tracePt t="3835" x="3094038" y="5786438"/>
          <p14:tracePt t="3842" x="3081338" y="5810250"/>
          <p14:tracePt t="3850" x="3081338" y="5834063"/>
          <p14:tracePt t="3858" x="3081338" y="5846763"/>
          <p14:tracePt t="3865" x="3081338" y="5859463"/>
          <p14:tracePt t="3873" x="3081338" y="5870575"/>
          <p14:tracePt t="3887" x="3081338" y="5883275"/>
          <p14:tracePt t="3895" x="3081338" y="5895975"/>
          <p14:tracePt t="3909" x="3081338" y="5907088"/>
          <p14:tracePt t="3931" x="3081338" y="5919788"/>
          <p14:tracePt t="3960" x="3081338" y="5932488"/>
          <p14:tracePt t="4071" x="3068638" y="5932488"/>
          <p14:tracePt t="4078" x="3068638" y="5870575"/>
          <p14:tracePt t="4085" x="3057525" y="5834063"/>
          <p14:tracePt t="4091" x="3044825" y="5749925"/>
          <p14:tracePt t="4099" x="3032125" y="5567363"/>
          <p14:tracePt t="4107" x="3021013" y="5445125"/>
          <p14:tracePt t="4114" x="3008313" y="5348288"/>
          <p14:tracePt t="4122" x="2971800" y="4872038"/>
          <p14:tracePt t="4128" x="2971800" y="4714875"/>
          <p14:tracePt t="4136" x="2935288" y="4410075"/>
          <p14:tracePt t="4144" x="2922588" y="4105275"/>
          <p14:tracePt t="4151" x="2886075" y="3787775"/>
          <p14:tracePt t="4158" x="2874963" y="3641725"/>
          <p14:tracePt t="4165" x="2849563" y="3471863"/>
          <p14:tracePt t="4173" x="2838450" y="3216275"/>
          <p14:tracePt t="4180" x="2825750" y="3033713"/>
          <p14:tracePt t="4187" x="2813050" y="2838450"/>
          <p14:tracePt t="4195" x="2813050" y="2703513"/>
          <p14:tracePt t="4202" x="2813050" y="2533650"/>
          <p14:tracePt t="4209" x="2813050" y="2338388"/>
          <p14:tracePt t="4216" x="2813050" y="2205038"/>
          <p14:tracePt t="4225" x="2813050" y="2106613"/>
          <p14:tracePt t="4231" x="2813050" y="2033588"/>
          <p14:tracePt t="4239" x="2825750" y="1924050"/>
          <p14:tracePt t="4246" x="2838450" y="1839913"/>
          <p14:tracePt t="4254" x="2838450" y="1778000"/>
          <p14:tracePt t="4262" x="2862263" y="1704975"/>
          <p14:tracePt t="4268" x="2862263" y="1657350"/>
          <p14:tracePt t="4276" x="2874963" y="1620838"/>
          <p14:tracePt t="4282" x="2874963" y="1584325"/>
          <p14:tracePt t="4290" x="2874963" y="1571625"/>
          <p14:tracePt t="4305" x="2886075" y="1546225"/>
          <p14:tracePt t="4319" x="2898775" y="1522413"/>
          <p14:tracePt t="4715" x="2898775" y="1535113"/>
          <p14:tracePt t="4722" x="2898775" y="1558925"/>
          <p14:tracePt t="4729" x="2898775" y="1584325"/>
          <p14:tracePt t="4736" x="2898775" y="1608138"/>
          <p14:tracePt t="4744" x="2898775" y="1631950"/>
          <p14:tracePt t="4751" x="2898775" y="1668463"/>
          <p14:tracePt t="4759" x="2898775" y="1717675"/>
          <p14:tracePt t="4765" x="2898775" y="1790700"/>
          <p14:tracePt t="4773" x="2898775" y="1887538"/>
          <p14:tracePt t="4781" x="2898775" y="1960563"/>
          <p14:tracePt t="4788" x="2898775" y="2095500"/>
          <p14:tracePt t="4796" x="2898775" y="2314575"/>
          <p14:tracePt t="4803" x="2898775" y="2436813"/>
          <p14:tracePt t="4810" x="2898775" y="2606675"/>
          <p14:tracePt t="4817" x="2898775" y="2801938"/>
          <p14:tracePt t="4825" x="2911475" y="3179763"/>
          <p14:tracePt t="4832" x="2922588" y="3325813"/>
          <p14:tracePt t="4838" x="2947988" y="3617913"/>
          <p14:tracePt t="4845" x="2959100" y="3995738"/>
          <p14:tracePt t="4853" x="2984500" y="4202113"/>
          <p14:tracePt t="4863" x="3008313" y="4384675"/>
          <p14:tracePt t="4868" x="3057525" y="4616450"/>
          <p14:tracePt t="4876" x="3105150" y="4872038"/>
          <p14:tracePt t="4883" x="3167063" y="5043488"/>
          <p14:tracePt t="4890" x="3214688" y="5273675"/>
          <p14:tracePt t="4897" x="3252788" y="5432425"/>
          <p14:tracePt t="4905" x="3313113" y="5627688"/>
          <p14:tracePt t="4912" x="3336925" y="5713413"/>
          <p14:tracePt t="4920" x="3373438" y="5834063"/>
          <p14:tracePt t="4928" x="3398838" y="5883275"/>
          <p14:tracePt t="4935" x="3422650" y="5919788"/>
          <p14:tracePt t="4943" x="3446463" y="6005513"/>
          <p14:tracePt t="5484" x="3435350" y="5981700"/>
          <p14:tracePt t="5491" x="3435350" y="5945188"/>
          <p14:tracePt t="5498" x="3409950" y="5907088"/>
          <p14:tracePt t="5506" x="3398838" y="5822950"/>
          <p14:tracePt t="5513" x="3386138" y="5749925"/>
          <p14:tracePt t="5521" x="3336925" y="5518150"/>
          <p14:tracePt t="5528" x="3289300" y="5262563"/>
          <p14:tracePt t="5535" x="3227388" y="4884738"/>
          <p14:tracePt t="5542" x="3190875" y="4567238"/>
          <p14:tracePt t="5549" x="3154363" y="4311650"/>
          <p14:tracePt t="5556" x="3117850" y="3873500"/>
          <p14:tracePt t="5564" x="3081338" y="3495675"/>
          <p14:tracePt t="5571" x="3032125" y="3154363"/>
          <p14:tracePt t="5579" x="3021013" y="2776538"/>
          <p14:tracePt t="5586" x="2984500" y="2473325"/>
          <p14:tracePt t="5592" x="2971800" y="2254250"/>
          <p14:tracePt t="5600" x="2935288" y="2009775"/>
          <p14:tracePt t="5608" x="2935288" y="1803400"/>
          <p14:tracePt t="5616" x="2922588" y="1631950"/>
          <p14:tracePt t="5623" x="2911475" y="1498600"/>
          <p14:tracePt t="5630" x="2911475" y="1412875"/>
          <p14:tracePt t="5638" x="2911475" y="1290638"/>
          <p14:tracePt t="5646" x="2911475" y="1206500"/>
          <p14:tracePt t="5652" x="2911475" y="1120775"/>
          <p14:tracePt t="5660" x="2911475" y="1060450"/>
          <p14:tracePt t="5667" x="2911475" y="1011238"/>
          <p14:tracePt t="5674" x="2911475" y="950913"/>
          <p14:tracePt t="5681" x="2911475" y="925513"/>
          <p14:tracePt t="5689" x="2911475" y="901700"/>
          <p14:tracePt t="5704" x="2911475" y="876300"/>
          <p14:tracePt t="6150" x="2898775" y="889000"/>
          <p14:tracePt t="6157" x="2898775" y="901700"/>
          <p14:tracePt t="6164" x="2886075" y="912813"/>
          <p14:tracePt t="6172" x="2886075" y="925513"/>
          <p14:tracePt t="6179" x="2886075" y="962025"/>
          <p14:tracePt t="6186" x="2874963" y="998538"/>
          <p14:tracePt t="6194" x="2874963" y="1035050"/>
          <p14:tracePt t="6201" x="2862263" y="1071563"/>
          <p14:tracePt t="6208" x="2849563" y="1108075"/>
          <p14:tracePt t="6215" x="2849563" y="1133475"/>
          <p14:tracePt t="6222" x="2849563" y="1157288"/>
          <p14:tracePt t="6230" x="2849563" y="1193800"/>
          <p14:tracePt t="6238" x="2838450" y="1243013"/>
          <p14:tracePt t="6246" x="2838450" y="1266825"/>
          <p14:tracePt t="6253" x="2838450" y="1352550"/>
          <p14:tracePt t="6260" x="2838450" y="1400175"/>
          <p14:tracePt t="6267" x="2838450" y="1449388"/>
          <p14:tracePt t="6275" x="2838450" y="1473200"/>
          <p14:tracePt t="6282" x="2838450" y="1522413"/>
          <p14:tracePt t="6289" x="2838450" y="1584325"/>
          <p14:tracePt t="6296" x="2838450" y="1631950"/>
          <p14:tracePt t="6304" x="2838450" y="1704975"/>
          <p14:tracePt t="6311" x="2849563" y="1741488"/>
          <p14:tracePt t="6318" x="2862263" y="1803400"/>
          <p14:tracePt t="6325" x="2874963" y="1814513"/>
          <p14:tracePt t="6332" x="2898775" y="1851025"/>
          <p14:tracePt t="6694" x="2898775" y="1863725"/>
          <p14:tracePt t="6700" x="2886075" y="1876425"/>
          <p14:tracePt t="6707" x="2886075" y="1900238"/>
          <p14:tracePt t="6717" x="2886075" y="1924050"/>
          <p14:tracePt t="6721" x="2874963" y="1949450"/>
          <p14:tracePt t="6728" x="2862263" y="1973263"/>
          <p14:tracePt t="6735" x="2862263" y="1997075"/>
          <p14:tracePt t="6743" x="2849563" y="2033588"/>
          <p14:tracePt t="6750" x="2849563" y="2070100"/>
          <p14:tracePt t="6757" x="2849563" y="2095500"/>
          <p14:tracePt t="6765" x="2849563" y="2132013"/>
          <p14:tracePt t="6772" x="2849563" y="2155825"/>
          <p14:tracePt t="6779" x="2849563" y="2192338"/>
          <p14:tracePt t="6787" x="2849563" y="2217738"/>
          <p14:tracePt t="6795" x="2849563" y="2254250"/>
          <p14:tracePt t="6802" x="2849563" y="2301875"/>
          <p14:tracePt t="6809" x="2849563" y="2351088"/>
          <p14:tracePt t="6816" x="2862263" y="2400300"/>
          <p14:tracePt t="6824" x="2886075" y="2460625"/>
          <p14:tracePt t="6830" x="2898775" y="2484438"/>
          <p14:tracePt t="6837" x="2911475" y="2533650"/>
          <p14:tracePt t="6845" x="2935288" y="2582863"/>
          <p14:tracePt t="6853" x="2959100" y="2619375"/>
          <p14:tracePt t="6861" x="2959100" y="2643188"/>
          <p14:tracePt t="6868" x="2984500" y="2679700"/>
          <p14:tracePt t="6875" x="3008313" y="2703513"/>
          <p14:tracePt t="6882" x="3021013" y="2740025"/>
          <p14:tracePt t="6890" x="3032125" y="2765425"/>
          <p14:tracePt t="6905" x="3057525" y="2776538"/>
          <p14:tracePt t="6913" x="3057525" y="2789238"/>
          <p14:tracePt t="6919" x="3068638" y="2801938"/>
          <p14:tracePt t="6926" x="3094038" y="2814638"/>
          <p14:tracePt t="6934" x="3117850" y="2814638"/>
          <p14:tracePt t="6941" x="3130550" y="2825750"/>
          <p14:tracePt t="6948" x="3167063" y="2838450"/>
          <p14:tracePt t="6954" x="3190875" y="2851150"/>
          <p14:tracePt t="6963" x="3214688" y="2862263"/>
          <p14:tracePt t="6971" x="3240088" y="2874963"/>
          <p14:tracePt t="6977" x="3263900" y="2874963"/>
          <p14:tracePt t="6985" x="3300413" y="2887663"/>
          <p14:tracePt t="6993" x="3336925" y="2887663"/>
          <p14:tracePt t="6999" x="3362325" y="2898775"/>
          <p14:tracePt t="7008" x="3386138" y="2898775"/>
          <p14:tracePt t="7014" x="3398838" y="2898775"/>
          <p14:tracePt t="7022" x="3435350" y="2911475"/>
          <p14:tracePt t="7028" x="3459163" y="2911475"/>
          <p14:tracePt t="7036" x="3482975" y="2911475"/>
          <p14:tracePt t="7043" x="3495675" y="2911475"/>
          <p14:tracePt t="7051" x="3508375" y="2911475"/>
          <p14:tracePt t="7058" x="3532188" y="2911475"/>
          <p14:tracePt t="7065" x="3556000" y="2911475"/>
          <p14:tracePt t="7073" x="3568700" y="2911475"/>
          <p14:tracePt t="7079" x="3581400" y="2898775"/>
          <p14:tracePt t="7086" x="3617913" y="2898775"/>
          <p14:tracePt t="7095" x="3629025" y="2898775"/>
          <p14:tracePt t="7102" x="3654425" y="2887663"/>
          <p14:tracePt t="7110" x="3678238" y="2874963"/>
          <p14:tracePt t="7116" x="3690938" y="2862263"/>
          <p14:tracePt t="7124" x="3714750" y="2838450"/>
          <p14:tracePt t="7131" x="3727450" y="2838450"/>
          <p14:tracePt t="7138" x="3738563" y="2814638"/>
          <p14:tracePt t="7146" x="3751263" y="2801938"/>
          <p14:tracePt t="7154" x="3775075" y="2789238"/>
          <p14:tracePt t="7161" x="3787775" y="2765425"/>
          <p14:tracePt t="7168" x="3787775" y="2752725"/>
          <p14:tracePt t="7175" x="3800475" y="2740025"/>
          <p14:tracePt t="7183" x="3800475" y="2728913"/>
          <p14:tracePt t="7191" x="3811588" y="2703513"/>
          <p14:tracePt t="7199" x="3824288" y="2692400"/>
          <p14:tracePt t="7204" x="3824288" y="2667000"/>
          <p14:tracePt t="7211" x="3836988" y="2655888"/>
          <p14:tracePt t="7218" x="3848100" y="2643188"/>
          <p14:tracePt t="7226" x="3848100" y="2606675"/>
          <p14:tracePt t="7234" x="3860800" y="2593975"/>
          <p14:tracePt t="7242" x="3860800" y="2582863"/>
          <p14:tracePt t="7248" x="3860800" y="2557463"/>
          <p14:tracePt t="7256" x="3860800" y="2520950"/>
          <p14:tracePt t="7263" x="3860800" y="2509838"/>
          <p14:tracePt t="7271" x="3860800" y="2497138"/>
          <p14:tracePt t="7277" x="3860800" y="2484438"/>
          <p14:tracePt t="7285" x="3860800" y="2460625"/>
          <p14:tracePt t="7293" x="3860800" y="2436813"/>
          <p14:tracePt t="7299" x="3860800" y="2424113"/>
          <p14:tracePt t="7308" x="3860800" y="2400300"/>
          <p14:tracePt t="7314" x="3860800" y="2374900"/>
          <p14:tracePt t="7321" x="3860800" y="2363788"/>
          <p14:tracePt t="7328" x="3860800" y="2338388"/>
          <p14:tracePt t="7336" x="3848100" y="2327275"/>
          <p14:tracePt t="7344" x="3848100" y="2301875"/>
          <p14:tracePt t="7351" x="3836988" y="2301875"/>
          <p14:tracePt t="7358" x="3824288" y="2278063"/>
          <p14:tracePt t="7373" x="3811588" y="2265363"/>
          <p14:tracePt t="7380" x="3800475" y="2241550"/>
          <p14:tracePt t="7388" x="3800475" y="2228850"/>
          <p14:tracePt t="7395" x="3787775" y="2217738"/>
          <p14:tracePt t="7402" x="3775075" y="2192338"/>
          <p14:tracePt t="7410" x="3751263" y="2179638"/>
          <p14:tracePt t="7417" x="3738563" y="2155825"/>
          <p14:tracePt t="7425" x="3727450" y="2143125"/>
          <p14:tracePt t="7431" x="3702050" y="2132013"/>
          <p14:tracePt t="7438" x="3690938" y="2106613"/>
          <p14:tracePt t="7445" x="3665538" y="2095500"/>
          <p14:tracePt t="7454" x="3654425" y="2070100"/>
          <p14:tracePt t="7461" x="3641725" y="2070100"/>
          <p14:tracePt t="7468" x="3605213" y="2046288"/>
          <p14:tracePt t="7476" x="3581400" y="2033588"/>
          <p14:tracePt t="7483" x="3556000" y="2022475"/>
          <p14:tracePt t="7490" x="3519488" y="1997075"/>
          <p14:tracePt t="7498" x="3482975" y="1985963"/>
          <p14:tracePt t="7505" x="3459163" y="1960563"/>
          <p14:tracePt t="7513" x="3435350" y="1960563"/>
          <p14:tracePt t="7520" x="3422650" y="1936750"/>
          <p14:tracePt t="7526" x="3386138" y="1924050"/>
          <p14:tracePt t="7534" x="3362325" y="1912938"/>
          <p14:tracePt t="7541" x="3336925" y="1900238"/>
          <p14:tracePt t="7549" x="3313113" y="1887538"/>
          <p14:tracePt t="7556" x="3276600" y="1876425"/>
          <p14:tracePt t="7563" x="3240088" y="1863725"/>
          <p14:tracePt t="7570" x="3203575" y="1863725"/>
          <p14:tracePt t="7581" x="3167063" y="1851025"/>
          <p14:tracePt t="7585" x="3141663" y="1851025"/>
          <p14:tracePt t="7593" x="3117850" y="1851025"/>
          <p14:tracePt t="7600" x="3094038" y="1851025"/>
          <p14:tracePt t="7608" x="3057525" y="1851025"/>
          <p14:tracePt t="7615" x="3021013" y="1851025"/>
          <p14:tracePt t="7622" x="2984500" y="1851025"/>
          <p14:tracePt t="7629" x="2971800" y="1851025"/>
          <p14:tracePt t="7636" x="2935288" y="1851025"/>
          <p14:tracePt t="7644" x="2911475" y="1851025"/>
          <p14:tracePt t="7651" x="2898775" y="1863725"/>
          <p14:tracePt t="7659" x="2874963" y="1876425"/>
          <p14:tracePt t="7666" x="2862263" y="1887538"/>
          <p14:tracePt t="7674" x="2849563" y="1900238"/>
          <p14:tracePt t="7680" x="2838450" y="1900238"/>
          <p14:tracePt t="7687" x="2825750" y="1912938"/>
          <p14:tracePt t="7694" x="2813050" y="1924050"/>
          <p14:tracePt t="7703" x="2813050" y="1936750"/>
          <p14:tracePt t="7710" x="2801938" y="1949450"/>
          <p14:tracePt t="7717" x="2789238" y="1960563"/>
          <p14:tracePt t="7725" x="2776538" y="1973263"/>
          <p14:tracePt t="7731" x="2765425" y="1985963"/>
          <p14:tracePt t="7739" x="2765425" y="2009775"/>
          <p14:tracePt t="7747" x="2752725" y="2022475"/>
          <p14:tracePt t="7754" x="2740025" y="2046288"/>
          <p14:tracePt t="7761" x="2740025" y="2070100"/>
          <p14:tracePt t="7768" x="2740025" y="2082800"/>
          <p14:tracePt t="7776" x="2740025" y="2095500"/>
          <p14:tracePt t="7783" x="2740025" y="2119313"/>
          <p14:tracePt t="7791" x="2740025" y="2132013"/>
          <p14:tracePt t="7797" x="2740025" y="2143125"/>
          <p14:tracePt t="7804" x="2740025" y="2155825"/>
          <p14:tracePt t="7812" x="2740025" y="2168525"/>
          <p14:tracePt t="7820" x="2740025" y="2179638"/>
          <p14:tracePt t="7827" x="2740025" y="2192338"/>
          <p14:tracePt t="7834" x="2740025" y="2228850"/>
          <p14:tracePt t="7842" x="2740025" y="2254250"/>
          <p14:tracePt t="7849" x="2740025" y="2265363"/>
          <p14:tracePt t="7857" x="2740025" y="2290763"/>
          <p14:tracePt t="7863" x="2740025" y="2301875"/>
          <p14:tracePt t="7871" x="2740025" y="2314575"/>
          <p14:tracePt t="7878" x="2752725" y="2327275"/>
          <p14:tracePt t="7885" x="2765425" y="2351088"/>
          <p14:tracePt t="7893" x="2776538" y="2363788"/>
          <p14:tracePt t="7899" x="2789238" y="2387600"/>
          <p14:tracePt t="7908" x="2813050" y="2400300"/>
          <p14:tracePt t="7915" x="2838450" y="2424113"/>
          <p14:tracePt t="7921" x="2862263" y="2460625"/>
          <p14:tracePt t="7929" x="2886075" y="2484438"/>
          <p14:tracePt t="7936" x="2922588" y="2497138"/>
          <p14:tracePt t="7945" x="2947988" y="2520950"/>
          <p14:tracePt t="7951" x="2971800" y="2546350"/>
          <p14:tracePt t="7958" x="3008313" y="2570163"/>
          <p14:tracePt t="7966" x="3105150" y="2606675"/>
          <p14:tracePt t="7974" x="3190875" y="2643188"/>
          <p14:tracePt t="7980" x="3252788" y="2667000"/>
          <p14:tracePt t="7988" x="3336925" y="2692400"/>
          <p14:tracePt t="7995" x="3398838" y="2703513"/>
          <p14:tracePt t="8003" x="3482975" y="2716213"/>
          <p14:tracePt t="8010" x="3532188" y="2728913"/>
          <p14:tracePt t="8017" x="3592513" y="2728913"/>
          <p14:tracePt t="8025" x="3665538" y="2728913"/>
          <p14:tracePt t="8031" x="3714750" y="2728913"/>
          <p14:tracePt t="8038" x="3763963" y="2728913"/>
          <p14:tracePt t="8046" x="3800475" y="2728913"/>
          <p14:tracePt t="8054" x="3836988" y="2716213"/>
          <p14:tracePt t="8061" x="3860800" y="2703513"/>
          <p14:tracePt t="8068" x="3897313" y="2692400"/>
          <p14:tracePt t="8076" x="3933825" y="2667000"/>
          <p14:tracePt t="8083" x="3959225" y="2643188"/>
          <p14:tracePt t="8091" x="3995738" y="2619375"/>
          <p14:tracePt t="8098" x="4032250" y="2570163"/>
          <p14:tracePt t="8105" x="4079875" y="2509838"/>
          <p14:tracePt t="8113" x="4105275" y="2460625"/>
          <p14:tracePt t="8120" x="4141788" y="2387600"/>
          <p14:tracePt t="8128" x="4165600" y="2301875"/>
          <p14:tracePt t="8134" x="4178300" y="2217738"/>
          <p14:tracePt t="8142" x="4189413" y="2132013"/>
          <p14:tracePt t="8149" x="4189413" y="2058988"/>
          <p14:tracePt t="8155" x="4189413" y="1960563"/>
          <p14:tracePt t="8163" x="4189413" y="1900238"/>
          <p14:tracePt t="8171" x="4178300" y="1803400"/>
          <p14:tracePt t="8178" x="4165600" y="1741488"/>
          <p14:tracePt t="8186" x="4141788" y="1681163"/>
          <p14:tracePt t="8193" x="4129088" y="1620838"/>
          <p14:tracePt t="8200" x="4105275" y="1571625"/>
          <p14:tracePt t="8208" x="4092575" y="1509713"/>
          <p14:tracePt t="8215" x="4068763" y="1473200"/>
          <p14:tracePt t="8223" x="4032250" y="1400175"/>
          <p14:tracePt t="8230" x="3995738" y="1339850"/>
          <p14:tracePt t="8237" x="3959225" y="1303338"/>
          <p14:tracePt t="8245" x="3921125" y="1254125"/>
          <p14:tracePt t="8251" x="3860800" y="1217613"/>
          <p14:tracePt t="8259" x="3800475" y="1181100"/>
          <p14:tracePt t="8266" x="3763963" y="1144588"/>
          <p14:tracePt t="8273" x="3678238" y="1108075"/>
          <p14:tracePt t="8280" x="3617913" y="1084263"/>
          <p14:tracePt t="8288" x="3532188" y="1060450"/>
          <p14:tracePt t="8296" x="3471863" y="1047750"/>
          <p14:tracePt t="8303" x="3362325" y="1035050"/>
          <p14:tracePt t="8311" x="3300413" y="1035050"/>
          <p14:tracePt t="8317" x="3240088" y="1035050"/>
          <p14:tracePt t="8325" x="3154363" y="1035050"/>
          <p14:tracePt t="8332" x="3117850" y="1035050"/>
          <p14:tracePt t="8340" x="3044825" y="1035050"/>
          <p14:tracePt t="8347" x="2971800" y="1047750"/>
          <p14:tracePt t="8355" x="2911475" y="1084263"/>
          <p14:tracePt t="8361" x="2862263" y="1096963"/>
          <p14:tracePt t="8369" x="2825750" y="1120775"/>
          <p14:tracePt t="8376" x="2765425" y="1157288"/>
          <p14:tracePt t="8383" x="2716213" y="1206500"/>
          <p14:tracePt t="8391" x="2692400" y="1230313"/>
          <p14:tracePt t="8397" x="2667000" y="1254125"/>
          <p14:tracePt t="8404" x="2619375" y="1316038"/>
          <p14:tracePt t="8412" x="2582863" y="1376363"/>
          <p14:tracePt t="8420" x="2546350" y="1462088"/>
          <p14:tracePt t="8428" x="2520950" y="1546225"/>
          <p14:tracePt t="8435" x="2497138" y="1631950"/>
          <p14:tracePt t="8442" x="2484438" y="1704975"/>
          <p14:tracePt t="8449" x="2484438" y="1754188"/>
          <p14:tracePt t="8457" x="2484438" y="1876425"/>
          <p14:tracePt t="8464" x="2484438" y="2009775"/>
          <p14:tracePt t="8472" x="2484438" y="2119313"/>
          <p14:tracePt t="8478" x="2484438" y="2205038"/>
          <p14:tracePt t="8486" x="2484438" y="2290763"/>
          <p14:tracePt t="8493" x="2520950" y="2387600"/>
          <p14:tracePt t="8500" x="2546350" y="2497138"/>
          <p14:tracePt t="8508" x="2643188" y="2692400"/>
          <p14:tracePt t="8515" x="2692400" y="2776538"/>
          <p14:tracePt t="8522" x="2776538" y="2898775"/>
          <p14:tracePt t="8529" x="2838450" y="3008313"/>
          <p14:tracePt t="8537" x="2911475" y="3106738"/>
          <p14:tracePt t="8545" x="3008313" y="3216275"/>
          <p14:tracePt t="8552" x="3068638" y="3300413"/>
          <p14:tracePt t="8559" x="3154363" y="3398838"/>
          <p14:tracePt t="8566" x="3178175" y="3435350"/>
          <p14:tracePt t="8574" x="3252788" y="3495675"/>
          <p14:tracePt t="8581" x="3349625" y="3581400"/>
          <p14:tracePt t="8589" x="3446463" y="3641725"/>
          <p14:tracePt t="8896" x="3446463" y="3654425"/>
          <p14:tracePt t="8910" x="3435350" y="3667125"/>
          <p14:tracePt t="8917" x="3422650" y="3678238"/>
          <p14:tracePt t="8925" x="3409950" y="3690938"/>
          <p14:tracePt t="8932" x="3398838" y="3703638"/>
          <p14:tracePt t="8940" x="3373438" y="3740150"/>
          <p14:tracePt t="8947" x="3362325" y="3751263"/>
          <p14:tracePt t="8954" x="3336925" y="3776663"/>
          <p14:tracePt t="8962" x="3325813" y="3813175"/>
          <p14:tracePt t="8969" x="3289300" y="3849688"/>
          <p14:tracePt t="8977" x="3289300" y="3886200"/>
          <p14:tracePt t="8983" x="3263900" y="3922713"/>
          <p14:tracePt t="8992" x="3252788" y="3946525"/>
          <p14:tracePt t="8998" x="3240088" y="3983038"/>
          <p14:tracePt t="9006" x="3240088" y="4032250"/>
          <p14:tracePt t="9014" x="3240088" y="4056063"/>
          <p14:tracePt t="9019" x="3240088" y="4117975"/>
          <p14:tracePt t="9027" x="3240088" y="4191000"/>
          <p14:tracePt t="9035" x="3240088" y="4251325"/>
          <p14:tracePt t="9043" x="3240088" y="4287838"/>
          <p14:tracePt t="9050" x="3252788" y="4300538"/>
          <p14:tracePt t="9057" x="3263900" y="4337050"/>
          <p14:tracePt t="9064" x="3276600" y="4360863"/>
          <p14:tracePt t="9072" x="3300413" y="4397375"/>
          <p14:tracePt t="9078" x="3313113" y="4421188"/>
          <p14:tracePt t="9086" x="3349625" y="4446588"/>
          <p14:tracePt t="9094" x="3349625" y="4470400"/>
          <p14:tracePt t="9100" x="3362325" y="4470400"/>
          <p14:tracePt t="9108" x="3373438" y="4483100"/>
          <p14:tracePt t="9116" x="3386138" y="4494213"/>
          <p14:tracePt t="9123" x="3398838" y="4506913"/>
          <p14:tracePt t="9131" x="3409950" y="4519613"/>
          <p14:tracePt t="9137" x="3435350" y="4530725"/>
          <p14:tracePt t="9144" x="3482975" y="4530725"/>
          <p14:tracePt t="9152" x="3508375" y="4530725"/>
          <p14:tracePt t="9160" x="3532188" y="4530725"/>
          <p14:tracePt t="9166" x="3544888" y="4530725"/>
          <p14:tracePt t="9175" x="3568700" y="4530725"/>
          <p14:tracePt t="9181" x="3592513" y="4530725"/>
          <p14:tracePt t="9189" x="3605213" y="4519613"/>
          <p14:tracePt t="9196" x="3617913" y="4506913"/>
          <p14:tracePt t="9204" x="3641725" y="4483100"/>
          <p14:tracePt t="9211" x="3654425" y="4446588"/>
          <p14:tracePt t="9217" x="3665538" y="4410075"/>
          <p14:tracePt t="9225" x="3690938" y="4348163"/>
          <p14:tracePt t="9232" x="3690938" y="4264025"/>
          <p14:tracePt t="9240" x="3690938" y="4214813"/>
          <p14:tracePt t="9247" x="3690938" y="4141788"/>
          <p14:tracePt t="9254" x="3690938" y="4032250"/>
          <p14:tracePt t="9261" x="3678238" y="3897313"/>
          <p14:tracePt t="9269" x="3654425" y="3813175"/>
          <p14:tracePt t="9277" x="3641725" y="3751263"/>
          <p14:tracePt t="9283" x="3605213" y="3678238"/>
          <p14:tracePt t="9292" x="3544888" y="3508375"/>
          <p14:tracePt t="9298" x="3482975" y="3349625"/>
          <p14:tracePt t="9306" x="3409950" y="3203575"/>
          <p14:tracePt t="9314" x="3349625" y="3130550"/>
          <p14:tracePt t="9321" x="3300413" y="3057525"/>
          <p14:tracePt t="9328" x="3227388" y="2984500"/>
          <p14:tracePt t="9335" x="3178175" y="2924175"/>
          <p14:tracePt t="9343" x="3117850" y="2851150"/>
          <p14:tracePt t="9350" x="3068638" y="2801938"/>
          <p14:tracePt t="9358" x="3008313" y="2728913"/>
          <p14:tracePt t="9364" x="2971800" y="2692400"/>
          <p14:tracePt t="9371" x="2922588" y="2679700"/>
          <p14:tracePt t="9378" x="2874963" y="2643188"/>
          <p14:tracePt t="9386" x="2813050" y="2619375"/>
          <p14:tracePt t="9394" x="2765425" y="2593975"/>
          <p14:tracePt t="9401" x="2728913" y="2593975"/>
          <p14:tracePt t="9408" x="2679700" y="2593975"/>
          <p14:tracePt t="9417" x="2643188" y="2593975"/>
          <p14:tracePt t="9424" x="2606675" y="2593975"/>
          <p14:tracePt t="9431" x="2570163" y="2593975"/>
          <p14:tracePt t="9437" x="2533650" y="2606675"/>
          <p14:tracePt t="9446" x="2508250" y="2619375"/>
          <p14:tracePt t="9464" x="2435225" y="2667000"/>
          <p14:tracePt t="9467" x="2411413" y="2716213"/>
          <p14:tracePt t="9475" x="2362200" y="2776538"/>
          <p14:tracePt t="9481" x="2325688" y="2851150"/>
          <p14:tracePt t="9488" x="2289175" y="2947988"/>
          <p14:tracePt t="9495" x="2265363" y="3021013"/>
          <p14:tracePt t="9504" x="2252663" y="3070225"/>
          <p14:tracePt t="9511" x="2252663" y="3130550"/>
          <p14:tracePt t="9518" x="2252663" y="3216275"/>
          <p14:tracePt t="9526" x="2252663" y="3349625"/>
          <p14:tracePt t="9533" x="2252663" y="3435350"/>
          <p14:tracePt t="9541" x="2289175" y="3508375"/>
          <p14:tracePt t="9548" x="2301875" y="3557588"/>
          <p14:tracePt t="9555" x="2338388" y="3630613"/>
          <p14:tracePt t="9563" x="2362200" y="3703638"/>
          <p14:tracePt t="9570" x="2411413" y="3836988"/>
          <p14:tracePt t="9577" x="2460625" y="3922713"/>
          <p14:tracePt t="9584" x="2508250" y="3995738"/>
          <p14:tracePt t="9592" x="2557463" y="4068763"/>
          <p14:tracePt t="9598" x="2593975" y="4092575"/>
          <p14:tracePt t="9605" x="2655888" y="4154488"/>
          <p14:tracePt t="9612" x="2692400" y="4191000"/>
          <p14:tracePt t="9621" x="2728913" y="4214813"/>
          <p14:tracePt t="9628" x="2776538" y="4238625"/>
          <p14:tracePt t="9635" x="2825750" y="4264025"/>
          <p14:tracePt t="9643" x="2874963" y="4275138"/>
          <p14:tracePt t="9654" x="2922588" y="4287838"/>
          <p14:tracePt t="9657" x="2959100" y="4287838"/>
          <p14:tracePt t="9665" x="3471863" y="4287838"/>
          <p14:tracePt t="9672" x="3556000" y="4287838"/>
          <p14:tracePt t="9680" x="3641725" y="4287838"/>
          <p14:tracePt t="9686" x="3727450" y="4264025"/>
          <p14:tracePt t="9695" x="3811588" y="4238625"/>
          <p14:tracePt t="9701" x="3848100" y="4227513"/>
          <p14:tracePt t="9709" x="3910013" y="4191000"/>
          <p14:tracePt t="9716" x="3959225" y="4141788"/>
          <p14:tracePt t="9722" x="3995738" y="4081463"/>
          <p14:tracePt t="9730" x="4056063" y="4032250"/>
          <p14:tracePt t="9738" x="4092575" y="3933825"/>
          <p14:tracePt t="9746" x="4129088" y="3886200"/>
          <p14:tracePt t="9753" x="4141788" y="3813175"/>
          <p14:tracePt t="9760" x="4152900" y="3714750"/>
          <p14:tracePt t="9767" x="4152900" y="3581400"/>
          <p14:tracePt t="9775" x="4152900" y="3459163"/>
          <p14:tracePt t="9782" x="4152900" y="3362325"/>
          <p14:tracePt t="9789" x="4116388" y="3203575"/>
          <p14:tracePt t="9797" x="4068763" y="3070225"/>
          <p14:tracePt t="9804" x="4019550" y="2935288"/>
          <p14:tracePt t="9812" x="3970338" y="2825750"/>
          <p14:tracePt t="9818" x="3933825" y="2765425"/>
          <p14:tracePt t="9826" x="3873500" y="2679700"/>
          <p14:tracePt t="9833" x="3824288" y="2630488"/>
          <p14:tracePt t="9839" x="3751263" y="2570163"/>
          <p14:tracePt t="9847" x="3678238" y="2520950"/>
          <p14:tracePt t="9855" x="3592513" y="2484438"/>
          <p14:tracePt t="9863" x="3532188" y="2447925"/>
          <p14:tracePt t="9870" x="3482975" y="2436813"/>
          <p14:tracePt t="9877" x="3422650" y="2424113"/>
          <p14:tracePt t="9884" x="3373438" y="2424113"/>
          <p14:tracePt t="9892" x="3276600" y="2424113"/>
          <p14:tracePt t="9898" x="3214688" y="2424113"/>
          <p14:tracePt t="9906" x="3130550" y="2424113"/>
          <p14:tracePt t="9914" x="3094038" y="2447925"/>
          <p14:tracePt t="9921" x="3044825" y="2473325"/>
          <p14:tracePt t="9928" x="2995613" y="2509838"/>
          <p14:tracePt t="9935" x="2935288" y="2570163"/>
          <p14:tracePt t="9943" x="2886075" y="2643188"/>
          <p14:tracePt t="9950" x="2849563" y="2703513"/>
          <p14:tracePt t="9957" x="2813050" y="2789238"/>
          <p14:tracePt t="9964" x="2789238" y="2862263"/>
          <p14:tracePt t="9972" x="2776538" y="2960688"/>
          <p14:tracePt t="9980" x="2765425" y="3044825"/>
          <p14:tracePt t="9987" x="2765425" y="3179763"/>
          <p14:tracePt t="9995" x="2765425" y="3276600"/>
          <p14:tracePt t="10001" x="2776538" y="3362325"/>
          <p14:tracePt t="10009" x="2801938" y="3484563"/>
          <p14:tracePt t="10017" x="2825750" y="3605213"/>
          <p14:tracePt t="10024" x="2874963" y="3727450"/>
          <p14:tracePt t="10031" x="2935288" y="3824288"/>
          <p14:tracePt t="10038" x="3008313" y="3897313"/>
          <p14:tracePt t="10045" x="3068638" y="3995738"/>
          <p14:tracePt t="10053" x="3130550" y="4056063"/>
          <p14:tracePt t="10061" x="3154363" y="4081463"/>
          <p14:tracePt t="10068" x="3203575" y="4129088"/>
          <p14:tracePt t="10074" x="3325813" y="4214813"/>
          <p14:tracePt t="10720" x="3289300" y="4214813"/>
          <p14:tracePt t="10727" x="3240088" y="4191000"/>
          <p14:tracePt t="10734" x="3203575" y="4191000"/>
          <p14:tracePt t="10741" x="3167063" y="4191000"/>
          <p14:tracePt t="10748" x="3117850" y="4178300"/>
          <p14:tracePt t="10755" x="3057525" y="4178300"/>
          <p14:tracePt t="10763" x="2995613" y="4178300"/>
          <p14:tracePt t="10771" x="2959100" y="4178300"/>
          <p14:tracePt t="10778" x="2922588" y="4178300"/>
          <p14:tracePt t="10784" x="2898775" y="4191000"/>
          <p14:tracePt t="10793" x="2874963" y="4202113"/>
          <p14:tracePt t="10800" x="2862263" y="4214813"/>
          <p14:tracePt t="10807" x="2825750" y="4238625"/>
          <p14:tracePt t="10815" x="2813050" y="4264025"/>
          <p14:tracePt t="10822" x="2801938" y="4287838"/>
          <p14:tracePt t="10829" x="2789238" y="4311650"/>
          <p14:tracePt t="10836" x="2776538" y="4348163"/>
          <p14:tracePt t="10844" x="2765425" y="4373563"/>
          <p14:tracePt t="10851" x="2765425" y="4410075"/>
          <p14:tracePt t="10857" x="2765425" y="4446588"/>
          <p14:tracePt t="10865" x="2765425" y="4470400"/>
          <p14:tracePt t="10872" x="2765425" y="4494213"/>
          <p14:tracePt t="10881" x="2776538" y="4530725"/>
          <p14:tracePt t="10887" x="2801938" y="4592638"/>
          <p14:tracePt t="10895" x="2838450" y="4616450"/>
          <p14:tracePt t="10902" x="2849563" y="4652963"/>
          <p14:tracePt t="12330" x="2849563" y="4640263"/>
          <p14:tracePt t="12338" x="2838450" y="4629150"/>
          <p14:tracePt t="12352" x="2838450" y="4616450"/>
          <p14:tracePt t="12360" x="2825750" y="4616450"/>
          <p14:tracePt t="12367" x="2825750" y="4603750"/>
          <p14:tracePt t="12381" x="2825750" y="4592638"/>
          <p14:tracePt t="12389" x="2813050" y="4579938"/>
          <p14:tracePt t="12410" x="2813050" y="4567238"/>
          <p14:tracePt t="12418" x="2801938" y="4567238"/>
          <p14:tracePt t="12462" x="2801938" y="4556125"/>
          <p14:tracePt t="13166" x="2801938" y="4567238"/>
          <p14:tracePt t="13187" x="2801938" y="4579938"/>
          <p14:tracePt t="13202" x="2801938" y="4592638"/>
          <p14:tracePt t="13224" x="2801938" y="4603750"/>
          <p14:tracePt t="13253" x="2813050" y="4616450"/>
          <p14:tracePt t="13532" x="2825750" y="4616450"/>
          <p14:tracePt t="13538" x="2838450" y="4616450"/>
          <p14:tracePt t="13546" x="2862263" y="4629150"/>
          <p14:tracePt t="13553" x="2898775" y="4629150"/>
          <p14:tracePt t="13561" x="2935288" y="4640263"/>
          <p14:tracePt t="13567" x="2995613" y="4640263"/>
          <p14:tracePt t="13574" x="3044825" y="4652963"/>
          <p14:tracePt t="13582" x="3094038" y="4652963"/>
          <p14:tracePt t="13589" x="3141663" y="4652963"/>
          <p14:tracePt t="13596" x="3178175" y="4665663"/>
          <p14:tracePt t="13604" x="3252788" y="4665663"/>
          <p14:tracePt t="13612" x="3300413" y="4678363"/>
          <p14:tracePt t="13619" x="3373438" y="4702175"/>
          <p14:tracePt t="13626" x="3459163" y="4738688"/>
          <p14:tracePt t="13633" x="3532188" y="4775200"/>
          <p14:tracePt t="13641" x="3605213" y="4811713"/>
          <p14:tracePt t="13648" x="3678238" y="4848225"/>
          <p14:tracePt t="13654" x="3775075" y="4921250"/>
          <p14:tracePt t="13663" x="3836988" y="4945063"/>
          <p14:tracePt t="13670" x="3873500" y="4970463"/>
          <p14:tracePt t="13678" x="3921125" y="5018088"/>
          <p14:tracePt t="13684" x="3946525" y="5030788"/>
          <p14:tracePt t="13691" x="3983038" y="5067300"/>
          <p14:tracePt t="13699" x="3995738" y="5080000"/>
          <p14:tracePt t="13707" x="4019550" y="5103813"/>
          <p14:tracePt t="13714" x="4043363" y="5127625"/>
          <p14:tracePt t="13728" x="4056063" y="5140325"/>
          <p14:tracePt t="13744" x="4056063" y="5153025"/>
          <p14:tracePt t="13758" x="4068763" y="5153025"/>
          <p14:tracePt t="13766" x="4068763" y="5164138"/>
          <p14:tracePt t="13868" x="4056063" y="5140325"/>
          <p14:tracePt t="13876" x="4032250" y="5127625"/>
          <p14:tracePt t="13883" x="4019550" y="5080000"/>
          <p14:tracePt t="13890" x="3995738" y="5043488"/>
          <p14:tracePt t="13897" x="3970338" y="5006975"/>
          <p14:tracePt t="13904" x="3946525" y="4957763"/>
          <p14:tracePt t="13912" x="3921125" y="4933950"/>
          <p14:tracePt t="13919" x="3897313" y="4884738"/>
          <p14:tracePt t="13927" x="3884613" y="4835525"/>
          <p14:tracePt t="13934" x="3848100" y="4775200"/>
          <p14:tracePt t="13940" x="3811588" y="4714875"/>
          <p14:tracePt t="13948" x="3763963" y="4629150"/>
          <p14:tracePt t="13955" x="3727450" y="4567238"/>
          <p14:tracePt t="13962" x="3690938" y="4494213"/>
          <p14:tracePt t="13970" x="3654425" y="4421188"/>
          <p14:tracePt t="13978" x="3617913" y="4348163"/>
          <p14:tracePt t="13985" x="3592513" y="4300538"/>
          <p14:tracePt t="13993" x="3568700" y="4238625"/>
          <p14:tracePt t="14000" x="3544888" y="4214813"/>
          <p14:tracePt t="14007" x="3532188" y="4178300"/>
          <p14:tracePt t="14015" x="3519488" y="4141788"/>
          <p14:tracePt t="14022" x="3495675" y="4129088"/>
          <p14:tracePt t="14029" x="3495675" y="4105275"/>
          <p14:tracePt t="14036" x="3471863" y="4081463"/>
          <p14:tracePt t="14044" x="3459163" y="4056063"/>
          <p14:tracePt t="14052" x="3446463" y="4032250"/>
          <p14:tracePt t="14057" x="3435350" y="4019550"/>
          <p14:tracePt t="14064" x="3435350" y="3995738"/>
          <p14:tracePt t="14073" x="3422650" y="3983038"/>
          <p14:tracePt t="14081" x="3409950" y="3970338"/>
          <p14:tracePt t="14087" x="3398838" y="3946525"/>
          <p14:tracePt t="14095" x="3386138" y="3946525"/>
          <p14:tracePt t="14102" x="3373438" y="3933825"/>
          <p14:tracePt t="14110" x="3362325" y="3922713"/>
          <p14:tracePt t="14116" x="3362325" y="3910013"/>
          <p14:tracePt t="14124" x="3336925" y="3897313"/>
          <p14:tracePt t="14138" x="3325813" y="3886200"/>
          <p14:tracePt t="14146" x="3325813" y="3873500"/>
          <p14:tracePt t="14153" x="3313113" y="3873500"/>
          <p14:tracePt t="14161" x="3300413" y="3860800"/>
          <p14:tracePt t="14174" x="3289300" y="3849688"/>
          <p14:tracePt t="14197" x="3276600" y="3849688"/>
          <p14:tracePt t="14205" x="3276600" y="3836988"/>
          <p14:tracePt t="14219" x="3263900" y="3824288"/>
          <p14:tracePt t="14227" x="3252788" y="3824288"/>
          <p14:tracePt t="14242" x="3240088" y="3824288"/>
          <p14:tracePt t="14248" x="3240088" y="3813175"/>
          <p14:tracePt t="14256" x="3227388" y="3813175"/>
          <p14:tracePt t="14264" x="3214688" y="3813175"/>
          <p14:tracePt t="14270" x="3203575" y="3800475"/>
          <p14:tracePt t="14278" x="3190875" y="3800475"/>
          <p14:tracePt t="14284" x="3178175" y="3787775"/>
          <p14:tracePt t="14292" x="3154363" y="3787775"/>
          <p14:tracePt t="14299" x="3117850" y="3787775"/>
          <p14:tracePt t="14307" x="3105150" y="3776663"/>
          <p14:tracePt t="14315" x="3094038" y="3763963"/>
          <p14:tracePt t="14322" x="3068638" y="3763963"/>
          <p14:tracePt t="14329" x="3044825" y="3763963"/>
          <p14:tracePt t="14336" x="3044825" y="3751263"/>
          <p14:tracePt t="14344" x="3021013" y="3740150"/>
          <p14:tracePt t="14352" x="2995613" y="3740150"/>
          <p14:tracePt t="14358" x="2984500" y="3727450"/>
          <p14:tracePt t="14367" x="2971800" y="3714750"/>
          <p14:tracePt t="14373" x="2935288" y="3714750"/>
          <p14:tracePt t="14381" x="2922588" y="3703638"/>
          <p14:tracePt t="14387" x="2898775" y="3690938"/>
          <p14:tracePt t="14395" x="2874963" y="3690938"/>
          <p14:tracePt t="14402" x="2874963" y="3678238"/>
          <p14:tracePt t="14409" x="2862263" y="3667125"/>
          <p14:tracePt t="14416" x="2849563" y="3667125"/>
          <p14:tracePt t="14425" x="2838450" y="3667125"/>
          <p14:tracePt t="14439" x="2825750" y="3654425"/>
          <p14:tracePt t="14453" x="2813050" y="3654425"/>
          <p14:tracePt t="14542" x="2825750" y="3678238"/>
          <p14:tracePt t="14549" x="2838450" y="3703638"/>
          <p14:tracePt t="14556" x="2849563" y="3727450"/>
          <p14:tracePt t="14564" x="2874963" y="3751263"/>
          <p14:tracePt t="14571" x="2886075" y="3776663"/>
          <p14:tracePt t="14578" x="2911475" y="3800475"/>
          <p14:tracePt t="14585" x="2922588" y="3824288"/>
          <p14:tracePt t="14593" x="2947988" y="3849688"/>
          <p14:tracePt t="14600" x="2959100" y="3873500"/>
          <p14:tracePt t="14608" x="2984500" y="3897313"/>
          <p14:tracePt t="14615" x="2995613" y="3933825"/>
          <p14:tracePt t="14622" x="3021013" y="3946525"/>
          <p14:tracePt t="14630" x="3032125" y="3959225"/>
          <p14:tracePt t="14641" x="3057525" y="3983038"/>
          <p14:tracePt t="14643" x="3068638" y="3995738"/>
          <p14:tracePt t="14650" x="3227388" y="4092575"/>
          <p14:tracePt t="14658" x="3263900" y="4105275"/>
          <p14:tracePt t="14666" x="3289300" y="4129088"/>
          <p14:tracePt t="14674" x="3325813" y="4129088"/>
          <p14:tracePt t="14681" x="3362325" y="4141788"/>
          <p14:tracePt t="14688" x="3398838" y="4154488"/>
          <p14:tracePt t="14696" x="3435350" y="4154488"/>
          <p14:tracePt t="14702" x="3459163" y="4154488"/>
          <p14:tracePt t="14710" x="3495675" y="4154488"/>
          <p14:tracePt t="14716" x="3519488" y="4154488"/>
          <p14:tracePt t="14725" x="3544888" y="4154488"/>
          <p14:tracePt t="14733" x="3556000" y="4154488"/>
          <p14:tracePt t="14739" x="3581400" y="4154488"/>
          <p14:tracePt t="14747" x="3592513" y="4154488"/>
          <p14:tracePt t="14753" x="3605213" y="4154488"/>
          <p14:tracePt t="14768" x="3617913" y="4154488"/>
          <p14:tracePt t="14775" x="3617913" y="4129088"/>
          <p14:tracePt t="14784" x="3629025" y="4117975"/>
          <p14:tracePt t="14790" x="3641725" y="4105275"/>
          <p14:tracePt t="14798" x="3641725" y="4081463"/>
          <p14:tracePt t="14805" x="3654425" y="4068763"/>
          <p14:tracePt t="14813" x="3654425" y="4043363"/>
          <p14:tracePt t="14819" x="3665538" y="4019550"/>
          <p14:tracePt t="14827" x="3665538" y="3995738"/>
          <p14:tracePt t="14835" x="3665538" y="3970338"/>
          <p14:tracePt t="14842" x="3678238" y="3946525"/>
          <p14:tracePt t="14850" x="3678238" y="3933825"/>
          <p14:tracePt t="14856" x="3678238" y="3910013"/>
          <p14:tracePt t="14864" x="3678238" y="3897313"/>
          <p14:tracePt t="14878" x="3678238" y="3886200"/>
          <p14:tracePt t="14885" x="3678238" y="3873500"/>
          <p14:tracePt t="14908" x="3678238" y="3860800"/>
          <p14:tracePt t="14996" x="3678238" y="3873500"/>
          <p14:tracePt t="15003" x="3678238" y="3886200"/>
          <p14:tracePt t="15010" x="3678238" y="3910013"/>
          <p14:tracePt t="15017" x="3678238" y="3922713"/>
          <p14:tracePt t="15024" x="3678238" y="3946525"/>
          <p14:tracePt t="15032" x="3678238" y="3959225"/>
          <p14:tracePt t="15039" x="3678238" y="3983038"/>
          <p14:tracePt t="15047" x="3678238" y="4006850"/>
          <p14:tracePt t="15053" x="3654425" y="4019550"/>
          <p14:tracePt t="15062" x="3641725" y="4043363"/>
          <p14:tracePt t="15069" x="3617913" y="4056063"/>
          <p14:tracePt t="15076" x="3568700" y="4081463"/>
          <p14:tracePt t="15084" x="3532188" y="4092575"/>
          <p14:tracePt t="15091" x="3508375" y="4092575"/>
          <p14:tracePt t="15098" x="3459163" y="4092575"/>
          <p14:tracePt t="15105" x="3422650" y="4092575"/>
          <p14:tracePt t="15113" x="3386138" y="4092575"/>
          <p14:tracePt t="15119" x="3336925" y="4092575"/>
          <p14:tracePt t="15128" x="3300413" y="4068763"/>
          <p14:tracePt t="15135" x="3276600" y="4056063"/>
          <p14:tracePt t="15141" x="3252788" y="4056063"/>
          <p14:tracePt t="15148" x="3240088" y="4032250"/>
          <p14:tracePt t="15156" x="3214688" y="4032250"/>
          <p14:tracePt t="15164" x="3203575" y="4019550"/>
          <p14:tracePt t="15171" x="3190875" y="4019550"/>
          <p14:tracePt t="15179" x="3178175" y="4006850"/>
          <p14:tracePt t="15194" x="3167063" y="3995738"/>
          <p14:tracePt t="15200" x="3154363" y="3995738"/>
          <p14:tracePt t="15208" x="3154363" y="3983038"/>
          <p14:tracePt t="15222" x="3141663" y="3970338"/>
          <p14:tracePt t="15237" x="3141663" y="3959225"/>
          <p14:tracePt t="17529" x="3130550" y="3959225"/>
          <p14:tracePt t="17536" x="3130550" y="3946525"/>
          <p14:tracePt t="17544" x="3117850" y="3946525"/>
          <p14:tracePt t="17552" x="3105150" y="3922713"/>
          <p14:tracePt t="17558" x="3094038" y="3910013"/>
          <p14:tracePt t="17566" x="3057525" y="3886200"/>
          <p14:tracePt t="17572" x="3044825" y="3849688"/>
          <p14:tracePt t="17579" x="3032125" y="3824288"/>
          <p14:tracePt t="17587" x="3008313" y="3800475"/>
          <p14:tracePt t="17595" x="2984500" y="3763963"/>
          <p14:tracePt t="17603" x="2959100" y="3740150"/>
          <p14:tracePt t="17610" x="2947988" y="3703638"/>
          <p14:tracePt t="17617" x="2922588" y="3667125"/>
          <p14:tracePt t="17624" x="2898775" y="3630613"/>
          <p14:tracePt t="17631" x="2886075" y="3617913"/>
          <p14:tracePt t="17639" x="2874963" y="3605213"/>
          <p14:tracePt t="17646" x="2862263" y="3581400"/>
          <p14:tracePt t="17652" x="2849563" y="3568700"/>
          <p14:tracePt t="17661" x="2849563" y="3557588"/>
          <p14:tracePt t="17667" x="2838450" y="3557588"/>
          <p14:tracePt t="17676" x="2825750" y="3544888"/>
          <p14:tracePt t="17711" x="2813050" y="3544888"/>
          <p14:tracePt t="17727" x="2813050" y="3532188"/>
          <p14:tracePt t="17801" x="2801938" y="3544888"/>
          <p14:tracePt t="17807" x="2801938" y="3557588"/>
          <p14:tracePt t="17815" x="2801938" y="3581400"/>
          <p14:tracePt t="17822" x="2801938" y="3594100"/>
          <p14:tracePt t="17829" x="2801938" y="3617913"/>
          <p14:tracePt t="17836" x="2801938" y="3630613"/>
          <p14:tracePt t="17843" x="2801938" y="3641725"/>
          <p14:tracePt t="17850" x="2801938" y="3667125"/>
          <p14:tracePt t="17858" x="2801938" y="3703638"/>
          <p14:tracePt t="17866" x="2801938" y="3714750"/>
          <p14:tracePt t="17873" x="2813050" y="3740150"/>
          <p14:tracePt t="17880" x="2813050" y="3763963"/>
          <p14:tracePt t="17887" x="2825750" y="3776663"/>
          <p14:tracePt t="17895" x="2838450" y="3776663"/>
          <p14:tracePt t="17902" x="2838450" y="3800475"/>
          <p14:tracePt t="17917" x="2838450" y="3813175"/>
          <p14:tracePt t="17938" x="2849563" y="3813175"/>
          <p14:tracePt t="17953" x="2849563" y="3824288"/>
          <p14:tracePt t="17968" x="2862263" y="3824288"/>
          <p14:tracePt t="17983" x="2874963" y="3824288"/>
          <p14:tracePt t="17990" x="2886075" y="3824288"/>
          <p14:tracePt t="17997" x="2911475" y="3824288"/>
          <p14:tracePt t="18005" x="2947988" y="3813175"/>
          <p14:tracePt t="18012" x="2984500" y="3776663"/>
          <p14:tracePt t="18020" x="3008313" y="3751263"/>
          <p14:tracePt t="18027" x="3068638" y="3703638"/>
          <p14:tracePt t="18035" x="3117850" y="3641725"/>
          <p14:tracePt t="18042" x="3178175" y="3544888"/>
          <p14:tracePt t="18049" x="3252788" y="3435350"/>
          <p14:tracePt t="18056" x="3300413" y="3349625"/>
          <p14:tracePt t="18064" x="3362325" y="3276600"/>
          <p14:tracePt t="18071" x="3446463" y="3143250"/>
          <p14:tracePt t="18077" x="3556000" y="2935288"/>
          <p14:tracePt t="18084" x="3629025" y="2801938"/>
          <p14:tracePt t="18093" x="3702050" y="2667000"/>
          <p14:tracePt t="18100" x="3751263" y="2570163"/>
          <p14:tracePt t="18108" x="3811588" y="2436813"/>
          <p14:tracePt t="18115" x="3860800" y="2338388"/>
          <p14:tracePt t="18121" x="3897313" y="2205038"/>
          <p14:tracePt t="18129" x="3910013" y="2082800"/>
          <p14:tracePt t="18136" x="3921125" y="2009775"/>
          <p14:tracePt t="18144" x="3921125" y="1924050"/>
          <p14:tracePt t="18151" x="3921125" y="1851025"/>
          <p14:tracePt t="18158" x="3921125" y="1790700"/>
          <p14:tracePt t="18166" x="3921125" y="1704975"/>
          <p14:tracePt t="18173" x="3884613" y="1608138"/>
          <p14:tracePt t="18181" x="3848100" y="1535113"/>
          <p14:tracePt t="18187" x="3811588" y="1462088"/>
          <p14:tracePt t="18194" x="3775075" y="1400175"/>
          <p14:tracePt t="18203" x="3738563" y="1363663"/>
          <p14:tracePt t="18210" x="3714750" y="1327150"/>
          <p14:tracePt t="18218" x="3690938" y="1316038"/>
          <p14:tracePt t="18225" x="3654425" y="1279525"/>
          <p14:tracePt t="18231" x="3605213" y="1243013"/>
          <p14:tracePt t="18239" x="3544888" y="1206500"/>
          <p14:tracePt t="18247" x="3482975" y="1169988"/>
          <p14:tracePt t="18254" x="3422650" y="1144588"/>
          <p14:tracePt t="18262" x="3362325" y="1120775"/>
          <p14:tracePt t="18268" x="3313113" y="1108075"/>
          <p14:tracePt t="18276" x="3252788" y="1096963"/>
          <p14:tracePt t="18284" x="3227388" y="1084263"/>
          <p14:tracePt t="18291" x="3190875" y="1084263"/>
          <p14:tracePt t="18298" x="3154363" y="1084263"/>
          <p14:tracePt t="18304" x="3117850" y="1084263"/>
          <p14:tracePt t="18311" x="3081338" y="1084263"/>
          <p14:tracePt t="18320" x="3044825" y="1096963"/>
          <p14:tracePt t="18328" x="3021013" y="1096963"/>
          <p14:tracePt t="18335" x="2995613" y="1108075"/>
          <p14:tracePt t="18342" x="2971800" y="1120775"/>
          <p14:tracePt t="18349" x="2959100" y="1133475"/>
          <p14:tracePt t="18356" x="2935288" y="1144588"/>
          <p14:tracePt t="18364" x="2911475" y="1181100"/>
          <p14:tracePt t="18371" x="2886075" y="1206500"/>
          <p14:tracePt t="18378" x="2874963" y="1266825"/>
          <p14:tracePt t="18385" x="2849563" y="1290638"/>
          <p14:tracePt t="18393" x="2825750" y="1363663"/>
          <p14:tracePt t="18400" x="2813050" y="1412875"/>
          <p14:tracePt t="18408" x="2789238" y="1522413"/>
          <p14:tracePt t="18415" x="2765425" y="1620838"/>
          <p14:tracePt t="18421" x="2728913" y="1741488"/>
          <p14:tracePt t="18428" x="2703513" y="1863725"/>
          <p14:tracePt t="18436" x="2692400" y="1973263"/>
          <p14:tracePt t="18445" x="2667000" y="2095500"/>
          <p14:tracePt t="18452" x="2655888" y="2241550"/>
          <p14:tracePt t="18459" x="2630488" y="2363788"/>
          <p14:tracePt t="18466" x="2619375" y="2497138"/>
          <p14:tracePt t="18473" x="2619375" y="2593975"/>
          <p14:tracePt t="18481" x="2606675" y="2692400"/>
          <p14:tracePt t="18487" x="2593975" y="2814638"/>
          <p14:tracePt t="18496" x="2593975" y="2960688"/>
          <p14:tracePt t="18503" x="2593975" y="3033713"/>
          <p14:tracePt t="18510" x="2593975" y="3106738"/>
          <p14:tracePt t="18518" x="2593975" y="3154363"/>
          <p14:tracePt t="18525" x="2593975" y="3216275"/>
          <p14:tracePt t="18531" x="2593975" y="3276600"/>
          <p14:tracePt t="18538" x="2593975" y="3313113"/>
          <p14:tracePt t="18546" x="2593975" y="3373438"/>
          <p14:tracePt t="18554" x="2593975" y="3435350"/>
          <p14:tracePt t="18560" x="2593975" y="3471863"/>
          <p14:tracePt t="18568" x="2593975" y="3508375"/>
          <p14:tracePt t="18576" x="2593975" y="3544888"/>
          <p14:tracePt t="18584" x="2606675" y="3581400"/>
          <p14:tracePt t="18590" x="2619375" y="3605213"/>
          <p14:tracePt t="18598" x="2630488" y="3654425"/>
          <p14:tracePt t="18604" x="2643188" y="3690938"/>
          <p14:tracePt t="18613" x="2655888" y="3714750"/>
          <p14:tracePt t="18620" x="2679700" y="3751263"/>
          <p14:tracePt t="18628" x="2703513" y="3813175"/>
          <p14:tracePt t="18635" x="2728913" y="3836988"/>
          <p14:tracePt t="18642" x="2752725" y="3886200"/>
          <p14:tracePt t="18649" x="2765425" y="3910013"/>
          <p14:tracePt t="18656" x="2776538" y="3933825"/>
          <p14:tracePt t="18663" x="2801938" y="3959225"/>
          <p14:tracePt t="18671" x="2813050" y="3970338"/>
          <p14:tracePt t="18678" x="2825750" y="3970338"/>
          <p14:tracePt t="18686" x="2825750" y="3983038"/>
          <p14:tracePt t="18693" x="2838450" y="3995738"/>
          <p14:tracePt t="18700" x="2849563" y="3995738"/>
          <p14:tracePt t="18707" x="2849563" y="4006850"/>
          <p14:tracePt t="18716" x="2862263" y="4006850"/>
          <p14:tracePt t="18722" x="2874963" y="4019550"/>
          <p14:tracePt t="18729" x="2886075" y="4019550"/>
          <p14:tracePt t="18737" x="2886075" y="4032250"/>
          <p14:tracePt t="18745" x="2911475" y="4032250"/>
          <p14:tracePt t="18752" x="2922588" y="4032250"/>
          <p14:tracePt t="18759" x="2947988" y="4032250"/>
          <p14:tracePt t="18766" x="2984500" y="4032250"/>
          <p14:tracePt t="18773" x="3008313" y="4032250"/>
          <p14:tracePt t="18780" x="3044825" y="4032250"/>
          <p14:tracePt t="18788" x="3068638" y="4032250"/>
          <p14:tracePt t="18796" x="3081338" y="4006850"/>
          <p14:tracePt t="18803" x="3117850" y="4006850"/>
          <p14:tracePt t="18811" x="3130550" y="3983038"/>
          <p14:tracePt t="18818" x="3141663" y="3970338"/>
          <p14:tracePt t="18825" x="3178175" y="3946525"/>
          <p14:tracePt t="18832" x="3190875" y="3933825"/>
          <p14:tracePt t="18839" x="3214688" y="3910013"/>
          <p14:tracePt t="18847" x="3240088" y="3886200"/>
          <p14:tracePt t="18853" x="3263900" y="3860800"/>
          <p14:tracePt t="18862" x="3289300" y="3836988"/>
          <p14:tracePt t="18868" x="3300413" y="3787775"/>
          <p14:tracePt t="18876" x="3325813" y="3690938"/>
          <p14:tracePt t="18883" x="3349625" y="3605213"/>
          <p14:tracePt t="18890" x="3362325" y="3544888"/>
          <p14:tracePt t="18897" x="3362325" y="3422650"/>
          <p14:tracePt t="18905" x="3362325" y="3313113"/>
          <p14:tracePt t="18913" x="3362325" y="3154363"/>
          <p14:tracePt t="18920" x="3362325" y="3057525"/>
          <p14:tracePt t="18928" x="3362325" y="2924175"/>
          <p14:tracePt t="18935" x="3349625" y="2801938"/>
          <p14:tracePt t="18942" x="3349625" y="2667000"/>
          <p14:tracePt t="18949" x="3336925" y="2533650"/>
          <p14:tracePt t="18956" x="3325813" y="2400300"/>
          <p14:tracePt t="18964" x="3325813" y="2290763"/>
          <p14:tracePt t="18971" x="3300413" y="2205038"/>
          <p14:tracePt t="18978" x="3289300" y="2070100"/>
          <p14:tracePt t="18985" x="3276600" y="1960563"/>
          <p14:tracePt t="18994" x="3252788" y="1839913"/>
          <p14:tracePt t="19001" x="3240088" y="1754188"/>
          <p14:tracePt t="19007" x="3227388" y="1668463"/>
          <p14:tracePt t="19014" x="3203575" y="1595438"/>
          <p14:tracePt t="19022" x="3190875" y="1546225"/>
          <p14:tracePt t="19030" x="3167063" y="1509713"/>
          <p14:tracePt t="19037" x="3167063" y="1485900"/>
          <p14:tracePt t="19045" x="3154363" y="1462088"/>
          <p14:tracePt t="19052" x="3141663" y="1449388"/>
          <p14:tracePt t="19060" x="3141663" y="1436688"/>
          <p14:tracePt t="19067" x="3141663" y="1425575"/>
          <p14:tracePt t="19074" x="3141663" y="1412875"/>
          <p14:tracePt t="19082" x="3130550" y="1400175"/>
          <p14:tracePt t="19088" x="3117850" y="1400175"/>
          <p14:tracePt t="19103" x="3117850" y="1389063"/>
          <p14:tracePt t="19111" x="3105150" y="1389063"/>
          <p14:tracePt t="19131" x="3094038" y="1389063"/>
          <p14:tracePt t="19147" x="3081338" y="1389063"/>
          <p14:tracePt t="19153" x="3068638" y="1389063"/>
          <p14:tracePt t="19162" x="3057525" y="1389063"/>
          <p14:tracePt t="19168" x="3044825" y="1389063"/>
          <p14:tracePt t="19176" x="3032125" y="1389063"/>
          <p14:tracePt t="19184" x="3021013" y="1389063"/>
          <p14:tracePt t="19191" x="3008313" y="1412875"/>
          <p14:tracePt t="19199" x="2984500" y="1425575"/>
          <p14:tracePt t="19205" x="2971800" y="1462088"/>
          <p14:tracePt t="19213" x="2947988" y="1509713"/>
          <p14:tracePt t="19220" x="2935288" y="1535113"/>
          <p14:tracePt t="19228" x="2922588" y="1584325"/>
          <p14:tracePt t="19236" x="2911475" y="1608138"/>
          <p14:tracePt t="19243" x="2898775" y="1644650"/>
          <p14:tracePt t="19250" x="2898775" y="1681163"/>
          <p14:tracePt t="19256" x="2862263" y="1790700"/>
          <p14:tracePt t="19263" x="2849563" y="1876425"/>
          <p14:tracePt t="19271" x="2849563" y="1936750"/>
          <p14:tracePt t="19278" x="2838450" y="2009775"/>
          <p14:tracePt t="19286" x="2825750" y="2070100"/>
          <p14:tracePt t="19294" x="2813050" y="2179638"/>
          <p14:tracePt t="19301" x="2813050" y="2241550"/>
          <p14:tracePt t="19308" x="2801938" y="2314575"/>
          <p14:tracePt t="19316" x="2801938" y="2374900"/>
          <p14:tracePt t="19322" x="2789238" y="2411413"/>
          <p14:tracePt t="19330" x="2789238" y="2460625"/>
          <p14:tracePt t="19337" x="2776538" y="2520950"/>
          <p14:tracePt t="19345" x="2776538" y="2593975"/>
          <p14:tracePt t="19353" x="2776538" y="2667000"/>
          <p14:tracePt t="19360" x="2776538" y="2716213"/>
          <p14:tracePt t="19367" x="2776538" y="2752725"/>
          <p14:tracePt t="19374" x="2776538" y="2801938"/>
          <p14:tracePt t="19382" x="2776538" y="2838450"/>
          <p14:tracePt t="19388" x="2776538" y="2862263"/>
          <p14:tracePt t="19395" x="2776538" y="2911475"/>
          <p14:tracePt t="19402" x="2776538" y="2947988"/>
          <p14:tracePt t="19410" x="2776538" y="3008313"/>
          <p14:tracePt t="19418" x="2776538" y="3057525"/>
          <p14:tracePt t="19425" x="2776538" y="3094038"/>
          <p14:tracePt t="19433" x="2776538" y="3117850"/>
          <p14:tracePt t="19440" x="2776538" y="3154363"/>
          <p14:tracePt t="19448" x="2776538" y="3179763"/>
          <p14:tracePt t="19454" x="2776538" y="3216275"/>
          <p14:tracePt t="19463" x="2776538" y="3252788"/>
          <p14:tracePt t="19469" x="2776538" y="3276600"/>
          <p14:tracePt t="19477" x="2776538" y="3325813"/>
          <p14:tracePt t="19484" x="2776538" y="3362325"/>
          <p14:tracePt t="19491" x="2776538" y="3398838"/>
          <p14:tracePt t="19498" x="2776538" y="3435350"/>
          <p14:tracePt t="19505" x="2789238" y="3471863"/>
          <p14:tracePt t="19514" x="2789238" y="3495675"/>
          <p14:tracePt t="19520" x="2789238" y="3508375"/>
          <p14:tracePt t="19527" x="2789238" y="3532188"/>
          <p14:tracePt t="19536" x="2789238" y="3557588"/>
          <p14:tracePt t="19543" x="2789238" y="3581400"/>
          <p14:tracePt t="19550" x="2789238" y="3594100"/>
          <p14:tracePt t="19557" x="2801938" y="3605213"/>
          <p14:tracePt t="19565" x="2801938" y="3630613"/>
          <p14:tracePt t="22780" x="2801938" y="3641725"/>
          <p14:tracePt t="22788" x="2801938" y="3667125"/>
          <p14:tracePt t="22792" x="2789238" y="3678238"/>
          <p14:tracePt t="22800" x="2776538" y="3703638"/>
          <p14:tracePt t="22807" x="2776538" y="3740150"/>
          <p14:tracePt t="22816" x="2765425" y="3763963"/>
          <p14:tracePt t="22823" x="2765425" y="3800475"/>
          <p14:tracePt t="22830" x="2752725" y="3836988"/>
          <p14:tracePt t="22837" x="2752725" y="3860800"/>
          <p14:tracePt t="22845" x="2752725" y="3897313"/>
          <p14:tracePt t="22852" x="2752725" y="3922713"/>
          <p14:tracePt t="22860" x="2752725" y="3959225"/>
          <p14:tracePt t="22867" x="2752725" y="3995738"/>
          <p14:tracePt t="22873" x="2752725" y="4081463"/>
          <p14:tracePt t="22882" x="2752725" y="4165600"/>
          <p14:tracePt t="22888" x="2752725" y="4227513"/>
          <p14:tracePt t="22896" x="2752725" y="4337050"/>
          <p14:tracePt t="22903" x="2765425" y="4397375"/>
          <p14:tracePt t="22910" x="2765425" y="4519613"/>
          <p14:tracePt t="22917" x="2813050" y="4751388"/>
          <p14:tracePt t="22925" x="2838450" y="4860925"/>
          <p14:tracePt t="22933" x="2849563" y="5030788"/>
          <p14:tracePt t="22939" x="2862263" y="5226050"/>
          <p14:tracePt t="22948" x="2898775" y="5445125"/>
          <p14:tracePt t="22955" x="2922588" y="5541963"/>
          <p14:tracePt t="22962" x="2935288" y="5688013"/>
          <p14:tracePt t="22970" x="2947988" y="5810250"/>
          <p14:tracePt t="22976" x="2959100" y="5945188"/>
          <p14:tracePt t="22984" x="2984500" y="6029325"/>
          <p14:tracePt t="22991" x="2995613" y="6115050"/>
          <p14:tracePt t="22998" x="3021013" y="6175375"/>
          <p14:tracePt t="23006" x="3032125" y="6248400"/>
          <p14:tracePt t="23014" x="3044825" y="6297613"/>
          <p14:tracePt t="23020" x="3057525" y="6334125"/>
          <p14:tracePt t="23027" x="3068638" y="6370638"/>
          <p14:tracePt t="23034" x="3081338" y="6394450"/>
          <p14:tracePt t="23043" x="3081338" y="6419850"/>
          <p14:tracePt t="23298" x="3105150" y="6419850"/>
          <p14:tracePt t="23305" x="3117850" y="6419850"/>
          <p14:tracePt t="23314" x="3130550" y="6419850"/>
          <p14:tracePt t="23320" x="3141663" y="6419850"/>
          <p14:tracePt t="23328" x="3178175" y="6419850"/>
          <p14:tracePt t="23336" x="3190875" y="6419850"/>
          <p14:tracePt t="23343" x="3214688" y="6419850"/>
          <p14:tracePt t="23350" x="3227388" y="6407150"/>
          <p14:tracePt t="23356" x="3263900" y="6407150"/>
          <p14:tracePt t="23365" x="3289300" y="6383338"/>
          <p14:tracePt t="23372" x="3300413" y="6383338"/>
          <p14:tracePt t="23379" x="3325813" y="6357938"/>
          <p14:tracePt t="23387" x="3336925" y="6334125"/>
          <p14:tracePt t="23394" x="3362325" y="6310313"/>
          <p14:tracePt t="23402" x="3386138" y="6261100"/>
          <p14:tracePt t="23408" x="3409950" y="6237288"/>
          <p14:tracePt t="23415" x="3495675" y="6115050"/>
          <p14:tracePt t="23423" x="3544888" y="5992813"/>
          <p14:tracePt t="23431" x="3617913" y="5907088"/>
          <p14:tracePt t="23437" x="3641725" y="5822950"/>
          <p14:tracePt t="23446" x="3727450" y="5603875"/>
          <p14:tracePt t="23455" x="3775075" y="5468938"/>
          <p14:tracePt t="23460" x="3836988" y="5249863"/>
          <p14:tracePt t="23467" x="3897313" y="5054600"/>
          <p14:tracePt t="23474" x="3933825" y="4884738"/>
          <p14:tracePt t="23482" x="3970338" y="4629150"/>
          <p14:tracePt t="23489" x="3995738" y="4494213"/>
          <p14:tracePt t="23497" x="3995738" y="4300538"/>
          <p14:tracePt t="23504" x="3995738" y="4154488"/>
          <p14:tracePt t="23511" x="3995738" y="3983038"/>
          <p14:tracePt t="23518" x="3995738" y="3836988"/>
          <p14:tracePt t="23525" x="3995738" y="3641725"/>
          <p14:tracePt t="23532" x="3995738" y="3495675"/>
          <p14:tracePt t="23540" x="3983038" y="3325813"/>
          <p14:tracePt t="23548" x="3970338" y="3179763"/>
          <p14:tracePt t="23555" x="3959225" y="3033713"/>
          <p14:tracePt t="23563" x="3946525" y="2887663"/>
          <p14:tracePt t="23570" x="3921125" y="2728913"/>
          <p14:tracePt t="23577" x="3910013" y="2570163"/>
          <p14:tracePt t="23585" x="3910013" y="2436813"/>
          <p14:tracePt t="23591" x="3897313" y="2290763"/>
          <p14:tracePt t="23599" x="3897313" y="2155825"/>
          <p14:tracePt t="23606" x="3884613" y="2033588"/>
          <p14:tracePt t="23614" x="3884613" y="1851025"/>
          <p14:tracePt t="23621" x="3884613" y="1754188"/>
          <p14:tracePt t="23628" x="3884613" y="1644650"/>
          <p14:tracePt t="23636" x="3884613" y="1522413"/>
          <p14:tracePt t="23643" x="3884613" y="1449388"/>
          <p14:tracePt t="23650" x="3884613" y="1352550"/>
          <p14:tracePt t="23657" x="3884613" y="1230313"/>
          <p14:tracePt t="23664" x="3884613" y="1181100"/>
          <p14:tracePt t="23672" x="3897313" y="1108075"/>
          <p14:tracePt t="24060" x="3897313" y="1096963"/>
          <p14:tracePt t="24075" x="3897313" y="1071563"/>
          <p14:tracePt t="24083" x="3897313" y="1060450"/>
          <p14:tracePt t="24089" x="3897313" y="1047750"/>
          <p14:tracePt t="24097" x="3884613" y="1023938"/>
          <p14:tracePt t="24104" x="3873500" y="1011238"/>
          <p14:tracePt t="24112" x="3873500" y="998538"/>
          <p14:tracePt t="24119" x="3860800" y="974725"/>
          <p14:tracePt t="24126" x="3848100" y="962025"/>
          <p14:tracePt t="24134" x="3836988" y="950913"/>
          <p14:tracePt t="24140" x="3811588" y="925513"/>
          <p14:tracePt t="24149" x="3811588" y="901700"/>
          <p14:tracePt t="24156" x="3787775" y="889000"/>
          <p14:tracePt t="24163" x="3775075" y="852488"/>
          <p14:tracePt t="24171" x="3763963" y="839788"/>
          <p14:tracePt t="24176" x="3751263" y="828675"/>
          <p14:tracePt t="24184" x="3727450" y="792163"/>
          <p14:tracePt t="24191" x="3714750" y="779463"/>
          <p14:tracePt t="24200" x="3702050" y="755650"/>
          <p14:tracePt t="24206" x="3690938" y="742950"/>
          <p14:tracePt t="24215" x="3665538" y="719138"/>
          <p14:tracePt t="24221" x="3654425" y="693738"/>
          <p14:tracePt t="24229" x="3629025" y="669925"/>
          <p14:tracePt t="24236" x="3617913" y="646113"/>
          <p14:tracePt t="24244" x="3592513" y="620713"/>
          <p14:tracePt t="24251" x="3581400" y="609600"/>
          <p14:tracePt t="24257" x="3556000" y="596900"/>
          <p14:tracePt t="24265" x="3519488" y="573088"/>
          <p14:tracePt t="24273" x="3519488" y="560388"/>
          <p14:tracePt t="24280" x="3508375" y="560388"/>
          <p14:tracePt t="24287" x="3471863" y="547688"/>
          <p14:tracePt t="24301" x="3459163" y="536575"/>
          <p14:tracePt t="24309" x="3435350" y="536575"/>
          <p14:tracePt t="24316" x="3422650" y="523875"/>
          <p14:tracePt t="24323" x="3409950" y="523875"/>
          <p14:tracePt t="24332" x="3398838" y="523875"/>
          <p14:tracePt t="24338" x="3386138" y="523875"/>
          <p14:tracePt t="24346" x="3362325" y="511175"/>
          <p14:tracePt t="24353" x="3349625" y="511175"/>
          <p14:tracePt t="24361" x="3336925" y="511175"/>
          <p14:tracePt t="24368" x="3325813" y="511175"/>
          <p14:tracePt t="24375" x="3300413" y="511175"/>
          <p14:tracePt t="24383" x="3289300" y="511175"/>
          <p14:tracePt t="24389" x="3276600" y="511175"/>
          <p14:tracePt t="24398" x="3252788" y="511175"/>
          <p14:tracePt t="24411" x="3240088" y="511175"/>
          <p14:tracePt t="24418" x="3214688" y="511175"/>
          <p14:tracePt t="24434" x="3190875" y="523875"/>
          <p14:tracePt t="24440" x="3178175" y="536575"/>
          <p14:tracePt t="24448" x="3167063" y="560388"/>
          <p14:tracePt t="24455" x="3141663" y="573088"/>
          <p14:tracePt t="24463" x="3117850" y="596900"/>
          <p14:tracePt t="24471" x="3105150" y="609600"/>
          <p14:tracePt t="24477" x="3081338" y="620713"/>
          <p14:tracePt t="24485" x="3068638" y="633413"/>
          <p14:tracePt t="24492" x="3057525" y="646113"/>
          <p14:tracePt t="24500" x="3044825" y="657225"/>
          <p14:tracePt t="24507" x="3021013" y="669925"/>
          <p14:tracePt t="24515" x="3008313" y="693738"/>
          <p14:tracePt t="24521" x="2995613" y="719138"/>
          <p14:tracePt t="24528" x="2971800" y="742950"/>
          <p14:tracePt t="24535" x="2947988" y="779463"/>
          <p14:tracePt t="24543" x="2935288" y="815975"/>
          <p14:tracePt t="24551" x="2911475" y="839788"/>
          <p14:tracePt t="24558" x="2898775" y="852488"/>
          <p14:tracePt t="24566" x="2874963" y="901700"/>
          <p14:tracePt t="24573" x="2862263" y="938213"/>
          <p14:tracePt t="24581" x="2813050" y="1011238"/>
          <p14:tracePt t="24588" x="2776538" y="1084263"/>
          <p14:tracePt t="24595" x="2740025" y="1157288"/>
          <p14:tracePt t="24603" x="2716213" y="1206500"/>
          <p14:tracePt t="24609" x="2692400" y="1266825"/>
          <p14:tracePt t="24617" x="2655888" y="1363663"/>
          <p14:tracePt t="24624" x="2619375" y="1449388"/>
          <p14:tracePt t="24632" x="2593975" y="1558925"/>
          <p14:tracePt t="24638" x="2582863" y="1631950"/>
          <p14:tracePt t="24645" x="2546350" y="1754188"/>
          <p14:tracePt t="24652" x="2533650" y="1876425"/>
          <p14:tracePt t="24661" x="2497138" y="2070100"/>
          <p14:tracePt t="24668" x="2484438" y="2254250"/>
          <p14:tracePt t="24675" x="2471738" y="2411413"/>
          <p14:tracePt t="24683" x="2471738" y="2582863"/>
          <p14:tracePt t="24690" x="2471738" y="2776538"/>
          <p14:tracePt t="24698" x="2471738" y="3070225"/>
          <p14:tracePt t="24705" x="2471738" y="3240088"/>
          <p14:tracePt t="24711" x="2471738" y="3409950"/>
          <p14:tracePt t="24719" x="2508250" y="3617913"/>
          <p14:tracePt t="24726" x="2533650" y="3763963"/>
          <p14:tracePt t="24734" x="2557463" y="3886200"/>
          <p14:tracePt t="24741" x="2582863" y="3970338"/>
          <p14:tracePt t="24748" x="2606675" y="4081463"/>
          <p14:tracePt t="24755" x="2606675" y="4165600"/>
          <p14:tracePt t="24762" x="2619375" y="4251325"/>
          <p14:tracePt t="24770" x="2630488" y="4300538"/>
          <p14:tracePt t="24778" x="2630488" y="4337050"/>
          <p14:tracePt t="24786" x="2630488" y="4373563"/>
          <p14:tracePt t="25063" x="2630488" y="4384675"/>
          <p14:tracePt t="25071" x="2630488" y="4410075"/>
          <p14:tracePt t="25078" x="2619375" y="4446588"/>
          <p14:tracePt t="25086" x="2619375" y="4483100"/>
          <p14:tracePt t="25093" x="2606675" y="4530725"/>
          <p14:tracePt t="25100" x="2593975" y="4603750"/>
          <p14:tracePt t="25107" x="2582863" y="4652963"/>
          <p14:tracePt t="25115" x="2557463" y="4751388"/>
          <p14:tracePt t="25122" x="2546350" y="4835525"/>
          <p14:tracePt t="25128" x="2520950" y="4957763"/>
          <p14:tracePt t="25135" x="2508250" y="5091113"/>
          <p14:tracePt t="25144" x="2497138" y="5213350"/>
          <p14:tracePt t="25152" x="2497138" y="5299075"/>
          <p14:tracePt t="25158" x="2484438" y="5395913"/>
          <p14:tracePt t="25166" x="2484438" y="5541963"/>
          <p14:tracePt t="25173" x="2484438" y="5676900"/>
          <p14:tracePt t="25181" x="2484438" y="5773738"/>
          <p14:tracePt t="25188" x="2484438" y="5846763"/>
          <p14:tracePt t="25195" x="2484438" y="5932488"/>
          <p14:tracePt t="25203" x="2508250" y="6042025"/>
          <p14:tracePt t="25210" x="2520950" y="6138863"/>
          <p14:tracePt t="25217" x="2557463" y="6248400"/>
          <p14:tracePt t="25224" x="2582863" y="6334125"/>
          <p14:tracePt t="25232" x="2630488" y="6407150"/>
          <p14:tracePt t="25239" x="2667000" y="6467475"/>
          <p14:tracePt t="25245" x="2716213" y="6540500"/>
          <p14:tracePt t="25253" x="2740025" y="6589713"/>
          <p14:tracePt t="25261" x="2776538" y="6638925"/>
          <p14:tracePt t="25268" x="2801938" y="6662738"/>
          <p14:tracePt t="25276" x="2813050" y="6675438"/>
          <p14:tracePt t="25283" x="2838450" y="6699250"/>
          <p14:tracePt t="25290" x="2849563" y="6711950"/>
          <p14:tracePt t="25298" x="2862263" y="6724650"/>
          <p14:tracePt t="25305" x="2886075" y="6735763"/>
          <p14:tracePt t="25312" x="2886075" y="6748463"/>
          <p14:tracePt t="25320" x="2911475" y="6748463"/>
          <p14:tracePt t="25327" x="2935288" y="6748463"/>
          <p14:tracePt t="25335" x="2947988" y="6761163"/>
          <p14:tracePt t="25341" x="2971800" y="6761163"/>
          <p14:tracePt t="25349" x="2995613" y="6761163"/>
          <p14:tracePt t="25357" x="3021013" y="6761163"/>
          <p14:tracePt t="25363" x="3068638" y="6761163"/>
          <p14:tracePt t="25370" x="3105150" y="6761163"/>
          <p14:tracePt t="25378" x="3141663" y="6761163"/>
          <p14:tracePt t="25386" x="3190875" y="6761163"/>
          <p14:tracePt t="25393" x="3227388" y="6761163"/>
          <p14:tracePt t="25400" x="3263900" y="6748463"/>
          <p14:tracePt t="25407" x="3289300" y="6735763"/>
          <p14:tracePt t="25415" x="3336925" y="6699250"/>
          <p14:tracePt t="25422" x="3362325" y="6699250"/>
          <p14:tracePt t="25430" x="3398838" y="6675438"/>
          <p14:tracePt t="25438" x="3422650" y="6651625"/>
          <p14:tracePt t="25455" x="3519488" y="6503988"/>
          <p14:tracePt t="25458" x="3568700" y="6407150"/>
          <p14:tracePt t="25466" x="3641725" y="6297613"/>
          <p14:tracePt t="25473" x="3678238" y="6224588"/>
          <p14:tracePt t="25480" x="3775075" y="5956300"/>
          <p14:tracePt t="25488" x="3836988" y="5786438"/>
          <p14:tracePt t="25494" x="3873500" y="5591175"/>
          <p14:tracePt t="25503" x="3921125" y="5395913"/>
          <p14:tracePt t="25510" x="3959225" y="5237163"/>
          <p14:tracePt t="25518" x="3995738" y="4994275"/>
          <p14:tracePt t="25524" x="3995738" y="4824413"/>
          <p14:tracePt t="25532" x="4006850" y="4629150"/>
          <p14:tracePt t="25539" x="4006850" y="4483100"/>
          <p14:tracePt t="25547" x="4006850" y="4324350"/>
          <p14:tracePt t="25555" x="4006850" y="4227513"/>
          <p14:tracePt t="25561" x="4006850" y="4129088"/>
          <p14:tracePt t="25568" x="4006850" y="3946525"/>
          <p14:tracePt t="25576" x="3983038" y="3813175"/>
          <p14:tracePt t="25583" x="3970338" y="3678238"/>
          <p14:tracePt t="25590" x="3959225" y="3581400"/>
          <p14:tracePt t="25597" x="3946525" y="3448050"/>
          <p14:tracePt t="25604" x="3921125" y="3349625"/>
          <p14:tracePt t="25611" x="3897313" y="3216275"/>
          <p14:tracePt t="25620" x="3897313" y="3094038"/>
          <p14:tracePt t="25627" x="3884613" y="3008313"/>
          <p14:tracePt t="25635" x="3860800" y="2862263"/>
          <p14:tracePt t="25641" x="3848100" y="2765425"/>
          <p14:tracePt t="25649" x="3836988" y="2630488"/>
          <p14:tracePt t="25657" x="3811588" y="2497138"/>
          <p14:tracePt t="25664" x="3800475" y="2363788"/>
          <p14:tracePt t="25672" x="3787775" y="2278063"/>
          <p14:tracePt t="25678" x="3763963" y="2168525"/>
          <p14:tracePt t="25686" x="3738563" y="2046288"/>
          <p14:tracePt t="25693" x="3714750" y="1912938"/>
          <p14:tracePt t="25701" x="3678238" y="1730375"/>
          <p14:tracePt t="25708" x="3654425" y="1620838"/>
          <p14:tracePt t="25714" x="3629025" y="1498600"/>
          <p14:tracePt t="25721" x="3605213" y="1412875"/>
          <p14:tracePt t="25729" x="3581400" y="1327150"/>
          <p14:tracePt t="25738" x="3556000" y="1243013"/>
          <p14:tracePt t="25744" x="3544888" y="1157288"/>
          <p14:tracePt t="25752" x="3508375" y="1023938"/>
          <p14:tracePt t="25758" x="3482975" y="974725"/>
          <p14:tracePt t="25767" x="3459163" y="901700"/>
          <p14:tracePt t="25774" x="3435350" y="852488"/>
          <p14:tracePt t="25781" x="3422650" y="828675"/>
          <p14:tracePt t="25788" x="3409950" y="803275"/>
          <p14:tracePt t="25796" x="3386138" y="779463"/>
          <p14:tracePt t="25803" x="3386138" y="755650"/>
          <p14:tracePt t="25810" x="3362325" y="755650"/>
          <p14:tracePt t="25818" x="3349625" y="730250"/>
          <p14:tracePt t="25824" x="3336925" y="719138"/>
          <p14:tracePt t="25831" x="3325813" y="706438"/>
          <p14:tracePt t="25839" x="3300413" y="693738"/>
          <p14:tracePt t="25846" x="3276600" y="669925"/>
          <p14:tracePt t="25861" x="3252788" y="657225"/>
          <p14:tracePt t="25869" x="3227388" y="633413"/>
          <p14:tracePt t="25884" x="3203575" y="620713"/>
          <p14:tracePt t="25890" x="3178175" y="609600"/>
          <p14:tracePt t="25898" x="3154363" y="596900"/>
          <p14:tracePt t="25905" x="3141663" y="596900"/>
          <p14:tracePt t="25913" x="3117850" y="596900"/>
          <p14:tracePt t="25921" x="3081338" y="596900"/>
          <p14:tracePt t="25928" x="3044825" y="596900"/>
          <p14:tracePt t="25935" x="2995613" y="596900"/>
          <p14:tracePt t="25942" x="2971800" y="596900"/>
          <p14:tracePt t="25948" x="2935288" y="633413"/>
          <p14:tracePt t="25956" x="2911475" y="633413"/>
          <p14:tracePt t="25964" x="2874963" y="657225"/>
          <p14:tracePt t="25972" x="2849563" y="669925"/>
          <p14:tracePt t="25979" x="2838450" y="706438"/>
          <p14:tracePt t="25986" x="2801938" y="742950"/>
          <p14:tracePt t="25993" x="2740025" y="852488"/>
          <p14:tracePt t="26001" x="2703513" y="912813"/>
          <p14:tracePt t="26008" x="2655888" y="987425"/>
          <p14:tracePt t="26015" x="2606675" y="1096963"/>
          <p14:tracePt t="26023" x="2546350" y="1193800"/>
          <p14:tracePt t="26030" x="2447925" y="1449388"/>
          <p14:tracePt t="26038" x="2387600" y="1595438"/>
          <p14:tracePt t="26044" x="2314575" y="1717675"/>
          <p14:tracePt t="26052" x="2252663" y="1949450"/>
          <p14:tracePt t="26059" x="2168525" y="2217738"/>
          <p14:tracePt t="26066" x="2132013" y="2387600"/>
          <p14:tracePt t="26073" x="2070100" y="2606675"/>
          <p14:tracePt t="26082" x="2022475" y="2862263"/>
          <p14:tracePt t="26088" x="1997075" y="3081338"/>
          <p14:tracePt t="26096" x="1949450" y="3300413"/>
          <p14:tracePt t="26104" x="1936750" y="3435350"/>
          <p14:tracePt t="26110" x="1900238" y="3594100"/>
          <p14:tracePt t="26118" x="1876425" y="3824288"/>
          <p14:tracePt t="26125" x="1851025" y="3970338"/>
          <p14:tracePt t="26133" x="1814513" y="4141788"/>
          <p14:tracePt t="26140" x="1790700" y="4300538"/>
          <p14:tracePt t="26147" x="1765300" y="4506913"/>
          <p14:tracePt t="26155" x="1754188" y="4665663"/>
          <p14:tracePt t="26162" x="1741488" y="4762500"/>
          <p14:tracePt t="26168" x="1717675" y="4884738"/>
          <p14:tracePt t="26176" x="1704975" y="5043488"/>
          <p14:tracePt t="26183" x="1692275" y="5189538"/>
          <p14:tracePt t="26191" x="1681163" y="5335588"/>
          <p14:tracePt t="26198" x="1681163" y="5432425"/>
          <p14:tracePt t="26205" x="1681163" y="5505450"/>
          <p14:tracePt t="26213" x="1681163" y="5578475"/>
          <p14:tracePt t="26221" x="1681163" y="5651500"/>
          <p14:tracePt t="26228" x="1681163" y="5749925"/>
          <p14:tracePt t="26235" x="1681163" y="5846763"/>
          <p14:tracePt t="26242" x="1681163" y="5932488"/>
          <p14:tracePt t="26250" x="1681163" y="6005513"/>
          <p14:tracePt t="26257" x="1681163" y="6078538"/>
          <p14:tracePt t="26264" x="1692275" y="6115050"/>
          <p14:tracePt t="26272" x="1692275" y="6164263"/>
          <p14:tracePt t="26279" x="1704975" y="6200775"/>
          <p14:tracePt t="26285" x="1704975" y="6224588"/>
          <p14:tracePt t="26293" x="1704975" y="6284913"/>
          <p14:tracePt t="26300" x="1717675" y="6334125"/>
          <p14:tracePt t="26308" x="1728788" y="6370638"/>
          <p14:tracePt t="26316" x="1741488" y="6407150"/>
          <p14:tracePt t="26323" x="1754188" y="6443663"/>
          <p14:tracePt t="26330" x="1754188" y="6467475"/>
          <p14:tracePt t="26338" x="1765300" y="6503988"/>
          <p14:tracePt t="26345" x="1778000" y="6529388"/>
          <p14:tracePt t="26353" x="1790700" y="6553200"/>
          <p14:tracePt t="26360" x="1803400" y="6578600"/>
          <p14:tracePt t="26366" x="1827213" y="6615113"/>
          <p14:tracePt t="26374" x="1839913" y="6662738"/>
          <p14:tracePt t="26382" x="1863725" y="6699250"/>
          <p14:tracePt t="26388" x="1876425" y="6724650"/>
          <p14:tracePt t="26396" x="1912938" y="6772275"/>
          <p14:tracePt t="26402" x="1924050" y="6797675"/>
          <p14:tracePt t="26410" x="1960563" y="6821488"/>
          <p14:tracePt t="26417" x="1960563" y="6834188"/>
          <p14:tracePt t="26425" x="1985963" y="6845300"/>
          <p14:tracePt t="26601" x="2849563" y="6772275"/>
          <p14:tracePt t="26608" x="2911475" y="6724650"/>
          <p14:tracePt t="26616" x="2995613" y="6638925"/>
          <p14:tracePt t="26623" x="3032125" y="6589713"/>
          <p14:tracePt t="26631" x="3094038" y="6516688"/>
          <p14:tracePt t="26637" x="3130550" y="6467475"/>
          <p14:tracePt t="26644" x="3178175" y="6357938"/>
          <p14:tracePt t="26651" x="3214688" y="6297613"/>
          <p14:tracePt t="26659" x="3240088" y="6237288"/>
          <p14:tracePt t="26667" x="3263900" y="6164263"/>
          <p14:tracePt t="26674" x="3276600" y="6091238"/>
          <p14:tracePt t="26682" x="3300413" y="6042025"/>
          <p14:tracePt t="26688" x="3313113" y="5956300"/>
          <p14:tracePt t="26696" x="3325813" y="5883275"/>
          <p14:tracePt t="26704" x="3325813" y="5797550"/>
          <p14:tracePt t="26711" x="3336925" y="5676900"/>
          <p14:tracePt t="26717" x="3336925" y="5554663"/>
          <p14:tracePt t="26725" x="3336925" y="5359400"/>
          <p14:tracePt t="26733" x="3336925" y="5237163"/>
          <p14:tracePt t="26741" x="3336925" y="5067300"/>
          <p14:tracePt t="26747" x="3336925" y="4957763"/>
          <p14:tracePt t="26754" x="3336925" y="4787900"/>
          <p14:tracePt t="26761" x="3336925" y="4616450"/>
          <p14:tracePt t="26769" x="3336925" y="4457700"/>
          <p14:tracePt t="26777" x="3336925" y="4348163"/>
          <p14:tracePt t="26785" x="3336925" y="4214813"/>
          <p14:tracePt t="26791" x="3336925" y="4129088"/>
          <p14:tracePt t="26799" x="3336925" y="3970338"/>
          <p14:tracePt t="26806" x="3336925" y="3873500"/>
          <p14:tracePt t="26814" x="3336925" y="3776663"/>
          <p14:tracePt t="26821" x="3336925" y="3678238"/>
          <p14:tracePt t="26828" x="3336925" y="3594100"/>
          <p14:tracePt t="26836" x="3336925" y="3532188"/>
          <p14:tracePt t="26842" x="3325813" y="3448050"/>
          <p14:tracePt t="26850" x="3313113" y="3325813"/>
          <p14:tracePt t="26857" x="3300413" y="3227388"/>
          <p14:tracePt t="26864" x="3263900" y="3130550"/>
          <p14:tracePt t="26872" x="3240088" y="3057525"/>
          <p14:tracePt t="26878" x="3214688" y="3008313"/>
          <p14:tracePt t="26887" x="3178175" y="2947988"/>
          <p14:tracePt t="26894" x="3167063" y="2924175"/>
          <p14:tracePt t="26901" x="3141663" y="2887663"/>
          <p14:tracePt t="26908" x="3117850" y="2862263"/>
          <p14:tracePt t="26916" x="3081338" y="2838450"/>
          <p14:tracePt t="26923" x="3057525" y="2814638"/>
          <p14:tracePt t="26931" x="3032125" y="2789238"/>
          <p14:tracePt t="26939" x="3008313" y="2776538"/>
          <p14:tracePt t="26946" x="2984500" y="2765425"/>
          <p14:tracePt t="26953" x="2971800" y="2740025"/>
          <p14:tracePt t="26960" x="2959100" y="2740025"/>
          <p14:tracePt t="26966" x="2947988" y="2728913"/>
          <p14:tracePt t="26975" x="2911475" y="2716213"/>
          <p14:tracePt t="26982" x="2898775" y="2716213"/>
          <p14:tracePt t="26988" x="2874963" y="2716213"/>
          <p14:tracePt t="26995" x="2849563" y="2716213"/>
          <p14:tracePt t="27003" x="2813050" y="2716213"/>
          <p14:tracePt t="27011" x="2789238" y="2716213"/>
          <p14:tracePt t="27018" x="2765425" y="2716213"/>
          <p14:tracePt t="27026" x="2728913" y="2728913"/>
          <p14:tracePt t="27034" x="2716213" y="2740025"/>
          <p14:tracePt t="27041" x="2692400" y="2765425"/>
          <p14:tracePt t="27049" x="2667000" y="2789238"/>
          <p14:tracePt t="27058" x="2630488" y="2814638"/>
          <p14:tracePt t="27063" x="2606675" y="2862263"/>
          <p14:tracePt t="27070" x="2546350" y="2960688"/>
          <p14:tracePt t="27077" x="2520950" y="3021013"/>
          <p14:tracePt t="27085" x="2484438" y="3094038"/>
          <p14:tracePt t="27092" x="2460625" y="3143250"/>
          <p14:tracePt t="27099" x="2424113" y="3263900"/>
          <p14:tracePt t="27106" x="2398713" y="3362325"/>
          <p14:tracePt t="27113" x="2387600" y="3448050"/>
          <p14:tracePt t="27120" x="2362200" y="3568700"/>
          <p14:tracePt t="27127" x="2362200" y="3641725"/>
          <p14:tracePt t="27135" x="2338388" y="3800475"/>
          <p14:tracePt t="27142" x="2338388" y="3933825"/>
          <p14:tracePt t="27151" x="2325688" y="4056063"/>
          <p14:tracePt t="27157" x="2325688" y="4154488"/>
          <p14:tracePt t="27165" x="2325688" y="4264025"/>
          <p14:tracePt t="27172" x="2325688" y="4348163"/>
          <p14:tracePt t="27180" x="2325688" y="4457700"/>
          <p14:tracePt t="27187" x="2325688" y="4579938"/>
          <p14:tracePt t="27194" x="2351088" y="4678363"/>
          <p14:tracePt t="27202" x="2374900" y="4775200"/>
          <p14:tracePt t="27208" x="2398713" y="4848225"/>
          <p14:tracePt t="27216" x="2424113" y="4921250"/>
          <p14:tracePt t="27223" x="2447925" y="4994275"/>
          <p14:tracePt t="27230" x="2471738" y="5080000"/>
          <p14:tracePt t="27237" x="2508250" y="5164138"/>
          <p14:tracePt t="27246" x="2520950" y="5213350"/>
          <p14:tracePt t="27254" x="2533650" y="5249863"/>
          <p14:tracePt t="27259" x="2557463" y="5286375"/>
          <p14:tracePt t="27267" x="2557463" y="5322888"/>
          <p14:tracePt t="27275" x="2582863" y="5348288"/>
          <p14:tracePt t="27283" x="2593975" y="5359400"/>
          <p14:tracePt t="27289" x="2593975" y="5384800"/>
          <p14:tracePt t="27297" x="2619375" y="5421313"/>
          <p14:tracePt t="27304" x="2630488" y="5445125"/>
          <p14:tracePt t="27312" x="2655888" y="5468938"/>
          <p14:tracePt t="27319" x="2667000" y="5494338"/>
          <p14:tracePt t="27325" x="2679700" y="5494338"/>
          <p14:tracePt t="27334" x="2692400" y="5518150"/>
          <p14:tracePt t="27340" x="2716213" y="5541963"/>
          <p14:tracePt t="27347" x="2765425" y="5554663"/>
          <p14:tracePt t="27356" x="2776538" y="5578475"/>
          <p14:tracePt t="27363" x="2801938" y="5591175"/>
          <p14:tracePt t="27370" x="2838450" y="5591175"/>
          <p14:tracePt t="27377" x="2874963" y="5603875"/>
          <p14:tracePt t="27385" x="2911475" y="5614988"/>
          <p14:tracePt t="27391" x="2947988" y="5627688"/>
          <p14:tracePt t="27399" x="2984500" y="5627688"/>
          <p14:tracePt t="27406" x="3008313" y="5627688"/>
          <p14:tracePt t="27414" x="3032125" y="5627688"/>
          <p14:tracePt t="27422" x="3057525" y="5627688"/>
          <p14:tracePt t="27429" x="3094038" y="5627688"/>
          <p14:tracePt t="27436" x="3117850" y="5627688"/>
          <p14:tracePt t="27443" x="3154363" y="5627688"/>
          <p14:tracePt t="27457" x="3190875" y="5603875"/>
          <p14:tracePt t="27457" x="3227388" y="5591175"/>
          <p14:tracePt t="27464" x="3263900" y="5554663"/>
          <p14:tracePt t="27472" x="3313113" y="5518150"/>
          <p14:tracePt t="27480" x="3373438" y="5481638"/>
          <p14:tracePt t="27488" x="3409950" y="5432425"/>
          <p14:tracePt t="27494" x="3459163" y="5359400"/>
          <p14:tracePt t="27502" x="3532188" y="5273675"/>
          <p14:tracePt t="27508" x="3581400" y="5153025"/>
          <p14:tracePt t="27516" x="3605213" y="5067300"/>
          <p14:tracePt t="27523" x="3629025" y="4945063"/>
          <p14:tracePt t="27531" x="3654425" y="4799013"/>
          <p14:tracePt t="27538" x="3654425" y="4714875"/>
          <p14:tracePt t="27546" x="3654425" y="4543425"/>
          <p14:tracePt t="27553" x="3654425" y="4446588"/>
          <p14:tracePt t="27560" x="3654425" y="4300538"/>
          <p14:tracePt t="27568" x="3654425" y="4165600"/>
          <p14:tracePt t="27574" x="3654425" y="4019550"/>
          <p14:tracePt t="27581" x="3654425" y="3860800"/>
          <p14:tracePt t="27589" x="3641725" y="3727450"/>
          <p14:tracePt t="27596" x="3617913" y="3544888"/>
          <p14:tracePt t="27604" x="3592513" y="3336925"/>
          <p14:tracePt t="27612" x="3568700" y="3179763"/>
          <p14:tracePt t="27619" x="3544888" y="3033713"/>
          <p14:tracePt t="27626" x="3532188" y="2887663"/>
          <p14:tracePt t="27634" x="3519488" y="2703513"/>
          <p14:tracePt t="27641" x="3508375" y="2570163"/>
          <p14:tracePt t="27648" x="3482975" y="2436813"/>
          <p14:tracePt t="27656" x="3471863" y="2351088"/>
          <p14:tracePt t="27663" x="3459163" y="2254250"/>
          <p14:tracePt t="27669" x="3435350" y="2155825"/>
          <p14:tracePt t="27677" x="3398838" y="2058988"/>
          <p14:tracePt t="27686" x="3373438" y="1973263"/>
          <p14:tracePt t="27692" x="3336925" y="1900238"/>
          <p14:tracePt t="27698" x="3313113" y="1814513"/>
          <p14:tracePt t="27706" x="3289300" y="1741488"/>
          <p14:tracePt t="27714" x="3263900" y="1704975"/>
          <p14:tracePt t="27721" x="3252788" y="1668463"/>
          <p14:tracePt t="27728" x="3240088" y="1644650"/>
          <p14:tracePt t="27736" x="3214688" y="1631950"/>
          <p14:tracePt t="27743" x="3214688" y="1608138"/>
          <p14:tracePt t="27756" x="3203575" y="1584325"/>
          <p14:tracePt t="27759" x="3190875" y="1584325"/>
          <p14:tracePt t="27766" x="3141663" y="1485900"/>
          <p14:tracePt t="27772" x="3130550" y="1473200"/>
          <p14:tracePt t="27780" x="3117850" y="1449388"/>
          <p14:tracePt t="27788" x="3105150" y="1449388"/>
          <p14:tracePt t="27802" x="3105150" y="1436688"/>
          <p14:tracePt t="27809" x="3094038" y="1436688"/>
          <p14:tracePt t="27816" x="3094038" y="1425575"/>
          <p14:tracePt t="27823" x="3081338" y="1425575"/>
          <p14:tracePt t="27831" x="3081338" y="1412875"/>
          <p14:tracePt t="27846" x="3068638" y="1412875"/>
          <p14:tracePt t="27854" x="3057525" y="1400175"/>
          <p14:tracePt t="27861" x="3044825" y="1400175"/>
          <p14:tracePt t="27875" x="3032125" y="1400175"/>
          <p14:tracePt t="27883" x="3021013" y="1400175"/>
          <p14:tracePt t="27897" x="3008313" y="1400175"/>
          <p14:tracePt t="27912" x="2995613" y="1389063"/>
          <p14:tracePt t="27926" x="2984500" y="1389063"/>
          <p14:tracePt t="27933" x="2971800" y="1389063"/>
          <p14:tracePt t="27940" x="2959100" y="1389063"/>
          <p14:tracePt t="27948" x="2935288" y="1389063"/>
          <p14:tracePt t="27956" x="2922588" y="1389063"/>
          <p14:tracePt t="27963" x="2911475" y="1389063"/>
          <p14:tracePt t="27970" x="2886075" y="1389063"/>
          <p14:tracePt t="27978" x="2874963" y="1389063"/>
          <p14:tracePt t="27985" x="2849563" y="1400175"/>
          <p14:tracePt t="27992" x="2825750" y="1425575"/>
          <p14:tracePt t="28000" x="2789238" y="1425575"/>
          <p14:tracePt t="28006" x="2765425" y="1449388"/>
          <p14:tracePt t="28015" x="2752725" y="1462088"/>
          <p14:tracePt t="28022" x="2728913" y="1473200"/>
          <p14:tracePt t="28029" x="2703513" y="1498600"/>
          <p14:tracePt t="28036" x="2692400" y="1522413"/>
          <p14:tracePt t="28043" x="2655888" y="1571625"/>
          <p14:tracePt t="28050" x="2643188" y="1595438"/>
          <p14:tracePt t="28058" x="2619375" y="1644650"/>
          <p14:tracePt t="28065" x="2606675" y="1681163"/>
          <p14:tracePt t="28073" x="2593975" y="1704975"/>
          <p14:tracePt t="28081" x="2570163" y="1790700"/>
          <p14:tracePt t="28088" x="2546350" y="1876425"/>
          <p14:tracePt t="28095" x="2533650" y="1973263"/>
          <p14:tracePt t="28103" x="2520950" y="2033588"/>
          <p14:tracePt t="28109" x="2520950" y="2095500"/>
          <p14:tracePt t="28117" x="2520950" y="2192338"/>
          <p14:tracePt t="28125" x="2520950" y="2265363"/>
          <p14:tracePt t="28132" x="2520950" y="2424113"/>
          <p14:tracePt t="28139" x="2520950" y="2520950"/>
          <p14:tracePt t="28146" x="2520950" y="2630488"/>
          <p14:tracePt t="28153" x="2520950" y="2728913"/>
          <p14:tracePt t="28160" x="2520950" y="2851150"/>
          <p14:tracePt t="28167" x="2520950" y="3021013"/>
          <p14:tracePt t="28175" x="2520950" y="3117850"/>
          <p14:tracePt t="28183" x="2546350" y="3216275"/>
          <p14:tracePt t="28190" x="2557463" y="3289300"/>
          <p14:tracePt t="28198" x="2570163" y="3409950"/>
          <p14:tracePt t="28206" x="2593975" y="3495675"/>
          <p14:tracePt t="28212" x="2606675" y="3568700"/>
          <p14:tracePt t="28219" x="2630488" y="3678238"/>
          <p14:tracePt t="28226" x="2667000" y="3751263"/>
          <p14:tracePt t="28234" x="2692400" y="3800475"/>
          <p14:tracePt t="28241" x="2703513" y="3824288"/>
          <p14:tracePt t="28248" x="2716213" y="3873500"/>
          <p14:tracePt t="28256" x="2728913" y="3886200"/>
          <p14:tracePt t="28263" x="2740025" y="3897313"/>
          <p14:tracePt t="28270" x="2752725" y="3922713"/>
          <p14:tracePt t="28277" x="2765425" y="3946525"/>
          <p14:tracePt t="28284" x="2776538" y="3959225"/>
          <p14:tracePt t="28292" x="2789238" y="3983038"/>
          <p14:tracePt t="28307" x="2801938" y="3995738"/>
          <p14:tracePt t="28315" x="2813050" y="4006850"/>
          <p14:tracePt t="28323" x="2825750" y="4019550"/>
          <p14:tracePt t="28329" x="2838450" y="4032250"/>
          <p14:tracePt t="28336" x="2838450" y="4043363"/>
          <p14:tracePt t="28344" x="2849563" y="4056063"/>
          <p14:tracePt t="28358" x="2862263" y="4056063"/>
          <p14:tracePt t="28366" x="2862263" y="4068763"/>
          <p14:tracePt t="28373" x="2874963" y="4081463"/>
          <p14:tracePt t="28381" x="2886075" y="4081463"/>
          <p14:tracePt t="28388" x="2911475" y="4092575"/>
          <p14:tracePt t="28394" x="2935288" y="4092575"/>
          <p14:tracePt t="28401" x="2947988" y="4105275"/>
          <p14:tracePt t="28409" x="2971800" y="4105275"/>
          <p14:tracePt t="28417" x="3008313" y="4117975"/>
          <p14:tracePt t="28424" x="3032125" y="4117975"/>
          <p14:tracePt t="28432" x="3057525" y="4129088"/>
          <p14:tracePt t="28439" x="3068638" y="4129088"/>
          <p14:tracePt t="28446" x="3094038" y="4129088"/>
          <p14:tracePt t="28454" x="3117850" y="4129088"/>
          <p14:tracePt t="28461" x="3154363" y="4141788"/>
          <p14:tracePt t="28468" x="3178175" y="4141788"/>
          <p14:tracePt t="28476" x="3203575" y="4141788"/>
          <p14:tracePt t="28483" x="3227388" y="4154488"/>
          <p14:tracePt t="28490" x="3240088" y="4154488"/>
          <p14:tracePt t="28498" x="3276600" y="4154488"/>
          <p14:tracePt t="28506" x="3300413" y="4154488"/>
          <p14:tracePt t="28511" x="3313113" y="4154488"/>
          <p14:tracePt t="28518" x="3325813" y="4154488"/>
          <p14:tracePt t="28526" x="3362325" y="4154488"/>
          <p14:tracePt t="28534" x="3373438" y="4141788"/>
          <p14:tracePt t="28541" x="3398838" y="4129088"/>
          <p14:tracePt t="28549" x="3422650" y="4117975"/>
          <p14:tracePt t="28556" x="3446463" y="4081463"/>
          <p14:tracePt t="28564" x="3471863" y="4056063"/>
          <p14:tracePt t="28571" x="3495675" y="4032250"/>
          <p14:tracePt t="28578" x="3519488" y="4006850"/>
          <p14:tracePt t="28586" x="3532188" y="3970338"/>
          <p14:tracePt t="28592" x="3556000" y="3946525"/>
          <p14:tracePt t="28600" x="3568700" y="3922713"/>
          <p14:tracePt t="28607" x="3581400" y="3897313"/>
          <p14:tracePt t="28615" x="3592513" y="3860800"/>
          <p14:tracePt t="28623" x="3605213" y="3824288"/>
          <p14:tracePt t="28630" x="3617913" y="3763963"/>
          <p14:tracePt t="28637" x="3617913" y="3678238"/>
          <p14:tracePt t="28643" x="3617913" y="3568700"/>
          <p14:tracePt t="28650" x="3617913" y="3471863"/>
          <p14:tracePt t="28658" x="3617913" y="3373438"/>
          <p14:tracePt t="28666" x="3617913" y="3240088"/>
          <p14:tracePt t="28673" x="3617913" y="3106738"/>
          <p14:tracePt t="28681" x="3605213" y="2911475"/>
          <p14:tracePt t="28688" x="3592513" y="2765425"/>
          <p14:tracePt t="28695" x="3592513" y="2619375"/>
          <p14:tracePt t="28703" x="3581400" y="2533650"/>
          <p14:tracePt t="28710" x="3568700" y="2436813"/>
          <p14:tracePt t="28718" x="3568700" y="2351088"/>
          <p14:tracePt t="28724" x="3556000" y="2278063"/>
          <p14:tracePt t="28732" x="3544888" y="2217738"/>
          <p14:tracePt t="28739" x="3544888" y="2179638"/>
          <p14:tracePt t="28746" x="3532188" y="2132013"/>
          <p14:tracePt t="28753" x="3519488" y="2095500"/>
          <p14:tracePt t="28760" x="3508375" y="2070100"/>
          <p14:tracePt t="28767" x="3508375" y="2058988"/>
          <p14:tracePt t="28775" x="3495675" y="2033588"/>
          <p14:tracePt t="28783" x="3471863" y="1997075"/>
          <p14:tracePt t="28790" x="3471863" y="1985963"/>
          <p14:tracePt t="28798" x="3459163" y="1973263"/>
          <p14:tracePt t="28806" x="3446463" y="1949450"/>
          <p14:tracePt t="28812" x="3435350" y="1936750"/>
          <p14:tracePt t="28820" x="3422650" y="1924050"/>
          <p14:tracePt t="28827" x="3422650" y="1900238"/>
          <p14:tracePt t="28835" x="3409950" y="1887538"/>
          <p14:tracePt t="28842" x="3398838" y="1863725"/>
          <p14:tracePt t="28849" x="3386138" y="1851025"/>
          <p14:tracePt t="28856" x="3373438" y="1839913"/>
          <p14:tracePt t="28864" x="3362325" y="1827213"/>
          <p14:tracePt t="28870" x="3362325" y="1814513"/>
          <p14:tracePt t="28877" x="3362325" y="1803400"/>
          <p14:tracePt t="28885" x="3349625" y="1803400"/>
          <p14:tracePt t="28892" x="3349625" y="1790700"/>
          <p14:tracePt t="28901" x="3325813" y="1778000"/>
          <p14:tracePt t="28908" x="3325813" y="1766888"/>
          <p14:tracePt t="28915" x="3313113" y="1754188"/>
          <p14:tracePt t="28923" x="3313113" y="1741488"/>
          <p14:tracePt t="28930" x="3289300" y="1717675"/>
          <p14:tracePt t="28937" x="3276600" y="1717675"/>
          <p14:tracePt t="28944" x="3263900" y="1693863"/>
          <p14:tracePt t="28952" x="3252788" y="1693863"/>
          <p14:tracePt t="28959" x="3240088" y="1681163"/>
          <p14:tracePt t="28966" x="3227388" y="1668463"/>
          <p14:tracePt t="28973" x="3214688" y="1657350"/>
          <p14:tracePt t="28989" x="3203575" y="1644650"/>
          <p14:tracePt t="28995" x="3203575" y="1631950"/>
          <p14:tracePt t="29002" x="3178175" y="1631950"/>
          <p14:tracePt t="29039" x="3167063" y="1631950"/>
          <p14:tracePt t="29054" x="3154363" y="1620838"/>
          <p14:tracePt t="29068" x="3141663" y="1620838"/>
          <p14:tracePt t="29076" x="3130550" y="1620838"/>
          <p14:tracePt t="29084" x="3117850" y="1620838"/>
          <p14:tracePt t="29090" x="3105150" y="1620838"/>
          <p14:tracePt t="29098" x="3094038" y="1620838"/>
          <p14:tracePt t="29106" x="3081338" y="1620838"/>
          <p14:tracePt t="29112" x="3068638" y="1631950"/>
          <p14:tracePt t="29119" x="3044825" y="1644650"/>
          <p14:tracePt t="29126" x="3032125" y="1657350"/>
          <p14:tracePt t="29135" x="3021013" y="1681163"/>
          <p14:tracePt t="29142" x="3008313" y="1693863"/>
          <p14:tracePt t="29149" x="2995613" y="1717675"/>
          <p14:tracePt t="29156" x="2984500" y="1730375"/>
          <p14:tracePt t="29164" x="2971800" y="1754188"/>
          <p14:tracePt t="29171" x="2959100" y="1778000"/>
          <p14:tracePt t="29179" x="2947988" y="1814513"/>
          <p14:tracePt t="29186" x="2935288" y="1839913"/>
          <p14:tracePt t="29193" x="2922588" y="1863725"/>
          <p14:tracePt t="29201" x="2922588" y="1887538"/>
          <p14:tracePt t="29208" x="2911475" y="1900238"/>
          <p14:tracePt t="29215" x="2911475" y="1912938"/>
          <p14:tracePt t="29223" x="2898775" y="1936750"/>
          <p14:tracePt t="29229" x="2898775" y="1949450"/>
          <p14:tracePt t="29236" x="2898775" y="1960563"/>
          <p14:tracePt t="29244" x="2898775" y="1973263"/>
          <p14:tracePt t="29252" x="2886075" y="1985963"/>
          <p14:tracePt t="29259" x="2886075" y="1997075"/>
          <p14:tracePt t="29267" x="2886075" y="2022475"/>
          <p14:tracePt t="29273" x="2886075" y="2033588"/>
          <p14:tracePt t="29282" x="2874963" y="2046288"/>
          <p14:tracePt t="29289" x="2874963" y="2058988"/>
          <p14:tracePt t="29303" x="2874963" y="2082800"/>
          <p14:tracePt t="29318" x="2874963" y="2095500"/>
          <p14:tracePt t="29339" x="2874963" y="2106613"/>
          <p14:tracePt t="29361" x="2874963" y="2119313"/>
          <p14:tracePt t="29384" x="2874963" y="2132013"/>
          <p14:tracePt t="29442" x="2874963" y="2143125"/>
          <p14:tracePt t="29546" x="2874963" y="2132013"/>
          <p14:tracePt t="29553" x="2886075" y="2106613"/>
          <p14:tracePt t="29560" x="2898775" y="2095500"/>
          <p14:tracePt t="29567" x="2922588" y="2070100"/>
          <p14:tracePt t="29575" x="2935288" y="2046288"/>
          <p14:tracePt t="29582" x="2947988" y="2033588"/>
          <p14:tracePt t="29589" x="2971800" y="2009775"/>
          <p14:tracePt t="29596" x="2984500" y="1985963"/>
          <p14:tracePt t="29602" x="3008313" y="1973263"/>
          <p14:tracePt t="29610" x="3021013" y="1936750"/>
          <p14:tracePt t="29617" x="3044825" y="1924050"/>
          <p14:tracePt t="29625" x="3057525" y="1900238"/>
          <p14:tracePt t="29633" x="3068638" y="1876425"/>
          <p14:tracePt t="29640" x="3081338" y="1863725"/>
          <p14:tracePt t="29647" x="3094038" y="1851025"/>
          <p14:tracePt t="29655" x="3094038" y="1839913"/>
          <p14:tracePt t="29661" x="3105150" y="1827213"/>
          <p14:tracePt t="29676" x="3117850" y="1814513"/>
          <p14:tracePt t="29692" x="3130550" y="1803400"/>
          <p14:tracePt t="29698" x="3141663" y="1803400"/>
          <p14:tracePt t="29706" x="3141663" y="1790700"/>
          <p14:tracePt t="29712" x="3154363" y="1790700"/>
          <p14:tracePt t="29719" x="3167063" y="1778000"/>
          <p14:tracePt t="29727" x="3178175" y="1778000"/>
          <p14:tracePt t="29735" x="3190875" y="1778000"/>
          <p14:tracePt t="29742" x="3203575" y="1778000"/>
          <p14:tracePt t="29757" x="3214688" y="1778000"/>
          <p14:tracePt t="29764" x="3227388" y="1778000"/>
          <p14:tracePt t="29772" x="3240088" y="1778000"/>
          <p14:tracePt t="29786" x="3263900" y="1778000"/>
          <p14:tracePt t="29801" x="3276600" y="1778000"/>
          <p14:tracePt t="29816" x="3300413" y="1778000"/>
          <p14:tracePt t="29829" x="3313113" y="1790700"/>
          <p14:tracePt t="29836" x="3336925" y="1814513"/>
          <p14:tracePt t="29844" x="3336925" y="1827213"/>
          <p14:tracePt t="29852" x="3362325" y="1839913"/>
          <p14:tracePt t="29859" x="3362325" y="1851025"/>
          <p14:tracePt t="29867" x="3386138" y="1863725"/>
          <p14:tracePt t="29873" x="3398838" y="1887538"/>
          <p14:tracePt t="29882" x="3398838" y="1900238"/>
          <p14:tracePt t="29889" x="3409950" y="1924050"/>
          <p14:tracePt t="29896" x="3422650" y="1936750"/>
          <p14:tracePt t="29904" x="3422650" y="1949450"/>
          <p14:tracePt t="29910" x="3422650" y="1973263"/>
          <p14:tracePt t="29918" x="3435350" y="1985963"/>
          <p14:tracePt t="29926" x="3446463" y="2009775"/>
          <p14:tracePt t="29933" x="3446463" y="2022475"/>
          <p14:tracePt t="29940" x="3446463" y="2033588"/>
          <p14:tracePt t="29946" x="3446463" y="2046288"/>
          <p14:tracePt t="29954" x="3459163" y="2070100"/>
          <p14:tracePt t="29962" x="3471863" y="2082800"/>
          <p14:tracePt t="29969" x="3471863" y="2095500"/>
          <p14:tracePt t="29976" x="3471863" y="2119313"/>
          <p14:tracePt t="29984" x="3471863" y="2143125"/>
          <p14:tracePt t="29992" x="3482975" y="2143125"/>
          <p14:tracePt t="29999" x="3495675" y="2168525"/>
          <p14:tracePt t="30007" x="3495675" y="2192338"/>
          <p14:tracePt t="30021" x="3495675" y="2205038"/>
          <p14:tracePt t="30028" x="3495675" y="2217738"/>
          <p14:tracePt t="30036" x="3508375" y="2217738"/>
          <p14:tracePt t="30041" x="3508375" y="2228850"/>
          <p14:tracePt t="30057" x="3508375" y="2241550"/>
          <p14:tracePt t="30592" x="3495675" y="2241550"/>
          <p14:tracePt t="30598" x="3482975" y="2241550"/>
          <p14:tracePt t="30605" x="3482975" y="2228850"/>
          <p14:tracePt t="30613" x="3471863" y="2228850"/>
          <p14:tracePt t="30621" x="3459163" y="2217738"/>
          <p14:tracePt t="30628" x="3446463" y="2217738"/>
          <p14:tracePt t="30636" x="3435350" y="2192338"/>
          <p14:tracePt t="30643" x="3422650" y="2179638"/>
          <p14:tracePt t="30651" x="3398838" y="2168525"/>
          <p14:tracePt t="30657" x="3373438" y="2155825"/>
          <p14:tracePt t="30665" x="3349625" y="2132013"/>
          <p14:tracePt t="30673" x="3325813" y="2119313"/>
          <p14:tracePt t="30680" x="3289300" y="2095500"/>
          <p14:tracePt t="30687" x="3252788" y="2095500"/>
          <p14:tracePt t="30693" x="3227388" y="2070100"/>
          <p14:tracePt t="30702" x="3190875" y="2058988"/>
          <p14:tracePt t="30708" x="3154363" y="2058988"/>
          <p14:tracePt t="30715" x="3117850" y="2058988"/>
          <p14:tracePt t="30723" x="3081338" y="2046288"/>
          <p14:tracePt t="30730" x="3044825" y="2046288"/>
          <p14:tracePt t="30739" x="3021013" y="2046288"/>
          <p14:tracePt t="30745" x="2995613" y="2046288"/>
          <p14:tracePt t="30753" x="2959100" y="2046288"/>
          <p14:tracePt t="30760" x="2935288" y="2046288"/>
          <p14:tracePt t="30768" x="2911475" y="2046288"/>
          <p14:tracePt t="30775" x="2898775" y="2046288"/>
          <p14:tracePt t="30782" x="2874963" y="2058988"/>
          <p14:tracePt t="30790" x="2862263" y="2070100"/>
          <p14:tracePt t="30796" x="2849563" y="2070100"/>
          <p14:tracePt t="30804" x="2838450" y="2082800"/>
          <p14:tracePt t="30811" x="2825750" y="2082800"/>
          <p14:tracePt t="30818" x="2813050" y="2095500"/>
          <p14:tracePt t="30826" x="2789238" y="2119313"/>
          <p14:tracePt t="30832" x="2776538" y="2143125"/>
          <p14:tracePt t="30840" x="2752725" y="2168525"/>
          <p14:tracePt t="30848" x="2740025" y="2192338"/>
          <p14:tracePt t="30856" x="2728913" y="2217738"/>
          <p14:tracePt t="30863" x="2716213" y="2241550"/>
          <p14:tracePt t="30870" x="2716213" y="2254250"/>
          <p14:tracePt t="30877" x="2716213" y="2278063"/>
          <p14:tracePt t="30885" x="2703513" y="2314575"/>
          <p14:tracePt t="30892" x="2692400" y="2338388"/>
          <p14:tracePt t="30899" x="2679700" y="2374900"/>
          <p14:tracePt t="30907" x="2679700" y="2411413"/>
          <p14:tracePt t="30914" x="2679700" y="2436813"/>
          <p14:tracePt t="30922" x="2667000" y="2460625"/>
          <p14:tracePt t="30928" x="2667000" y="2484438"/>
          <p14:tracePt t="30936" x="2655888" y="2520950"/>
          <p14:tracePt t="30943" x="2643188" y="2546350"/>
          <p14:tracePt t="30949" x="2643188" y="2570163"/>
          <p14:tracePt t="30957" x="2643188" y="2582863"/>
          <p14:tracePt t="30965" x="2630488" y="2606675"/>
          <p14:tracePt t="30973" x="2630488" y="2630488"/>
          <p14:tracePt t="30980" x="2619375" y="2655888"/>
          <p14:tracePt t="30987" x="2619375" y="2667000"/>
          <p14:tracePt t="30994" x="2619375" y="2692400"/>
          <p14:tracePt t="31002" x="2606675" y="2716213"/>
          <p14:tracePt t="31009" x="2606675" y="2728913"/>
          <p14:tracePt t="31016" x="2606675" y="2740025"/>
          <p14:tracePt t="31024" x="2593975" y="2776538"/>
          <p14:tracePt t="31031" x="2593975" y="2789238"/>
          <p14:tracePt t="31038" x="2582863" y="2814638"/>
          <p14:tracePt t="31045" x="2582863" y="2851150"/>
          <p14:tracePt t="31053" x="2582863" y="2874963"/>
          <p14:tracePt t="31060" x="2570163" y="2898775"/>
          <p14:tracePt t="31067" x="2557463" y="2935288"/>
          <p14:tracePt t="31074" x="2557463" y="2960688"/>
          <p14:tracePt t="31082" x="2546350" y="2997200"/>
          <p14:tracePt t="31090" x="2546350" y="3021013"/>
          <p14:tracePt t="31097" x="2546350" y="3057525"/>
          <p14:tracePt t="31105" x="2546350" y="3081338"/>
          <p14:tracePt t="31111" x="2533650" y="3106738"/>
          <p14:tracePt t="31118" x="2533650" y="3130550"/>
          <p14:tracePt t="31126" x="2520950" y="3154363"/>
          <p14:tracePt t="31507" x="2520950" y="3167063"/>
          <p14:tracePt t="31515" x="2533650" y="3179763"/>
          <p14:tracePt t="31529" x="2546350" y="3190875"/>
          <p14:tracePt t="31536" x="2546350" y="3203575"/>
          <p14:tracePt t="31543" x="2557463" y="3203575"/>
          <p14:tracePt t="31550" x="2557463" y="3216275"/>
          <p14:tracePt t="31557" x="2570163" y="3227388"/>
          <p14:tracePt t="31565" x="2570163" y="3240088"/>
          <p14:tracePt t="31574" x="2582863" y="3252788"/>
          <p14:tracePt t="31580" x="2582863" y="3263900"/>
          <p14:tracePt t="31587" x="2593975" y="3276600"/>
          <p14:tracePt t="31594" x="2606675" y="3276600"/>
          <p14:tracePt t="31602" x="2606675" y="3300413"/>
          <p14:tracePt t="31609" x="2606675" y="3325813"/>
          <p14:tracePt t="31617" x="2619375" y="3336925"/>
          <p14:tracePt t="31624" x="2619375" y="3349625"/>
          <p14:tracePt t="31632" x="2630488" y="3373438"/>
          <p14:tracePt t="31638" x="2630488" y="3386138"/>
          <p14:tracePt t="31645" x="2630488" y="3398838"/>
          <p14:tracePt t="31654" x="2643188" y="3422650"/>
          <p14:tracePt t="31660" x="2655888" y="3422650"/>
          <p14:tracePt t="31667" x="2655888" y="3448050"/>
          <p14:tracePt t="31674" x="2667000" y="3471863"/>
          <p14:tracePt t="31682" x="2679700" y="3484563"/>
          <p14:tracePt t="31691" x="2692400" y="3508375"/>
          <p14:tracePt t="31697" x="2703513" y="3544888"/>
          <p14:tracePt t="31704" x="2716213" y="3568700"/>
          <p14:tracePt t="31712" x="2716213" y="3581400"/>
          <p14:tracePt t="31719" x="2728913" y="3605213"/>
          <p14:tracePt t="31727" x="2740025" y="3617913"/>
          <p14:tracePt t="31734" x="2752725" y="3630613"/>
          <p14:tracePt t="31741" x="2765425" y="3654425"/>
          <p14:tracePt t="31754" x="2776538" y="3667125"/>
          <p14:tracePt t="31756" x="2776538" y="3678238"/>
          <p14:tracePt t="31763" x="2911475" y="3910013"/>
          <p14:tracePt t="31771" x="2935288" y="3946525"/>
          <p14:tracePt t="31777" x="2959100" y="3983038"/>
          <p14:tracePt t="31784" x="2984500" y="4019550"/>
          <p14:tracePt t="31791" x="2995613" y="4043363"/>
          <p14:tracePt t="31800" x="3021013" y="4068763"/>
          <p14:tracePt t="31808" x="3032125" y="4092575"/>
          <p14:tracePt t="31815" x="3057525" y="4117975"/>
          <p14:tracePt t="31822" x="3081338" y="4141788"/>
          <p14:tracePt t="31829" x="3117850" y="4191000"/>
          <p14:tracePt t="31836" x="3141663" y="4214813"/>
          <p14:tracePt t="31843" x="3167063" y="4238625"/>
          <p14:tracePt t="31851" x="3214688" y="4275138"/>
          <p14:tracePt t="31858" x="3227388" y="4300538"/>
          <p14:tracePt t="31866" x="3289300" y="4337050"/>
          <p14:tracePt t="31874" x="3313113" y="4360863"/>
          <p14:tracePt t="31880" x="3336925" y="4373563"/>
          <p14:tracePt t="31888" x="3362325" y="4384675"/>
          <p14:tracePt t="31894" x="3386138" y="4410075"/>
          <p14:tracePt t="31903" x="3398838" y="4410075"/>
          <p14:tracePt t="31909" x="3422650" y="4410075"/>
          <p14:tracePt t="31916" x="3459163" y="4421188"/>
          <p14:tracePt t="31925" x="3482975" y="4433888"/>
          <p14:tracePt t="31932" x="3508375" y="4446588"/>
          <p14:tracePt t="31939" x="3519488" y="4446588"/>
          <p14:tracePt t="31946" x="3532188" y="4446588"/>
          <p14:tracePt t="31954" x="3568700" y="4446588"/>
          <p14:tracePt t="31960" x="3581400" y="4446588"/>
          <p14:tracePt t="31968" x="3592513" y="4446588"/>
          <p14:tracePt t="31976" x="3605213" y="4446588"/>
          <p14:tracePt t="31983" x="3617913" y="4446588"/>
          <p14:tracePt t="31991" x="3629025" y="4446588"/>
          <p14:tracePt t="31998" x="3641725" y="4433888"/>
          <p14:tracePt t="32005" x="3654425" y="4421188"/>
          <p14:tracePt t="32012" x="3678238" y="4397375"/>
          <p14:tracePt t="32019" x="3678238" y="4373563"/>
          <p14:tracePt t="32027" x="3702050" y="4348163"/>
          <p14:tracePt t="32033" x="3727450" y="4300538"/>
          <p14:tracePt t="32041" x="3727450" y="4264025"/>
          <p14:tracePt t="32049" x="3738563" y="4227513"/>
          <p14:tracePt t="32056" x="3751263" y="4129088"/>
          <p14:tracePt t="32064" x="3751263" y="4056063"/>
          <p14:tracePt t="32071" x="3763963" y="4006850"/>
          <p14:tracePt t="32077" x="3763963" y="3933825"/>
          <p14:tracePt t="32085" x="3763963" y="3873500"/>
          <p14:tracePt t="32093" x="3763963" y="3836988"/>
          <p14:tracePt t="32100" x="3775075" y="3813175"/>
          <p14:tracePt t="32108" x="3775075" y="3787775"/>
          <p14:tracePt t="32115" x="3775075" y="3776663"/>
          <p14:tracePt t="32122" x="3775075" y="3763963"/>
          <p14:tracePt t="32136" x="3775075" y="3751263"/>
          <p14:tracePt t="32255" x="3775075" y="3763963"/>
          <p14:tracePt t="32262" x="3775075" y="3776663"/>
          <p14:tracePt t="32269" x="3763963" y="3800475"/>
          <p14:tracePt t="32275" x="3763963" y="3813175"/>
          <p14:tracePt t="32282" x="3751263" y="3836988"/>
          <p14:tracePt t="32289" x="3738563" y="3860800"/>
          <p14:tracePt t="32298" x="3727450" y="3886200"/>
          <p14:tracePt t="32305" x="3702050" y="3910013"/>
          <p14:tracePt t="32312" x="3690938" y="3933825"/>
          <p14:tracePt t="32320" x="3665538" y="3946525"/>
          <p14:tracePt t="32327" x="3641725" y="3959225"/>
          <p14:tracePt t="32335" x="3617913" y="3983038"/>
          <p14:tracePt t="32341" x="3592513" y="3995738"/>
          <p14:tracePt t="32349" x="3556000" y="4006850"/>
          <p14:tracePt t="32357" x="3508375" y="4032250"/>
          <p14:tracePt t="32364" x="3471863" y="4032250"/>
          <p14:tracePt t="32371" x="3422650" y="4043363"/>
          <p14:tracePt t="32377" x="3373438" y="4043363"/>
          <p14:tracePt t="32385" x="3263900" y="4043363"/>
          <p14:tracePt t="32393" x="3214688" y="4043363"/>
          <p14:tracePt t="32400" x="3141663" y="4032250"/>
          <p14:tracePt t="32407" x="3081338" y="4006850"/>
          <p14:tracePt t="32414" x="3008313" y="3959225"/>
          <p14:tracePt t="32421" x="2959100" y="3922713"/>
          <p14:tracePt t="32429" x="2911475" y="3897313"/>
          <p14:tracePt t="32436" x="2886075" y="3873500"/>
          <p14:tracePt t="32444" x="2849563" y="3849688"/>
          <p14:tracePt t="32459" x="2789238" y="3800475"/>
          <p14:tracePt t="32466" x="2776538" y="3776663"/>
          <p14:tracePt t="32474" x="2740025" y="3751263"/>
          <p14:tracePt t="32481" x="2728913" y="3727450"/>
          <p14:tracePt t="32488" x="2716213" y="3703638"/>
          <p14:tracePt t="32495" x="2716213" y="3690938"/>
          <p14:tracePt t="32503" x="2716213" y="3678238"/>
          <p14:tracePt t="32510" x="2703513" y="3678238"/>
          <p14:tracePt t="32518" x="2703513" y="3667125"/>
          <p14:tracePt t="32524" x="2692400" y="3667125"/>
          <p14:tracePt t="32546" x="2692400" y="3654425"/>
          <p14:tracePt t="32636" x="2703513" y="3654425"/>
          <p14:tracePt t="32642" x="2716213" y="3678238"/>
          <p14:tracePt t="32649" x="2740025" y="3690938"/>
          <p14:tracePt t="32657" x="2765425" y="3714750"/>
          <p14:tracePt t="32663" x="2789238" y="3751263"/>
          <p14:tracePt t="32670" x="2801938" y="3763963"/>
          <p14:tracePt t="32678" x="2825750" y="3787775"/>
          <p14:tracePt t="32685" x="2849563" y="3813175"/>
          <p14:tracePt t="32693" x="2862263" y="3824288"/>
          <p14:tracePt t="32701" x="2911475" y="3849688"/>
          <p14:tracePt t="32708" x="2935288" y="3860800"/>
          <p14:tracePt t="32715" x="2959100" y="3873500"/>
          <p14:tracePt t="32723" x="2984500" y="3897313"/>
          <p14:tracePt t="32730" x="3021013" y="3897313"/>
          <p14:tracePt t="32737" x="3057525" y="3910013"/>
          <p14:tracePt t="32744" x="3081338" y="3910013"/>
          <p14:tracePt t="32752" x="3105150" y="3922713"/>
          <p14:tracePt t="32758" x="3117850" y="3922713"/>
          <p14:tracePt t="32766" x="3141663" y="3922713"/>
          <p14:tracePt t="32773" x="3167063" y="3922713"/>
          <p14:tracePt t="32780" x="3190875" y="3922713"/>
          <p14:tracePt t="32788" x="3203575" y="3922713"/>
          <p14:tracePt t="32795" x="3214688" y="3922713"/>
          <p14:tracePt t="32810" x="3227388" y="3922713"/>
          <p14:tracePt t="32818" x="3240088" y="3910013"/>
          <p14:tracePt t="32825" x="3252788" y="3886200"/>
          <p14:tracePt t="32832" x="3263900" y="3860800"/>
          <p14:tracePt t="32839" x="3263900" y="3836988"/>
          <p14:tracePt t="32846" x="3276600" y="3813175"/>
          <p14:tracePt t="32854" x="3289300" y="3787775"/>
          <p14:tracePt t="32861" x="3289300" y="3751263"/>
          <p14:tracePt t="32868" x="3289300" y="3714750"/>
          <p14:tracePt t="32877" x="3289300" y="3690938"/>
          <p14:tracePt t="32884" x="3300413" y="3678238"/>
          <p14:tracePt t="32890" x="3300413" y="3667125"/>
          <p14:tracePt t="33937" x="3289300" y="3678238"/>
          <p14:tracePt t="33945" x="3289300" y="3690938"/>
          <p14:tracePt t="33953" x="3263900" y="3703638"/>
          <p14:tracePt t="33960" x="3252788" y="3740150"/>
          <p14:tracePt t="33967" x="3227388" y="3776663"/>
          <p14:tracePt t="33975" x="3203575" y="3824288"/>
          <p14:tracePt t="33982" x="3167063" y="3886200"/>
          <p14:tracePt t="33989" x="3154363" y="3946525"/>
          <p14:tracePt t="33996" x="3117850" y="4032250"/>
          <p14:tracePt t="34004" x="3057525" y="4214813"/>
          <p14:tracePt t="34011" x="3021013" y="4311650"/>
          <p14:tracePt t="34018" x="2971800" y="4446588"/>
          <p14:tracePt t="34026" x="2947988" y="4556125"/>
          <p14:tracePt t="34033" x="2911475" y="4678363"/>
          <p14:tracePt t="34041" x="2886075" y="4835525"/>
          <p14:tracePt t="34047" x="2862263" y="5006975"/>
          <p14:tracePt t="34054" x="2825750" y="5127625"/>
          <p14:tracePt t="34061" x="2813050" y="5237163"/>
          <p14:tracePt t="34070" x="2801938" y="5348288"/>
          <p14:tracePt t="34076" x="2801938" y="5445125"/>
          <p14:tracePt t="34085" x="2801938" y="5578475"/>
          <p14:tracePt t="34092" x="2801938" y="5676900"/>
          <p14:tracePt t="34099" x="2801938" y="5737225"/>
          <p14:tracePt t="34106" x="2801938" y="5810250"/>
          <p14:tracePt t="34114" x="2801938" y="5870575"/>
          <p14:tracePt t="34121" x="2801938" y="5932488"/>
          <p14:tracePt t="34128" x="2801938" y="5969000"/>
          <p14:tracePt t="34363" x="2813050" y="5969000"/>
          <p14:tracePt t="34370" x="2813050" y="5981700"/>
          <p14:tracePt t="34377" x="2838450" y="5981700"/>
          <p14:tracePt t="34385" x="2849563" y="5992813"/>
          <p14:tracePt t="34393" x="2886075" y="6018213"/>
          <p14:tracePt t="34399" x="2922588" y="6018213"/>
          <p14:tracePt t="34407" x="2947988" y="6042025"/>
          <p14:tracePt t="34413" x="2971800" y="6054725"/>
          <p14:tracePt t="34420" x="3021013" y="6054725"/>
          <p14:tracePt t="34428" x="3057525" y="6065838"/>
          <p14:tracePt t="34435" x="3105150" y="6078538"/>
          <p14:tracePt t="34443" x="3141663" y="6091238"/>
          <p14:tracePt t="34458" x="3203575" y="6091238"/>
          <p14:tracePt t="34465" x="3227388" y="6091238"/>
          <p14:tracePt t="34473" x="3252788" y="6091238"/>
          <p14:tracePt t="34479" x="3276600" y="6091238"/>
          <p14:tracePt t="34487" x="3313113" y="6091238"/>
          <p14:tracePt t="34494" x="3336925" y="6078538"/>
          <p14:tracePt t="34502" x="3362325" y="6065838"/>
          <p14:tracePt t="34509" x="3373438" y="6054725"/>
          <p14:tracePt t="34516" x="3398838" y="6042025"/>
          <p14:tracePt t="34524" x="3409950" y="5992813"/>
          <p14:tracePt t="34530" x="3435350" y="5956300"/>
          <p14:tracePt t="34537" x="3459163" y="5907088"/>
          <p14:tracePt t="34545" x="3471863" y="5846763"/>
          <p14:tracePt t="34553" x="3482975" y="5737225"/>
          <p14:tracePt t="34560" x="3495675" y="5664200"/>
          <p14:tracePt t="34568" x="3495675" y="5591175"/>
          <p14:tracePt t="34576" x="3495675" y="5505450"/>
          <p14:tracePt t="34582" x="3495675" y="5432425"/>
          <p14:tracePt t="34589" x="3495675" y="5359400"/>
          <p14:tracePt t="34597" x="3495675" y="5273675"/>
          <p14:tracePt t="34604" x="3495675" y="5189538"/>
          <p14:tracePt t="34611" x="3495675" y="5140325"/>
          <p14:tracePt t="34618" x="3495675" y="5091113"/>
          <p14:tracePt t="34626" x="3482975" y="5030788"/>
          <p14:tracePt t="34634" x="3482975" y="4994275"/>
          <p14:tracePt t="34641" x="3459163" y="4957763"/>
          <p14:tracePt t="34647" x="3446463" y="4908550"/>
          <p14:tracePt t="34654" x="3435350" y="4848225"/>
          <p14:tracePt t="34662" x="3422650" y="4799013"/>
          <p14:tracePt t="34670" x="3398838" y="4775200"/>
          <p14:tracePt t="34677" x="3386138" y="4751388"/>
          <p14:tracePt t="34685" x="3373438" y="4714875"/>
          <p14:tracePt t="34692" x="3349625" y="4702175"/>
          <p14:tracePt t="34699" x="3336925" y="4678363"/>
          <p14:tracePt t="34706" x="3325813" y="4665663"/>
          <p14:tracePt t="34713" x="3313113" y="4652963"/>
          <p14:tracePt t="34722" x="3300413" y="4640263"/>
          <p14:tracePt t="34728" x="3276600" y="4629150"/>
          <p14:tracePt t="34736" x="3252788" y="4629150"/>
          <p14:tracePt t="34744" x="3240088" y="4616450"/>
          <p14:tracePt t="34751" x="3214688" y="4603750"/>
          <p14:tracePt t="34758" x="3190875" y="4603750"/>
          <p14:tracePt t="34764" x="3167063" y="4603750"/>
          <p14:tracePt t="34771" x="3141663" y="4603750"/>
          <p14:tracePt t="34779" x="3130550" y="4603750"/>
          <p14:tracePt t="34787" x="3105150" y="4603750"/>
          <p14:tracePt t="34794" x="3081338" y="4603750"/>
          <p14:tracePt t="34802" x="3044825" y="4629150"/>
          <p14:tracePt t="34809" x="3032125" y="4640263"/>
          <p14:tracePt t="34816" x="2995613" y="4665663"/>
          <p14:tracePt t="34824" x="2971800" y="4702175"/>
          <p14:tracePt t="34831" x="2947988" y="4725988"/>
          <p14:tracePt t="34838" x="2911475" y="4762500"/>
          <p14:tracePt t="34845" x="2898775" y="4799013"/>
          <p14:tracePt t="34853" x="2862263" y="4884738"/>
          <p14:tracePt t="34861" x="2825750" y="4970463"/>
          <p14:tracePt t="34868" x="2801938" y="5054600"/>
          <p14:tracePt t="34876" x="2789238" y="5127625"/>
          <p14:tracePt t="34881" x="2776538" y="5189538"/>
          <p14:tracePt t="34889" x="2765425" y="5299075"/>
          <p14:tracePt t="34897" x="2765425" y="5372100"/>
          <p14:tracePt t="34905" x="2765425" y="5457825"/>
          <p14:tracePt t="34911" x="2765425" y="5530850"/>
          <p14:tracePt t="34919" x="2789238" y="5640388"/>
          <p14:tracePt t="34926" x="2813050" y="5713413"/>
          <p14:tracePt t="34934" x="2849563" y="5797550"/>
          <p14:tracePt t="34942" x="2886075" y="5907088"/>
          <p14:tracePt t="34948" x="2922588" y="6005513"/>
          <p14:tracePt t="34956" x="2984500" y="6102350"/>
          <p14:tracePt t="34962" x="3008313" y="6175375"/>
          <p14:tracePt t="34970" x="3044825" y="6237288"/>
          <p14:tracePt t="34977" x="3081338" y="6273800"/>
          <p14:tracePt t="34985" x="3117850" y="6346825"/>
          <p14:tracePt t="34992" x="3130550" y="6383338"/>
          <p14:tracePt t="34998" x="3167063" y="6419850"/>
          <p14:tracePt t="35006" x="3178175" y="6443663"/>
          <p14:tracePt t="35014" x="3203575" y="6467475"/>
          <p14:tracePt t="35022" x="3214688" y="6480175"/>
          <p14:tracePt t="35029" x="3240088" y="6492875"/>
          <p14:tracePt t="35036" x="3263900" y="6529388"/>
          <p14:tracePt t="35044" x="3289300" y="6540500"/>
          <p14:tracePt t="35051" x="3300413" y="6540500"/>
          <p14:tracePt t="35059" x="3336925" y="6553200"/>
          <p14:tracePt t="35065" x="3362325" y="6553200"/>
          <p14:tracePt t="35073" x="3373438" y="6553200"/>
          <p14:tracePt t="35080" x="3386138" y="6553200"/>
          <p14:tracePt t="35088" x="3422650" y="6553200"/>
          <p14:tracePt t="35094" x="3459163" y="6553200"/>
          <p14:tracePt t="35102" x="3482975" y="6540500"/>
          <p14:tracePt t="35109" x="3508375" y="6529388"/>
          <p14:tracePt t="35116" x="3532188" y="6503988"/>
          <p14:tracePt t="35123" x="3556000" y="6480175"/>
          <p14:tracePt t="35130" x="3581400" y="6467475"/>
          <p14:tracePt t="35138" x="3605213" y="6430963"/>
          <p14:tracePt t="35145" x="3641725" y="6394450"/>
          <p14:tracePt t="35154" x="3690938" y="6310313"/>
          <p14:tracePt t="35162" x="3714750" y="6237288"/>
          <p14:tracePt t="35169" x="3738563" y="6164263"/>
          <p14:tracePt t="35179" x="3751263" y="6065838"/>
          <p14:tracePt t="35183" x="3751263" y="5981700"/>
          <p14:tracePt t="35191" x="3751263" y="5870575"/>
          <p14:tracePt t="35197" x="3751263" y="5822950"/>
          <p14:tracePt t="35205" x="3751263" y="5749925"/>
          <p14:tracePt t="35212" x="3738563" y="5700713"/>
          <p14:tracePt t="35220" x="3714750" y="5614988"/>
          <p14:tracePt t="35227" x="3690938" y="5554663"/>
          <p14:tracePt t="35233" x="3654425" y="5481638"/>
          <p14:tracePt t="35240" x="3617913" y="5432425"/>
          <p14:tracePt t="35248" x="3605213" y="5395913"/>
          <p14:tracePt t="35255" x="3581400" y="5359400"/>
          <p14:tracePt t="35262" x="3544888" y="5322888"/>
          <p14:tracePt t="35271" x="3519488" y="5299075"/>
          <p14:tracePt t="35278" x="3495675" y="5262563"/>
          <p14:tracePt t="35285" x="3471863" y="5237163"/>
          <p14:tracePt t="35293" x="3435350" y="5176838"/>
          <p14:tracePt t="35300" x="3386138" y="5140325"/>
          <p14:tracePt t="35307" x="3362325" y="5091113"/>
          <p14:tracePt t="35314" x="3313113" y="5067300"/>
          <p14:tracePt t="35322" x="3289300" y="5030788"/>
          <p14:tracePt t="35329" x="3252788" y="5006975"/>
          <p14:tracePt t="35336" x="3214688" y="4981575"/>
          <p14:tracePt t="35344" x="3190875" y="4970463"/>
          <p14:tracePt t="35350" x="3167063" y="4945063"/>
          <p14:tracePt t="35357" x="3117850" y="4933950"/>
          <p14:tracePt t="35364" x="3081338" y="4921250"/>
          <p14:tracePt t="35373" x="3068638" y="4908550"/>
          <p14:tracePt t="35380" x="3057525" y="4908550"/>
          <p14:tracePt t="35388" x="3021013" y="4908550"/>
          <p14:tracePt t="35394" x="2995613" y="4908550"/>
          <p14:tracePt t="35402" x="2971800" y="4908550"/>
          <p14:tracePt t="35409" x="2947988" y="4908550"/>
          <p14:tracePt t="35417" x="2922588" y="4908550"/>
          <p14:tracePt t="35425" x="2911475" y="4908550"/>
          <p14:tracePt t="35431" x="2886075" y="4908550"/>
          <p14:tracePt t="35439" x="2862263" y="4933950"/>
          <p14:tracePt t="35445" x="2849563" y="4957763"/>
          <p14:tracePt t="35459" x="2825750" y="4970463"/>
          <p14:tracePt t="35461" x="2813050" y="4994275"/>
          <p14:tracePt t="35467" x="2789238" y="5018088"/>
          <p14:tracePt t="35474" x="2776538" y="5054600"/>
          <p14:tracePt t="35482" x="2765425" y="5091113"/>
          <p14:tracePt t="35490" x="2752725" y="5140325"/>
          <p14:tracePt t="35497" x="2740025" y="5164138"/>
          <p14:tracePt t="35505" x="2740025" y="5249863"/>
          <p14:tracePt t="35512" x="2740025" y="5299075"/>
          <p14:tracePt t="35519" x="2740025" y="5359400"/>
          <p14:tracePt t="35526" x="2740025" y="5432425"/>
          <p14:tracePt t="35534" x="2740025" y="5494338"/>
          <p14:tracePt t="35542" x="2740025" y="5578475"/>
          <p14:tracePt t="35549" x="2740025" y="5640388"/>
          <p14:tracePt t="35556" x="2740025" y="5713413"/>
          <p14:tracePt t="35563" x="2752725" y="5761038"/>
          <p14:tracePt t="35571" x="2776538" y="5810250"/>
          <p14:tracePt t="35578" x="2801938" y="5846763"/>
          <p14:tracePt t="35584" x="2813050" y="5895975"/>
          <p14:tracePt t="35592" x="2849563" y="5945188"/>
          <p14:tracePt t="35599" x="2874963" y="5992813"/>
          <p14:tracePt t="35607" x="2886075" y="6029325"/>
          <p14:tracePt t="35614" x="2922588" y="6054725"/>
          <p14:tracePt t="35622" x="2922588" y="6065838"/>
          <p14:tracePt t="35629" x="2947988" y="6091238"/>
          <p14:tracePt t="35637" x="2971800" y="6102350"/>
          <p14:tracePt t="35644" x="2995613" y="6127750"/>
          <p14:tracePt t="35651" x="3021013" y="6127750"/>
          <p14:tracePt t="35659" x="3032125" y="6138863"/>
          <p14:tracePt t="35665" x="3057525" y="6151563"/>
          <p14:tracePt t="35674" x="3081338" y="6151563"/>
          <p14:tracePt t="35680" x="3117850" y="6164263"/>
          <p14:tracePt t="35688" x="3154363" y="6164263"/>
          <p14:tracePt t="35695" x="3190875" y="6164263"/>
          <p14:tracePt t="35701" x="3227388" y="6164263"/>
          <p14:tracePt t="35709" x="3252788" y="6164263"/>
          <p14:tracePt t="35716" x="3289300" y="6164263"/>
          <p14:tracePt t="35725" x="3325813" y="6164263"/>
          <p14:tracePt t="35732" x="3349625" y="6151563"/>
          <p14:tracePt t="35739" x="3373438" y="6138863"/>
          <p14:tracePt t="35746" x="3409950" y="6115050"/>
          <p14:tracePt t="35753" x="3435350" y="6091238"/>
          <p14:tracePt t="35761" x="3459163" y="6065838"/>
          <p14:tracePt t="35768" x="3482975" y="6029325"/>
          <p14:tracePt t="35776" x="3495675" y="6005513"/>
          <p14:tracePt t="35783" x="3519488" y="5945188"/>
          <p14:tracePt t="35791" x="3544888" y="5846763"/>
          <p14:tracePt t="35797" x="3556000" y="5797550"/>
          <p14:tracePt t="35805" x="3556000" y="5713413"/>
          <p14:tracePt t="35812" x="3556000" y="5651500"/>
          <p14:tracePt t="35818" x="3556000" y="5567363"/>
          <p14:tracePt t="35826" x="3556000" y="5468938"/>
          <p14:tracePt t="35833" x="3556000" y="5395913"/>
          <p14:tracePt t="35842" x="3556000" y="5322888"/>
          <p14:tracePt t="35848" x="3556000" y="5273675"/>
          <p14:tracePt t="35856" x="3544888" y="5213350"/>
          <p14:tracePt t="35863" x="3532188" y="5164138"/>
          <p14:tracePt t="35871" x="3508375" y="5080000"/>
          <p14:tracePt t="35878" x="3495675" y="5006975"/>
          <p14:tracePt t="35886" x="3471863" y="4908550"/>
          <p14:tracePt t="35893" x="3459163" y="4860925"/>
          <p14:tracePt t="35900" x="3435350" y="4799013"/>
          <p14:tracePt t="35908" x="3435350" y="4775200"/>
          <p14:tracePt t="35915" x="3409950" y="4738688"/>
          <p14:tracePt t="35922" x="3386138" y="4702175"/>
          <p14:tracePt t="35929" x="3373438" y="4678363"/>
          <p14:tracePt t="35936" x="3362325" y="4652963"/>
          <p14:tracePt t="35943" x="3325813" y="4629150"/>
          <p14:tracePt t="35950" x="3313113" y="4592638"/>
          <p14:tracePt t="35958" x="3276600" y="4579938"/>
          <p14:tracePt t="35966" x="3240088" y="4556125"/>
          <p14:tracePt t="35974" x="3203575" y="4543425"/>
          <p14:tracePt t="35980" x="3167063" y="4530725"/>
          <p14:tracePt t="35988" x="3130550" y="4519613"/>
          <p14:tracePt t="35995" x="3117850" y="4506913"/>
          <p14:tracePt t="36003" x="3081338" y="4506913"/>
          <p14:tracePt t="36018" x="3068638" y="4506913"/>
          <p14:tracePt t="36025" x="3044825" y="4506913"/>
          <p14:tracePt t="36032" x="3032125" y="4506913"/>
          <p14:tracePt t="36039" x="3021013" y="4519613"/>
          <p14:tracePt t="36046" x="2995613" y="4530725"/>
          <p14:tracePt t="36053" x="2984500" y="4543425"/>
          <p14:tracePt t="36060" x="2959100" y="4567238"/>
          <p14:tracePt t="36068" x="2935288" y="4603750"/>
          <p14:tracePt t="36076" x="2911475" y="4652963"/>
          <p14:tracePt t="36083" x="2886075" y="4702175"/>
          <p14:tracePt t="36091" x="2849563" y="4787900"/>
          <p14:tracePt t="36098" x="2825750" y="4848225"/>
          <p14:tracePt t="36105" x="2801938" y="4933950"/>
          <p14:tracePt t="36112" x="2765425" y="5030788"/>
          <p14:tracePt t="36120" x="2740025" y="5140325"/>
          <p14:tracePt t="36127" x="2716213" y="5200650"/>
          <p14:tracePt t="36134" x="2703513" y="5262563"/>
          <p14:tracePt t="36142" x="2703513" y="5311775"/>
          <p14:tracePt t="36149" x="2692400" y="5372100"/>
          <p14:tracePt t="36156" x="2692400" y="5457825"/>
          <p14:tracePt t="36163" x="2692400" y="5530850"/>
          <p14:tracePt t="36170" x="2692400" y="5614988"/>
          <p14:tracePt t="36177" x="2692400" y="5664200"/>
          <p14:tracePt t="36184" x="2692400" y="5713413"/>
          <p14:tracePt t="36193" x="2692400" y="5749925"/>
          <p14:tracePt t="36200" x="2692400" y="5786438"/>
          <p14:tracePt t="36208" x="2716213" y="5834063"/>
          <p14:tracePt t="36215" x="2740025" y="5870575"/>
          <p14:tracePt t="36222" x="2776538" y="5932488"/>
          <p14:tracePt t="36229" x="2789238" y="5956300"/>
          <p14:tracePt t="36237" x="2813050" y="5981700"/>
          <p14:tracePt t="36245" x="2825750" y="6005513"/>
          <p14:tracePt t="36252" x="2838450" y="6018213"/>
          <p14:tracePt t="36259" x="2874963" y="6029325"/>
          <p14:tracePt t="36266" x="2898775" y="6054725"/>
          <p14:tracePt t="36274" x="2922588" y="6065838"/>
          <p14:tracePt t="36281" x="2947988" y="6078538"/>
          <p14:tracePt t="36287" x="2984500" y="6091238"/>
          <p14:tracePt t="36295" x="3021013" y="6102350"/>
          <p14:tracePt t="36303" x="3044825" y="6102350"/>
          <p14:tracePt t="36310" x="3068638" y="6102350"/>
          <p14:tracePt t="36318" x="3105150" y="6102350"/>
          <p14:tracePt t="36326" x="3130550" y="6102350"/>
          <p14:tracePt t="36332" x="3141663" y="6102350"/>
          <p14:tracePt t="36339" x="3190875" y="6102350"/>
          <p14:tracePt t="36346" x="3214688" y="6102350"/>
          <p14:tracePt t="36354" x="3252788" y="6102350"/>
          <p14:tracePt t="36361" x="3276600" y="6102350"/>
          <p14:tracePt t="36368" x="3300413" y="6091238"/>
          <p14:tracePt t="36376" x="3313113" y="6078538"/>
          <p14:tracePt t="36383" x="3336925" y="6054725"/>
          <p14:tracePt t="36391" x="3362325" y="6042025"/>
          <p14:tracePt t="36398" x="3373438" y="6029325"/>
          <p14:tracePt t="36404" x="3398838" y="5992813"/>
          <p14:tracePt t="36412" x="3409950" y="5956300"/>
          <p14:tracePt t="36419" x="3435350" y="5919788"/>
          <p14:tracePt t="36426" x="3435350" y="5883275"/>
          <p14:tracePt t="36435" x="3446463" y="5810250"/>
          <p14:tracePt t="36442" x="3446463" y="5749925"/>
          <p14:tracePt t="36449" x="3446463" y="5664200"/>
          <p14:tracePt t="36460" x="3446463" y="5603875"/>
          <p14:tracePt t="36463" x="3446463" y="5505450"/>
          <p14:tracePt t="36472" x="3446463" y="5421313"/>
          <p14:tracePt t="36478" x="3446463" y="5348288"/>
          <p14:tracePt t="36485" x="3435350" y="5249863"/>
          <p14:tracePt t="36493" x="3422650" y="5213350"/>
          <p14:tracePt t="36500" x="3398838" y="5140325"/>
          <p14:tracePt t="36508" x="3386138" y="5067300"/>
          <p14:tracePt t="36515" x="3362325" y="5006975"/>
          <p14:tracePt t="36522" x="3336925" y="4957763"/>
          <p14:tracePt t="36529" x="3313113" y="4921250"/>
          <p14:tracePt t="36536" x="3289300" y="4884738"/>
          <p14:tracePt t="36545" x="3263900" y="4860925"/>
          <p14:tracePt t="36552" x="3263900" y="4848225"/>
          <p14:tracePt t="36559" x="3240088" y="4824413"/>
          <p14:tracePt t="36566" x="3214688" y="4811713"/>
          <p14:tracePt t="36574" x="3178175" y="4799013"/>
          <p14:tracePt t="36581" x="3141663" y="4787900"/>
          <p14:tracePt t="36588" x="3105150" y="4775200"/>
          <p14:tracePt t="36595" x="3044825" y="4762500"/>
          <p14:tracePt t="36603" x="2984500" y="4762500"/>
          <p14:tracePt t="36610" x="2959100" y="4762500"/>
          <p14:tracePt t="36618" x="2911475" y="4762500"/>
          <p14:tracePt t="36625" x="2874963" y="4762500"/>
          <p14:tracePt t="36632" x="2862263" y="4762500"/>
          <p14:tracePt t="36638" x="2838450" y="4762500"/>
          <p14:tracePt t="36646" x="2813050" y="4762500"/>
          <p14:tracePt t="36653" x="2789238" y="4787900"/>
          <p14:tracePt t="36662" x="2752725" y="4799013"/>
          <p14:tracePt t="36669" x="2740025" y="4824413"/>
          <p14:tracePt t="36676" x="2716213" y="4835525"/>
          <p14:tracePt t="36684" x="2692400" y="4860925"/>
          <p14:tracePt t="36691" x="2679700" y="4897438"/>
          <p14:tracePt t="36698" x="2655888" y="4921250"/>
          <p14:tracePt t="36706" x="2643188" y="4957763"/>
          <p14:tracePt t="36712" x="2630488" y="4994275"/>
          <p14:tracePt t="36720" x="2606675" y="5080000"/>
          <p14:tracePt t="36727" x="2606675" y="5127625"/>
          <p14:tracePt t="36735" x="2593975" y="5164138"/>
          <p14:tracePt t="36743" x="2593975" y="5226050"/>
          <p14:tracePt t="36749" x="2593975" y="5262563"/>
          <p14:tracePt t="36756" x="2593975" y="5311775"/>
          <p14:tracePt t="36763" x="2593975" y="5372100"/>
          <p14:tracePt t="36770" x="2593975" y="5421313"/>
          <p14:tracePt t="36778" x="2593975" y="5468938"/>
          <p14:tracePt t="36786" x="2606675" y="5518150"/>
          <p14:tracePt t="36793" x="2606675" y="5541963"/>
          <p14:tracePt t="36801" x="2619375" y="5578475"/>
          <p14:tracePt t="36808" x="2630488" y="5603875"/>
          <p14:tracePt t="36815" x="2643188" y="5614988"/>
          <p14:tracePt t="36823" x="2655888" y="5664200"/>
          <p14:tracePt t="36830" x="2667000" y="5688013"/>
          <p14:tracePt t="36838" x="2679700" y="5713413"/>
          <p14:tracePt t="36845" x="2692400" y="5724525"/>
          <p14:tracePt t="36852" x="2716213" y="5749925"/>
          <p14:tracePt t="36860" x="2716213" y="5761038"/>
          <p14:tracePt t="36866" x="2740025" y="5786438"/>
          <p14:tracePt t="36880" x="2765425" y="5797550"/>
          <p14:tracePt t="36887" x="2789238" y="5810250"/>
          <p14:tracePt t="36896" x="2825750" y="5822950"/>
          <p14:tracePt t="36903" x="2849563" y="5834063"/>
          <p14:tracePt t="36910" x="2874963" y="5834063"/>
          <p14:tracePt t="36918" x="2911475" y="5846763"/>
          <p14:tracePt t="36925" x="2947988" y="5859463"/>
          <p14:tracePt t="36932" x="2959100" y="5859463"/>
          <p14:tracePt t="36940" x="2995613" y="5859463"/>
          <p14:tracePt t="38302" x="3008313" y="5859463"/>
          <p14:tracePt t="38309" x="3032125" y="5859463"/>
          <p14:tracePt t="38316" x="3081338" y="5859463"/>
          <p14:tracePt t="38324" x="3141663" y="5859463"/>
          <p14:tracePt t="38330" x="3203575" y="5846763"/>
          <p14:tracePt t="38338" x="3252788" y="5834063"/>
          <p14:tracePt t="38346" x="3313113" y="5834063"/>
          <p14:tracePt t="38353" x="3409950" y="5822950"/>
          <p14:tracePt t="38361" x="3544888" y="5810250"/>
          <p14:tracePt t="38368" x="3641725" y="5797550"/>
          <p14:tracePt t="38375" x="3751263" y="5786438"/>
          <p14:tracePt t="38381" x="3860800" y="5773738"/>
          <p14:tracePt t="38388" x="4006850" y="5773738"/>
          <p14:tracePt t="38397" x="4116388" y="5773738"/>
          <p14:tracePt t="38405" x="4214813" y="5773738"/>
          <p14:tracePt t="38411" x="4262438" y="5773738"/>
          <p14:tracePt t="38419" x="4397375" y="5773738"/>
          <p14:tracePt t="38426" x="4457700" y="5773738"/>
          <p14:tracePt t="38433" x="4543425" y="5773738"/>
          <p14:tracePt t="38441" x="4616450" y="5773738"/>
          <p14:tracePt t="38461" x="4689475" y="5773738"/>
          <p14:tracePt t="38462" x="4713288" y="5773738"/>
          <p14:tracePt t="38470" x="4749800" y="5786438"/>
          <p14:tracePt t="38478" x="4775200" y="5797550"/>
          <p14:tracePt t="38485" x="4799013" y="5822950"/>
          <p14:tracePt t="38493" x="4811713" y="5822950"/>
          <p14:tracePt t="38498" x="4822825" y="5834063"/>
          <p14:tracePt t="38513" x="4835525" y="5846763"/>
          <p14:tracePt t="38522" x="4835525" y="5859463"/>
          <p14:tracePt t="38544" x="4835525" y="5870575"/>
          <p14:tracePt t="38595" x="4835525" y="5883275"/>
          <p14:tracePt t="38616" x="4848225" y="5883275"/>
          <p14:tracePt t="38630" x="4859338" y="5883275"/>
          <p14:tracePt t="38638" x="4872038" y="5883275"/>
          <p14:tracePt t="38646" x="4908550" y="5883275"/>
          <p14:tracePt t="38654" x="4932363" y="5895975"/>
          <p14:tracePt t="38661" x="4968875" y="5895975"/>
          <p14:tracePt t="38668" x="5005388" y="5895975"/>
          <p14:tracePt t="38675" x="5041900" y="5895975"/>
          <p14:tracePt t="38682" x="5078413" y="5907088"/>
          <p14:tracePt t="38690" x="5127625" y="5907088"/>
          <p14:tracePt t="38696" x="5164138" y="5907088"/>
          <p14:tracePt t="38705" x="5200650" y="5907088"/>
          <p14:tracePt t="38711" x="5237163" y="5907088"/>
          <p14:tracePt t="38719" x="5260975" y="5907088"/>
          <p14:tracePt t="38726" x="5273675" y="5907088"/>
          <p14:tracePt t="38733" x="5297488" y="5907088"/>
          <p14:tracePt t="38740" x="5322888" y="5907088"/>
          <p14:tracePt t="38747" x="5334000" y="5907088"/>
          <p14:tracePt t="38764" x="5346700" y="5907088"/>
          <p14:tracePt t="39042" x="5359400" y="5907088"/>
          <p14:tracePt t="39048" x="5370513" y="5907088"/>
          <p14:tracePt t="39056" x="5395913" y="5907088"/>
          <p14:tracePt t="39063" x="5408613" y="5907088"/>
          <p14:tracePt t="39071" x="5445125" y="5907088"/>
          <p14:tracePt t="39078" x="5468938" y="5895975"/>
          <p14:tracePt t="39085" x="5492750" y="5883275"/>
          <p14:tracePt t="39093" x="5541963" y="5859463"/>
          <p14:tracePt t="39100" x="5565775" y="5859463"/>
          <p14:tracePt t="39107" x="5591175" y="5834063"/>
          <p14:tracePt t="39114" x="5614988" y="5822950"/>
          <p14:tracePt t="39121" x="5638800" y="5797550"/>
          <p14:tracePt t="39128" x="5664200" y="5786438"/>
          <p14:tracePt t="39136" x="5675313" y="5761038"/>
          <p14:tracePt t="39144" x="5700713" y="5737225"/>
          <p14:tracePt t="39151" x="5711825" y="5713413"/>
          <p14:tracePt t="39158" x="5737225" y="5676900"/>
          <p14:tracePt t="39166" x="5773738" y="5578475"/>
          <p14:tracePt t="39173" x="5797550" y="5494338"/>
          <p14:tracePt t="39180" x="5821363" y="5395913"/>
          <p14:tracePt t="39188" x="5846763" y="5249863"/>
          <p14:tracePt t="39195" x="5857875" y="5116513"/>
          <p14:tracePt t="39203" x="5857875" y="4848225"/>
          <p14:tracePt t="39210" x="5857875" y="4579938"/>
          <p14:tracePt t="39216" x="5857875" y="4275138"/>
          <p14:tracePt t="39225" x="5821363" y="4019550"/>
          <p14:tracePt t="39231" x="5784850" y="3776663"/>
          <p14:tracePt t="39238" x="5737225" y="3484563"/>
          <p14:tracePt t="39246" x="5711825" y="3336925"/>
          <p14:tracePt t="39254" x="5675313" y="3106738"/>
          <p14:tracePt t="39261" x="5651500" y="2960688"/>
          <p14:tracePt t="39268" x="5638800" y="2814638"/>
          <p14:tracePt t="39276" x="5627688" y="2692400"/>
          <p14:tracePt t="39283" x="5627688" y="2582863"/>
          <p14:tracePt t="39290" x="5627688" y="2473325"/>
          <p14:tracePt t="39297" x="5627688" y="2436813"/>
          <p14:tracePt t="39305" x="5627688" y="2363788"/>
          <p14:tracePt t="39313" x="5627688" y="2327275"/>
          <p14:tracePt t="39319" x="5627688" y="2290763"/>
          <p14:tracePt t="39614" x="5627688" y="2278063"/>
          <p14:tracePt t="39620" x="5627688" y="2265363"/>
          <p14:tracePt t="39628" x="5627688" y="2228850"/>
          <p14:tracePt t="39635" x="5627688" y="2192338"/>
          <p14:tracePt t="39641" x="5638800" y="2155825"/>
          <p14:tracePt t="39648" x="5651500" y="2119313"/>
          <p14:tracePt t="39656" x="5651500" y="2082800"/>
          <p14:tracePt t="39664" x="5664200" y="2022475"/>
          <p14:tracePt t="39671" x="5664200" y="1973263"/>
          <p14:tracePt t="39678" x="5664200" y="1912938"/>
          <p14:tracePt t="39685" x="5664200" y="1839913"/>
          <p14:tracePt t="39693" x="5664200" y="1778000"/>
          <p14:tracePt t="39700" x="5664200" y="1717675"/>
          <p14:tracePt t="39708" x="5664200" y="1644650"/>
          <p14:tracePt t="39714" x="5675313" y="1546225"/>
          <p14:tracePt t="39723" x="5675313" y="1462088"/>
          <p14:tracePt t="39730" x="5675313" y="1400175"/>
          <p14:tracePt t="39736" x="5675313" y="1327150"/>
          <p14:tracePt t="39745" x="5675313" y="1266825"/>
          <p14:tracePt t="39751" x="5675313" y="1217613"/>
          <p14:tracePt t="39758" x="5700713" y="1120775"/>
          <p14:tracePt t="39765" x="5700713" y="1047750"/>
          <p14:tracePt t="39774" x="5700713" y="1011238"/>
          <p14:tracePt t="39781" x="5700713" y="987425"/>
          <p14:tracePt t="39788" x="5700713" y="950913"/>
          <p14:tracePt t="39795" x="5700713" y="938213"/>
          <p14:tracePt t="39803" x="5700713" y="912813"/>
          <p14:tracePt t="39811" x="5700713" y="901700"/>
          <p14:tracePt t="39825" x="5700713" y="889000"/>
          <p14:tracePt t="39831" x="5700713" y="876300"/>
          <p14:tracePt t="40007" x="5700713" y="889000"/>
          <p14:tracePt t="40014" x="5700713" y="901700"/>
          <p14:tracePt t="40022" x="5700713" y="912813"/>
          <p14:tracePt t="40030" x="5700713" y="925513"/>
          <p14:tracePt t="40036" x="5700713" y="950913"/>
          <p14:tracePt t="40045" x="5688013" y="962025"/>
          <p14:tracePt t="40052" x="5688013" y="987425"/>
          <p14:tracePt t="40059" x="5688013" y="1011238"/>
          <p14:tracePt t="40066" x="5675313" y="1047750"/>
          <p14:tracePt t="40074" x="5675313" y="1084263"/>
          <p14:tracePt t="40081" x="5664200" y="1120775"/>
          <p14:tracePt t="40088" x="5651500" y="1144588"/>
          <p14:tracePt t="40096" x="5651500" y="1181100"/>
          <p14:tracePt t="40103" x="5651500" y="1206500"/>
          <p14:tracePt t="40111" x="5651500" y="1254125"/>
          <p14:tracePt t="40118" x="5638800" y="1339850"/>
          <p14:tracePt t="40125" x="5638800" y="1436688"/>
          <p14:tracePt t="40132" x="5638800" y="1485900"/>
          <p14:tracePt t="40139" x="5638800" y="1584325"/>
          <p14:tracePt t="40147" x="5627688" y="1704975"/>
          <p14:tracePt t="40153" x="5627688" y="1778000"/>
          <p14:tracePt t="40161" x="5627688" y="1912938"/>
          <p14:tracePt t="40169" x="5627688" y="2009775"/>
          <p14:tracePt t="40176" x="5627688" y="2168525"/>
          <p14:tracePt t="40183" x="5602288" y="2338388"/>
          <p14:tracePt t="40191" x="5602288" y="2460625"/>
          <p14:tracePt t="40198" x="5602288" y="2497138"/>
          <p14:tracePt t="40206" x="5602288" y="2557463"/>
          <p14:tracePt t="40528" x="5602288" y="2582863"/>
          <p14:tracePt t="40536" x="5602288" y="2593975"/>
          <p14:tracePt t="40543" x="5602288" y="2619375"/>
          <p14:tracePt t="40549" x="5602288" y="2630488"/>
          <p14:tracePt t="40557" x="5602288" y="2655888"/>
          <p14:tracePt t="40564" x="5602288" y="2692400"/>
          <p14:tracePt t="40572" x="5602288" y="2740025"/>
          <p14:tracePt t="40578" x="5602288" y="2814638"/>
          <p14:tracePt t="40586" x="5602288" y="2862263"/>
          <p14:tracePt t="40594" x="5602288" y="2947988"/>
          <p14:tracePt t="40601" x="5602288" y="3021013"/>
          <p14:tracePt t="40608" x="5602288" y="3154363"/>
          <p14:tracePt t="40615" x="5602288" y="3263900"/>
          <p14:tracePt t="40622" x="5602288" y="3398838"/>
          <p14:tracePt t="40629" x="5602288" y="3532188"/>
          <p14:tracePt t="40637" x="5602288" y="3641725"/>
          <p14:tracePt t="40645" x="5591175" y="3860800"/>
          <p14:tracePt t="40652" x="5591175" y="3995738"/>
          <p14:tracePt t="40659" x="5565775" y="4117975"/>
          <p14:tracePt t="40666" x="5565775" y="4251325"/>
          <p14:tracePt t="40674" x="5565775" y="4384675"/>
          <p14:tracePt t="40681" x="5565775" y="4530725"/>
          <p14:tracePt t="40689" x="5578475" y="4678363"/>
          <p14:tracePt t="40696" x="5591175" y="4762500"/>
          <p14:tracePt t="40704" x="5614988" y="4860925"/>
          <p14:tracePt t="40712" x="5627688" y="4957763"/>
          <p14:tracePt t="40718" x="5638800" y="5080000"/>
          <p14:tracePt t="40725" x="5664200" y="5176838"/>
          <p14:tracePt t="40732" x="5664200" y="5262563"/>
          <p14:tracePt t="40739" x="5675313" y="5348288"/>
          <p14:tracePt t="40747" x="5688013" y="5408613"/>
          <p14:tracePt t="40754" x="5688013" y="5457825"/>
          <p14:tracePt t="40762" x="5688013" y="5541963"/>
          <p14:tracePt t="40769" x="5688013" y="5591175"/>
          <p14:tracePt t="40777" x="5688013" y="5627688"/>
          <p14:tracePt t="40784" x="5688013" y="5664200"/>
          <p14:tracePt t="40791" x="5688013" y="5713413"/>
          <p14:tracePt t="40798" x="5688013" y="5737225"/>
          <p14:tracePt t="40806" x="5688013" y="5773738"/>
          <p14:tracePt t="40821" x="5688013" y="5797550"/>
          <p14:tracePt t="40828" x="5688013" y="5810250"/>
          <p14:tracePt t="40850" x="5688013" y="5822950"/>
          <p14:tracePt t="40901" x="5688013" y="5834063"/>
          <p14:tracePt t="40938" x="5700713" y="5834063"/>
          <p14:tracePt t="40974" x="5711825" y="5810250"/>
          <p14:tracePt t="40982" x="5711825" y="5786438"/>
          <p14:tracePt t="40988" x="5724525" y="5737225"/>
          <p14:tracePt t="40995" x="5737225" y="5700713"/>
          <p14:tracePt t="41004" x="5737225" y="5651500"/>
          <p14:tracePt t="41012" x="5737225" y="5578475"/>
          <p14:tracePt t="41018" x="5737225" y="5468938"/>
          <p14:tracePt t="41025" x="5737225" y="5322888"/>
          <p14:tracePt t="41033" x="5737225" y="5213350"/>
          <p14:tracePt t="41040" x="5737225" y="5054600"/>
          <p14:tracePt t="41047" x="5737225" y="4921250"/>
          <p14:tracePt t="41055" x="5737225" y="4824413"/>
          <p14:tracePt t="41062" x="5737225" y="4714875"/>
          <p14:tracePt t="41069" x="5737225" y="4483100"/>
          <p14:tracePt t="41077" x="5737225" y="4360863"/>
          <p14:tracePt t="41084" x="5737225" y="4227513"/>
          <p14:tracePt t="41092" x="5737225" y="4129088"/>
          <p14:tracePt t="41098" x="5737225" y="3995738"/>
          <p14:tracePt t="41105" x="5724525" y="3849688"/>
          <p14:tracePt t="41112" x="5700713" y="3703638"/>
          <p14:tracePt t="41120" x="5688013" y="3581400"/>
          <p14:tracePt t="41129" x="5688013" y="3459163"/>
          <p14:tracePt t="41135" x="5675313" y="3336925"/>
          <p14:tracePt t="41143" x="5664200" y="3154363"/>
          <p14:tracePt t="41150" x="5664200" y="3021013"/>
          <p14:tracePt t="41157" x="5651500" y="2898775"/>
          <p14:tracePt t="41164" x="5638800" y="2789238"/>
          <p14:tracePt t="41172" x="5627688" y="2643188"/>
          <p14:tracePt t="41179" x="5627688" y="2533650"/>
          <p14:tracePt t="41187" x="5614988" y="2363788"/>
          <p14:tracePt t="41195" x="5614988" y="2278063"/>
          <p14:tracePt t="41201" x="5602288" y="2205038"/>
          <p14:tracePt t="41209" x="5591175" y="2095500"/>
          <p14:tracePt t="41215" x="5591175" y="2022475"/>
          <p14:tracePt t="41222" x="5578475" y="1912938"/>
          <p14:tracePt t="41230" x="5578475" y="1814513"/>
          <p14:tracePt t="41238" x="5578475" y="1681163"/>
          <p14:tracePt t="41245" x="5578475" y="1620838"/>
          <p14:tracePt t="41253" x="5565775" y="1522413"/>
          <p14:tracePt t="41260" x="5565775" y="1462088"/>
          <p14:tracePt t="41267" x="5565775" y="1412875"/>
          <p14:tracePt t="41275" x="5565775" y="1363663"/>
          <p14:tracePt t="41281" x="5554663" y="1316038"/>
          <p14:tracePt t="41289" x="5554663" y="1279525"/>
          <p14:tracePt t="41297" x="5554663" y="1243013"/>
          <p14:tracePt t="41303" x="5554663" y="1217613"/>
          <p14:tracePt t="41312" x="5554663" y="1181100"/>
          <p14:tracePt t="41318" x="5554663" y="1169988"/>
          <p14:tracePt t="41325" x="5554663" y="1133475"/>
          <p14:tracePt t="41332" x="5554663" y="1120775"/>
          <p14:tracePt t="41347" x="5554663" y="1108075"/>
          <p14:tracePt t="41355" x="5554663" y="1096963"/>
          <p14:tracePt t="41458" x="5554663" y="1084263"/>
          <p14:tracePt t="41560" x="5554663" y="1108075"/>
          <p14:tracePt t="41568" x="5554663" y="1120775"/>
          <p14:tracePt t="41574" x="5554663" y="1133475"/>
          <p14:tracePt t="41582" x="5554663" y="1169988"/>
          <p14:tracePt t="41588" x="5554663" y="1181100"/>
          <p14:tracePt t="41595" x="5554663" y="1193800"/>
          <p14:tracePt t="41603" x="5554663" y="1206500"/>
          <p14:tracePt t="41612" x="5554663" y="1243013"/>
          <p14:tracePt t="41618" x="5554663" y="1266825"/>
          <p14:tracePt t="41626" x="5554663" y="1303338"/>
          <p14:tracePt t="41633" x="5554663" y="1339850"/>
          <p14:tracePt t="41641" x="5554663" y="1376363"/>
          <p14:tracePt t="41648" x="5554663" y="1400175"/>
          <p14:tracePt t="41656" x="5554663" y="1436688"/>
          <p14:tracePt t="41662" x="5554663" y="1485900"/>
          <p14:tracePt t="41670" x="5554663" y="1584325"/>
          <p14:tracePt t="41677" x="5554663" y="1644650"/>
          <p14:tracePt t="41685" x="5554663" y="1693863"/>
          <p14:tracePt t="41692" x="5554663" y="1766888"/>
          <p14:tracePt t="41698" x="5554663" y="1851025"/>
          <p14:tracePt t="41705" x="5541963" y="1949450"/>
          <p14:tracePt t="41713" x="5529263" y="2046288"/>
          <p14:tracePt t="41720" x="5518150" y="2179638"/>
          <p14:tracePt t="41728" x="5505450" y="2290763"/>
          <p14:tracePt t="41735" x="5492750" y="2447925"/>
          <p14:tracePt t="41743" x="5492750" y="2619375"/>
          <p14:tracePt t="41750" x="5481638" y="2740025"/>
          <p14:tracePt t="41758" x="5468938" y="2887663"/>
          <p14:tracePt t="41765" x="5468938" y="3057525"/>
          <p14:tracePt t="41773" x="5468938" y="3216275"/>
          <p14:tracePt t="41779" x="5468938" y="3362325"/>
          <p14:tracePt t="41787" x="5468938" y="3484563"/>
          <p14:tracePt t="41794" x="5468938" y="3605213"/>
          <p14:tracePt t="41802" x="5468938" y="3824288"/>
          <p14:tracePt t="41809" x="5468938" y="3959225"/>
          <p14:tracePt t="41816" x="5468938" y="4068763"/>
          <p14:tracePt t="41822" x="5468938" y="4214813"/>
          <p14:tracePt t="41831" x="5468938" y="4311650"/>
          <p14:tracePt t="41837" x="5468938" y="4421188"/>
          <p14:tracePt t="41846" x="5456238" y="4543425"/>
          <p14:tracePt t="41853" x="5456238" y="4640263"/>
          <p14:tracePt t="41860" x="5456238" y="4738688"/>
          <p14:tracePt t="41867" x="5456238" y="4848225"/>
          <p14:tracePt t="41875" x="5456238" y="4908550"/>
          <p14:tracePt t="41881" x="5456238" y="4970463"/>
          <p14:tracePt t="41889" x="5456238" y="5080000"/>
          <p14:tracePt t="41897" x="5456238" y="5164138"/>
          <p14:tracePt t="41904" x="5456238" y="5237163"/>
          <p14:tracePt t="41912" x="5445125" y="5299075"/>
          <p14:tracePt t="41919" x="5445125" y="5359400"/>
          <p14:tracePt t="41926" x="5445125" y="5395913"/>
          <p14:tracePt t="41932" x="5445125" y="5432425"/>
          <p14:tracePt t="41940" x="5432425" y="5468938"/>
          <p14:tracePt t="41948" x="5432425" y="5505450"/>
          <p14:tracePt t="41956" x="5419725" y="5541963"/>
          <p14:tracePt t="41964" x="5419725" y="5578475"/>
          <p14:tracePt t="41970" x="5408613" y="5640388"/>
          <p14:tracePt t="41978" x="5408613" y="5676900"/>
          <p14:tracePt t="41985" x="5408613" y="5700713"/>
          <p14:tracePt t="41992" x="5408613" y="5737225"/>
          <p14:tracePt t="41999" x="5408613" y="5749925"/>
          <p14:tracePt t="42006" x="5408613" y="5761038"/>
          <p14:tracePt t="42014" x="5408613" y="5773738"/>
          <p14:tracePt t="42029" x="5408613" y="5786438"/>
          <p14:tracePt t="42043" x="5408613" y="5797550"/>
          <p14:tracePt t="42057" x="5408613" y="5810250"/>
          <p14:tracePt t="42256" x="5419725" y="5797550"/>
          <p14:tracePt t="42263" x="5419725" y="5773738"/>
          <p14:tracePt t="42270" x="5432425" y="5737225"/>
          <p14:tracePt t="42278" x="5432425" y="5713413"/>
          <p14:tracePt t="42285" x="5445125" y="5676900"/>
          <p14:tracePt t="42292" x="5468938" y="5614988"/>
          <p14:tracePt t="42299" x="5481638" y="5554663"/>
          <p14:tracePt t="42306" x="5505450" y="5421313"/>
          <p14:tracePt t="42314" x="5529263" y="5273675"/>
          <p14:tracePt t="42322" x="5541963" y="5067300"/>
          <p14:tracePt t="42329" x="5578475" y="4848225"/>
          <p14:tracePt t="42336" x="5614988" y="4567238"/>
          <p14:tracePt t="42344" x="5627688" y="4227513"/>
          <p14:tracePt t="42351" x="5651500" y="3959225"/>
          <p14:tracePt t="42358" x="5651500" y="3751263"/>
          <p14:tracePt t="42365" x="5651500" y="3594100"/>
          <p14:tracePt t="42373" x="5651500" y="3349625"/>
          <p14:tracePt t="42379" x="5651500" y="3216275"/>
          <p14:tracePt t="42388" x="5651500" y="3021013"/>
          <p14:tracePt t="42395" x="5651500" y="2911475"/>
          <p14:tracePt t="42402" x="5664200" y="2728913"/>
          <p14:tracePt t="42408" x="5664200" y="2582863"/>
          <p14:tracePt t="42416" x="5688013" y="2400300"/>
          <p14:tracePt t="42423" x="5700713" y="2241550"/>
          <p14:tracePt t="42431" x="5724525" y="2095500"/>
          <p14:tracePt t="42438" x="5773738" y="1900238"/>
          <p14:tracePt t="42446" x="5810250" y="1754188"/>
          <p14:tracePt t="42454" x="5834063" y="1595438"/>
          <p14:tracePt t="42461" x="5870575" y="1498600"/>
          <p14:tracePt t="42468" x="5894388" y="1339850"/>
          <p14:tracePt t="42475" x="5919788" y="1193800"/>
          <p14:tracePt t="42482" x="5930900" y="1096963"/>
          <p14:tracePt t="42490" x="5943600" y="962025"/>
          <p14:tracePt t="42497" x="5943600" y="901700"/>
          <p14:tracePt t="42505" x="5943600" y="839788"/>
          <p14:tracePt t="42513" x="5943600" y="766763"/>
          <p14:tracePt t="42519" x="5943600" y="730250"/>
          <p14:tracePt t="42526" x="5943600" y="693738"/>
          <p14:tracePt t="42533" x="5943600" y="633413"/>
          <p14:tracePt t="42541" x="5943600" y="609600"/>
          <p14:tracePt t="42548" x="5943600" y="584200"/>
          <p14:tracePt t="42556" x="5943600" y="560388"/>
          <p14:tracePt t="42563" x="5943600" y="523875"/>
          <p14:tracePt t="42571" x="5943600" y="500063"/>
          <p14:tracePt t="42578" x="5943600" y="487363"/>
          <p14:tracePt t="42585" x="5943600" y="474663"/>
          <p14:tracePt t="42599" x="5943600" y="463550"/>
          <p14:tracePt t="42615" x="5943600" y="450850"/>
          <p14:tracePt t="43010" x="5943600" y="474663"/>
          <p14:tracePt t="43016" x="5930900" y="500063"/>
          <p14:tracePt t="43024" x="5919788" y="523875"/>
          <p14:tracePt t="43031" x="5907088" y="573088"/>
          <p14:tracePt t="43039" x="5907088" y="609600"/>
          <p14:tracePt t="43046" x="5907088" y="633413"/>
          <p14:tracePt t="43054" x="5907088" y="669925"/>
          <p14:tracePt t="43061" x="5894388" y="693738"/>
          <p14:tracePt t="43069" x="5883275" y="730250"/>
          <p14:tracePt t="43076" x="5870575" y="779463"/>
          <p14:tracePt t="43082" x="5857875" y="876300"/>
          <p14:tracePt t="43091" x="5857875" y="950913"/>
          <p14:tracePt t="43098" x="5846763" y="1011238"/>
          <p14:tracePt t="43105" x="5846763" y="1071563"/>
          <p14:tracePt t="43113" x="5846763" y="1144588"/>
          <p14:tracePt t="43120" x="5846763" y="1217613"/>
          <p14:tracePt t="43127" x="5846763" y="1316038"/>
          <p14:tracePt t="43134" x="5846763" y="1376363"/>
          <p14:tracePt t="43142" x="5846763" y="1449388"/>
          <p14:tracePt t="43149" x="5846763" y="1509713"/>
          <p14:tracePt t="43155" x="5846763" y="1571625"/>
          <p14:tracePt t="43162" x="5846763" y="1717675"/>
          <p14:tracePt t="43171" x="5846763" y="1851025"/>
          <p14:tracePt t="43177" x="5834063" y="1924050"/>
          <p14:tracePt t="43185" x="5834063" y="2046288"/>
          <p14:tracePt t="43193" x="5834063" y="2132013"/>
          <p14:tracePt t="43200" x="5821363" y="2228850"/>
          <p14:tracePt t="43208" x="5821363" y="2387600"/>
          <p14:tracePt t="43215" x="5821363" y="2473325"/>
          <p14:tracePt t="43223" x="5810250" y="2557463"/>
          <p14:tracePt t="43230" x="5810250" y="2619375"/>
          <p14:tracePt t="43237" x="5810250" y="2703513"/>
          <p14:tracePt t="43245" x="5797550" y="2789238"/>
          <p14:tracePt t="43252" x="5784850" y="2862263"/>
          <p14:tracePt t="43259" x="5784850" y="2971800"/>
          <p14:tracePt t="43265" x="5784850" y="3057525"/>
          <p14:tracePt t="43272" x="5784850" y="3130550"/>
          <p14:tracePt t="43280" x="5784850" y="3216275"/>
          <p14:tracePt t="43288" x="5784850" y="3289300"/>
          <p14:tracePt t="43296" x="5784850" y="3349625"/>
          <p14:tracePt t="43303" x="5784850" y="3448050"/>
          <p14:tracePt t="43310" x="5784850" y="3581400"/>
          <p14:tracePt t="43317" x="5784850" y="3678238"/>
          <p14:tracePt t="43324" x="5784850" y="3776663"/>
          <p14:tracePt t="43332" x="5784850" y="3873500"/>
          <p14:tracePt t="43340" x="5784850" y="3995738"/>
          <p14:tracePt t="43346" x="5784850" y="4081463"/>
          <p14:tracePt t="43354" x="5784850" y="4178300"/>
          <p14:tracePt t="43361" x="5784850" y="4264025"/>
          <p14:tracePt t="43369" x="5784850" y="4324350"/>
          <p14:tracePt t="43376" x="5784850" y="4421188"/>
          <p14:tracePt t="43383" x="5784850" y="4556125"/>
          <p14:tracePt t="43391" x="5784850" y="4689475"/>
          <p14:tracePt t="43397" x="5784850" y="4762500"/>
          <p14:tracePt t="43404" x="5797550" y="4835525"/>
          <p14:tracePt t="43413" x="5810250" y="4872038"/>
          <p14:tracePt t="43420" x="5821363" y="5080000"/>
          <p14:tracePt t="43845" x="5821363" y="5091113"/>
          <p14:tracePt t="43859" x="5810250" y="5116513"/>
          <p14:tracePt t="43866" x="5797550" y="5127625"/>
          <p14:tracePt t="43874" x="5797550" y="5140325"/>
          <p14:tracePt t="43881" x="5784850" y="5164138"/>
          <p14:tracePt t="43888" x="5761038" y="5200650"/>
          <p14:tracePt t="43896" x="5761038" y="5213350"/>
          <p14:tracePt t="43903" x="5748338" y="5237163"/>
          <p14:tracePt t="43911" x="5748338" y="5262563"/>
          <p14:tracePt t="43917" x="5748338" y="5286375"/>
          <p14:tracePt t="43924" x="5737225" y="5299075"/>
          <p14:tracePt t="43932" x="5737225" y="5322888"/>
          <p14:tracePt t="43940" x="5737225" y="5348288"/>
          <p14:tracePt t="43947" x="5737225" y="5359400"/>
          <p14:tracePt t="43955" x="5737225" y="5384800"/>
          <p14:tracePt t="43962" x="5737225" y="5408613"/>
          <p14:tracePt t="43969" x="5737225" y="5432425"/>
          <p14:tracePt t="43976" x="5737225" y="5468938"/>
          <p14:tracePt t="43983" x="5737225" y="5481638"/>
          <p14:tracePt t="43992" x="5737225" y="5494338"/>
          <p14:tracePt t="43998" x="5737225" y="5505450"/>
          <p14:tracePt t="44006" x="5737225" y="5530850"/>
          <p14:tracePt t="44013" x="5724525" y="5554663"/>
          <p14:tracePt t="44020" x="5724525" y="5567363"/>
          <p14:tracePt t="44028" x="5724525" y="5578475"/>
          <p14:tracePt t="44034" x="5724525" y="5614988"/>
          <p14:tracePt t="44041" x="5724525" y="5640388"/>
          <p14:tracePt t="44049" x="5724525" y="5651500"/>
          <p14:tracePt t="44057" x="5724525" y="5664200"/>
          <p14:tracePt t="44065" x="5724525" y="5676900"/>
          <p14:tracePt t="44072" x="5724525" y="5688013"/>
          <p14:tracePt t="44080" x="5724525" y="5700713"/>
          <p14:tracePt t="44086" x="5724525" y="5713413"/>
          <p14:tracePt t="44094" x="5724525" y="5737225"/>
          <p14:tracePt t="44109" x="5724525" y="5761038"/>
          <p14:tracePt t="44116" x="5724525" y="5773738"/>
          <p14:tracePt t="44915" x="5724525" y="5749925"/>
          <p14:tracePt t="44920" x="5737225" y="5737225"/>
          <p14:tracePt t="44928" x="5737225" y="5700713"/>
          <p14:tracePt t="44935" x="5737225" y="5664200"/>
          <p14:tracePt t="44942" x="5748338" y="5614988"/>
          <p14:tracePt t="44950" x="5748338" y="5567363"/>
          <p14:tracePt t="44958" x="5761038" y="5505450"/>
          <p14:tracePt t="44965" x="5773738" y="5384800"/>
          <p14:tracePt t="44972" x="5784850" y="5249863"/>
          <p14:tracePt t="44980" x="5784850" y="5140325"/>
          <p14:tracePt t="44986" x="5821363" y="4908550"/>
          <p14:tracePt t="44995" x="5834063" y="4603750"/>
          <p14:tracePt t="45001" x="5857875" y="4384675"/>
          <p14:tracePt t="45008" x="5870575" y="4227513"/>
          <p14:tracePt t="45016" x="5883275" y="4032250"/>
          <p14:tracePt t="45024" x="5894388" y="3714750"/>
          <p14:tracePt t="45030" x="5930900" y="3532188"/>
          <p14:tracePt t="45038" x="5930900" y="3373438"/>
          <p14:tracePt t="45046" x="5930900" y="3240088"/>
          <p14:tracePt t="45052" x="5930900" y="3070225"/>
          <p14:tracePt t="45059" x="5930900" y="2924175"/>
          <p14:tracePt t="45066" x="5930900" y="2801938"/>
          <p14:tracePt t="45075" x="5930900" y="2692400"/>
          <p14:tracePt t="45082" x="5930900" y="2593975"/>
          <p14:tracePt t="45089" x="5930900" y="2447925"/>
          <p14:tracePt t="45097" x="5930900" y="2314575"/>
          <p14:tracePt t="45104" x="5930900" y="2192338"/>
          <p14:tracePt t="45112" x="5919788" y="2106613"/>
          <p14:tracePt t="45118" x="5919788" y="2009775"/>
          <p14:tracePt t="45126" x="5919788" y="1912938"/>
          <p14:tracePt t="45133" x="5919788" y="1814513"/>
          <p14:tracePt t="45141" x="5919788" y="1693863"/>
          <p14:tracePt t="45148" x="5919788" y="1595438"/>
          <p14:tracePt t="45155" x="5919788" y="1522413"/>
          <p14:tracePt t="45163" x="5919788" y="1449388"/>
          <p14:tracePt t="45169" x="5919788" y="1412875"/>
          <p14:tracePt t="45176" x="5919788" y="1376363"/>
          <p14:tracePt t="45183" x="5919788" y="1352550"/>
          <p14:tracePt t="45192" x="5907088" y="1327150"/>
          <p14:tracePt t="45199" x="5907088" y="1316038"/>
          <p14:tracePt t="45206" x="5894388" y="1279525"/>
          <p14:tracePt t="45214" x="5894388" y="1243013"/>
          <p14:tracePt t="45221" x="5883275" y="1230313"/>
          <p14:tracePt t="45228" x="5883275" y="1217613"/>
          <p14:tracePt t="45236" x="5883275" y="1193800"/>
          <p14:tracePt t="45244" x="5883275" y="1169988"/>
          <p14:tracePt t="45258" x="5870575" y="1157288"/>
          <p14:tracePt t="45265" x="5870575" y="1144588"/>
          <p14:tracePt t="45273" x="5870575" y="1133475"/>
          <p14:tracePt t="45280" x="5870575" y="1120775"/>
          <p14:tracePt t="45412" x="5870575" y="1133475"/>
          <p14:tracePt t="45419" x="5857875" y="1157288"/>
          <p14:tracePt t="45425" x="5846763" y="1181100"/>
          <p14:tracePt t="45433" x="5834063" y="1206500"/>
          <p14:tracePt t="45440" x="5834063" y="1243013"/>
          <p14:tracePt t="45447" x="5834063" y="1290638"/>
          <p14:tracePt t="45455" x="5810250" y="1339850"/>
          <p14:tracePt t="45463" x="5810250" y="1376363"/>
          <p14:tracePt t="45470" x="5797550" y="1400175"/>
          <p14:tracePt t="45477" x="5784850" y="1436688"/>
          <p14:tracePt t="45484" x="5784850" y="1473200"/>
          <p14:tracePt t="45492" x="5773738" y="1558925"/>
          <p14:tracePt t="45499" x="5761038" y="1657350"/>
          <p14:tracePt t="45507" x="5737225" y="1741488"/>
          <p14:tracePt t="45514" x="5724525" y="1803400"/>
          <p14:tracePt t="45522" x="5700713" y="1887538"/>
          <p14:tracePt t="45529" x="5688013" y="1985963"/>
          <p14:tracePt t="45535" x="5651500" y="2143125"/>
          <p14:tracePt t="45543" x="5627688" y="2278063"/>
          <p14:tracePt t="45550" x="5614988" y="2374900"/>
          <p14:tracePt t="45557" x="5578475" y="2546350"/>
          <p14:tracePt t="45564" x="5554663" y="2679700"/>
          <p14:tracePt t="45571" x="5518150" y="2838450"/>
          <p14:tracePt t="45580" x="5492750" y="2971800"/>
          <p14:tracePt t="45587" x="5481638" y="3081338"/>
          <p14:tracePt t="45595" x="5468938" y="3216275"/>
          <p14:tracePt t="45601" x="5445125" y="3349625"/>
          <p14:tracePt t="45609" x="5432425" y="3532188"/>
          <p14:tracePt t="45616" x="5408613" y="3654425"/>
          <p14:tracePt t="45624" x="5395913" y="3776663"/>
          <p14:tracePt t="45631" x="5395913" y="3873500"/>
          <p14:tracePt t="45638" x="5395913" y="4032250"/>
          <p14:tracePt t="45646" x="5395913" y="4165600"/>
          <p14:tracePt t="45653" x="5395913" y="4275138"/>
          <p14:tracePt t="45661" x="5395913" y="4373563"/>
          <p14:tracePt t="45667" x="5395913" y="4457700"/>
          <p14:tracePt t="45674" x="5395913" y="4556125"/>
          <p14:tracePt t="45681" x="5395913" y="4665663"/>
          <p14:tracePt t="45689" x="5395913" y="4787900"/>
          <p14:tracePt t="45697" x="5395913" y="4884738"/>
          <p14:tracePt t="45704" x="5395913" y="4945063"/>
          <p14:tracePt t="45712" x="5395913" y="5018088"/>
          <p14:tracePt t="45731" x="5408613" y="5153025"/>
          <p14:tracePt t="45733" x="5408613" y="5237163"/>
          <p14:tracePt t="45741" x="5408613" y="5359400"/>
          <p14:tracePt t="45748" x="5408613" y="5408613"/>
          <p14:tracePt t="45755" x="5408613" y="5432425"/>
          <p14:tracePt t="45764" x="5419725" y="5468938"/>
          <p14:tracePt t="45771" x="5419725" y="5494338"/>
          <p14:tracePt t="46320" x="5408613" y="5494338"/>
          <p14:tracePt t="46334" x="5383213" y="5494338"/>
          <p14:tracePt t="46340" x="5370513" y="5494338"/>
          <p14:tracePt t="46348" x="5334000" y="5494338"/>
          <p14:tracePt t="46356" x="5310188" y="5494338"/>
          <p14:tracePt t="46364" x="5273675" y="5481638"/>
          <p14:tracePt t="46371" x="5249863" y="5481638"/>
          <p14:tracePt t="46378" x="5224463" y="5481638"/>
          <p14:tracePt t="46385" x="5176838" y="5481638"/>
          <p14:tracePt t="46392" x="5151438" y="5468938"/>
          <p14:tracePt t="46400" x="5103813" y="5468938"/>
          <p14:tracePt t="46407" x="5067300" y="5457825"/>
          <p14:tracePt t="46414" x="5041900" y="5457825"/>
          <p14:tracePt t="46422" x="5005388" y="5445125"/>
          <p14:tracePt t="46430" x="4981575" y="5445125"/>
          <p14:tracePt t="46436" x="4957763" y="5445125"/>
          <p14:tracePt t="46444" x="4932363" y="5432425"/>
          <p14:tracePt t="46450" x="4895850" y="5432425"/>
          <p14:tracePt t="46465" x="4848225" y="5421313"/>
          <p14:tracePt t="46465" x="4811713" y="5408613"/>
          <p14:tracePt t="46472" x="4762500" y="5408613"/>
          <p14:tracePt t="46481" x="4725988" y="5395913"/>
          <p14:tracePt t="46488" x="4702175" y="5395913"/>
          <p14:tracePt t="46495" x="4665663" y="5395913"/>
          <p14:tracePt t="46502" x="4627563" y="5384800"/>
          <p14:tracePt t="46510" x="4603750" y="5384800"/>
          <p14:tracePt t="46517" x="4567238" y="5384800"/>
          <p14:tracePt t="46525" x="4530725" y="5372100"/>
          <p14:tracePt t="46532" x="4506913" y="5372100"/>
          <p14:tracePt t="46539" x="4470400" y="5359400"/>
          <p14:tracePt t="46546" x="4445000" y="5359400"/>
          <p14:tracePt t="46554" x="4408488" y="5359400"/>
          <p14:tracePt t="46561" x="4397375" y="5359400"/>
          <p14:tracePt t="46568" x="4371975" y="5359400"/>
          <p14:tracePt t="46576" x="4360863" y="5348288"/>
          <p14:tracePt t="46583" x="4324350" y="5335588"/>
          <p14:tracePt t="46590" x="4298950" y="5322888"/>
          <p14:tracePt t="46597" x="4275138" y="5322888"/>
          <p14:tracePt t="46604" x="4251325" y="5311775"/>
          <p14:tracePt t="46613" x="4225925" y="5299075"/>
          <p14:tracePt t="46619" x="4202113" y="5299075"/>
          <p14:tracePt t="46627" x="4178300" y="5286375"/>
          <p14:tracePt t="46634" x="4165600" y="5273675"/>
          <p14:tracePt t="46642" x="4129088" y="5262563"/>
          <p14:tracePt t="46648" x="4116388" y="5249863"/>
          <p14:tracePt t="46656" x="4079875" y="5226050"/>
          <p14:tracePt t="46665" x="4056063" y="5226050"/>
          <p14:tracePt t="46671" x="4032250" y="5200650"/>
          <p14:tracePt t="46679" x="4006850" y="5200650"/>
          <p14:tracePt t="46685" x="3983038" y="5189538"/>
          <p14:tracePt t="46692" x="3959225" y="5176838"/>
          <p14:tracePt t="46700" x="3921125" y="5164138"/>
          <p14:tracePt t="46707" x="3910013" y="5164138"/>
          <p14:tracePt t="46714" x="3897313" y="5153025"/>
          <p14:tracePt t="46721" x="3848100" y="5127625"/>
          <p14:tracePt t="46730" x="3824288" y="5127625"/>
          <p14:tracePt t="46737" x="3800475" y="5116513"/>
          <p14:tracePt t="46744" x="3763963" y="5091113"/>
          <p14:tracePt t="46751" x="3738563" y="5091113"/>
          <p14:tracePt t="46759" x="3702050" y="5080000"/>
          <p14:tracePt t="46766" x="3665538" y="5054600"/>
          <p14:tracePt t="46774" x="3641725" y="5054600"/>
          <p14:tracePt t="46781" x="3617913" y="5043488"/>
          <p14:tracePt t="46788" x="3592513" y="5043488"/>
          <p14:tracePt t="46796" x="3556000" y="5018088"/>
          <p14:tracePt t="46803" x="3519488" y="5018088"/>
          <p14:tracePt t="46810" x="3482975" y="5006975"/>
          <p14:tracePt t="46817" x="3446463" y="5006975"/>
          <p14:tracePt t="46824" x="3409950" y="4994275"/>
          <p14:tracePt t="46831" x="3386138" y="4994275"/>
          <p14:tracePt t="46838" x="3362325" y="4994275"/>
          <p14:tracePt t="46846" x="3349625" y="4994275"/>
          <p14:tracePt t="46854" x="3336925" y="4994275"/>
          <p14:tracePt t="46862" x="3300413" y="4994275"/>
          <p14:tracePt t="46868" x="3276600" y="4994275"/>
          <p14:tracePt t="46876" x="3252788" y="4994275"/>
          <p14:tracePt t="46883" x="3227388" y="4994275"/>
          <p14:tracePt t="46891" x="3203575" y="4994275"/>
          <p14:tracePt t="46898" x="3178175" y="4994275"/>
          <p14:tracePt t="46906" x="3154363" y="4994275"/>
          <p14:tracePt t="46913" x="3130550" y="4994275"/>
          <p14:tracePt t="46920" x="3117850" y="5006975"/>
          <p14:tracePt t="46928" x="3094038" y="5018088"/>
          <p14:tracePt t="46934" x="3081338" y="5018088"/>
          <p14:tracePt t="46941" x="3068638" y="5043488"/>
          <p14:tracePt t="46948" x="3057525" y="5043488"/>
          <p14:tracePt t="46956" x="3044825" y="5054600"/>
          <p14:tracePt t="46964" x="3032125" y="5067300"/>
          <p14:tracePt t="46978" x="3008313" y="5080000"/>
          <p14:tracePt t="46986" x="3008313" y="5091113"/>
          <p14:tracePt t="46993" x="2984500" y="5116513"/>
          <p14:tracePt t="47000" x="2971800" y="5127625"/>
          <p14:tracePt t="47007" x="2947988" y="5176838"/>
          <p14:tracePt t="47015" x="2947988" y="5189538"/>
          <p14:tracePt t="47023" x="2922588" y="5213350"/>
          <p14:tracePt t="47030" x="2922588" y="5237163"/>
          <p14:tracePt t="47037" x="2898775" y="5249863"/>
          <p14:tracePt t="47045" x="2898775" y="5262563"/>
          <p14:tracePt t="47052" x="2898775" y="5286375"/>
          <p14:tracePt t="47059" x="2886075" y="5299075"/>
          <p14:tracePt t="47065" x="2874963" y="5311775"/>
          <p14:tracePt t="47073" x="2862263" y="5348288"/>
          <p14:tracePt t="47081" x="2862263" y="5359400"/>
          <p14:tracePt t="47088" x="2862263" y="5384800"/>
          <p14:tracePt t="47095" x="2849563" y="5395913"/>
          <p14:tracePt t="47103" x="2849563" y="5421313"/>
          <p14:tracePt t="47110" x="2849563" y="5445125"/>
          <p14:tracePt t="47117" x="2849563" y="5457825"/>
          <p14:tracePt t="47125" x="2849563" y="5468938"/>
          <p14:tracePt t="47132" x="2849563" y="5494338"/>
          <p14:tracePt t="47139" x="2849563" y="5505450"/>
          <p14:tracePt t="47148" x="2862263" y="5530850"/>
          <p14:tracePt t="47155" x="2862263" y="5554663"/>
          <p14:tracePt t="47161" x="2886075" y="5591175"/>
          <p14:tracePt t="47169" x="2898775" y="5614988"/>
          <p14:tracePt t="47176" x="2922588" y="5640388"/>
          <p14:tracePt t="47183" x="2935288" y="5676900"/>
          <p14:tracePt t="47190" x="2947988" y="5688013"/>
          <p14:tracePt t="47198" x="2959100" y="5688013"/>
          <p14:tracePt t="47205" x="2971800" y="5713413"/>
          <p14:tracePt t="47220" x="2984500" y="5724525"/>
          <p14:tracePt t="47228" x="2995613" y="5737225"/>
          <p14:tracePt t="47234" x="3021013" y="5749925"/>
          <p14:tracePt t="47242" x="3032125" y="5761038"/>
          <p14:tracePt t="47249" x="3057525" y="5773738"/>
          <p14:tracePt t="47257" x="3081338" y="5786438"/>
          <p14:tracePt t="47265" x="3105150" y="5797550"/>
          <p14:tracePt t="47272" x="3141663" y="5810250"/>
          <p14:tracePt t="47279" x="3167063" y="5822950"/>
          <p14:tracePt t="47286" x="3190875" y="5822950"/>
          <p14:tracePt t="47293" x="3227388" y="5834063"/>
          <p14:tracePt t="47300" x="3252788" y="5846763"/>
          <p14:tracePt t="47307" x="3289300" y="5859463"/>
          <p14:tracePt t="47315" x="3325813" y="5859463"/>
          <p14:tracePt t="47323" x="3349625" y="5859463"/>
          <p14:tracePt t="47331" x="3373438" y="5870575"/>
          <p14:tracePt t="47337" x="3398838" y="5870575"/>
          <p14:tracePt t="47345" x="3422650" y="5870575"/>
          <p14:tracePt t="47351" x="3459163" y="5870575"/>
          <p14:tracePt t="47360" x="3482975" y="5870575"/>
          <p14:tracePt t="47366" x="3495675" y="5870575"/>
          <p14:tracePt t="47374" x="3519488" y="5870575"/>
          <p14:tracePt t="47381" x="3532188" y="5870575"/>
          <p14:tracePt t="47388" x="3556000" y="5870575"/>
          <p14:tracePt t="47395" x="3568700" y="5870575"/>
          <p14:tracePt t="47403" x="3581400" y="5870575"/>
          <p14:tracePt t="47410" x="3592513" y="5859463"/>
          <p14:tracePt t="47417" x="3605213" y="5859463"/>
          <p14:tracePt t="47433" x="3605213" y="5846763"/>
          <p14:tracePt t="47440" x="3617913" y="5834063"/>
          <p14:tracePt t="47455" x="3617913" y="5810250"/>
          <p14:tracePt t="47465" x="3617913" y="5786438"/>
          <p14:tracePt t="47469" x="3617913" y="5737225"/>
          <p14:tracePt t="47477" x="3617913" y="5664200"/>
          <p14:tracePt t="47483" x="3617913" y="5627688"/>
          <p14:tracePt t="47491" x="3617913" y="5578475"/>
          <p14:tracePt t="47498" x="3605213" y="5494338"/>
          <p14:tracePt t="47506" x="3592513" y="5335588"/>
          <p14:tracePt t="47514" x="3568700" y="5249863"/>
          <p14:tracePt t="47521" x="3556000" y="5189538"/>
          <p14:tracePt t="47527" x="3532188" y="5140325"/>
          <p14:tracePt t="47534" x="3508375" y="5054600"/>
          <p14:tracePt t="47541" x="3482975" y="4981575"/>
          <p14:tracePt t="47550" x="3446463" y="4897438"/>
          <p14:tracePt t="47557" x="3422650" y="4835525"/>
          <p14:tracePt t="47564" x="3398838" y="4787900"/>
          <p14:tracePt t="47572" x="3373438" y="4762500"/>
          <p14:tracePt t="47579" x="3349625" y="4725988"/>
          <p14:tracePt t="47586" x="3313113" y="4702175"/>
          <p14:tracePt t="47594" x="3276600" y="4652963"/>
          <p14:tracePt t="47600" x="3252788" y="4640263"/>
          <p14:tracePt t="47609" x="3227388" y="4616450"/>
          <p14:tracePt t="47616" x="3203575" y="4579938"/>
          <p14:tracePt t="47623" x="3178175" y="4567238"/>
          <p14:tracePt t="47631" x="3154363" y="4556125"/>
          <p14:tracePt t="47638" x="3130550" y="4543425"/>
          <p14:tracePt t="47644" x="3105150" y="4530725"/>
          <p14:tracePt t="47651" x="3081338" y="4519613"/>
          <p14:tracePt t="47659" x="3057525" y="4519613"/>
          <p14:tracePt t="47666" x="3044825" y="4519613"/>
          <p14:tracePt t="47675" x="3021013" y="4519613"/>
          <p14:tracePt t="47681" x="2995613" y="4519613"/>
          <p14:tracePt t="47689" x="2971800" y="4519613"/>
          <p14:tracePt t="47697" x="2947988" y="4519613"/>
          <p14:tracePt t="47704" x="2922588" y="4519613"/>
          <p14:tracePt t="47711" x="2911475" y="4519613"/>
          <p14:tracePt t="47718" x="2886075" y="4530725"/>
          <p14:tracePt t="47726" x="2874963" y="4530725"/>
          <p14:tracePt t="47733" x="2862263" y="4543425"/>
          <p14:tracePt t="47741" x="2838450" y="4556125"/>
          <p14:tracePt t="47748" x="2825750" y="4556125"/>
          <p14:tracePt t="47755" x="2813050" y="4567238"/>
          <p14:tracePt t="47762" x="2801938" y="4579938"/>
          <p14:tracePt t="47769" x="2765425" y="4629150"/>
          <p14:tracePt t="47776" x="2752725" y="4652963"/>
          <p14:tracePt t="47784" x="2728913" y="4678363"/>
          <p14:tracePt t="47792" x="2716213" y="4702175"/>
          <p14:tracePt t="47798" x="2703513" y="4725988"/>
          <p14:tracePt t="47806" x="2692400" y="4762500"/>
          <p14:tracePt t="47812" x="2692400" y="4775200"/>
          <p14:tracePt t="47821" x="2679700" y="4835525"/>
          <p14:tracePt t="47828" x="2679700" y="4872038"/>
          <p14:tracePt t="47835" x="2679700" y="4933950"/>
          <p14:tracePt t="47843" x="2679700" y="5006975"/>
          <p14:tracePt t="47850" x="2679700" y="5043488"/>
          <p14:tracePt t="47858" x="2679700" y="5091113"/>
          <p14:tracePt t="47865" x="2679700" y="5140325"/>
          <p14:tracePt t="47872" x="2679700" y="5189538"/>
          <p14:tracePt t="47880" x="2679700" y="5262563"/>
          <p14:tracePt t="47886" x="2679700" y="5322888"/>
          <p14:tracePt t="47893" x="2692400" y="5395913"/>
          <p14:tracePt t="47901" x="2692400" y="5421313"/>
          <p14:tracePt t="47909" x="2703513" y="5457825"/>
          <p14:tracePt t="47916" x="2716213" y="5494338"/>
          <p14:tracePt t="47924" x="2728913" y="5530850"/>
          <p14:tracePt t="47931" x="2740025" y="5554663"/>
          <p14:tracePt t="47938" x="2752725" y="5614988"/>
          <p14:tracePt t="47945" x="2765425" y="5651500"/>
          <p14:tracePt t="47953" x="2801938" y="5737225"/>
          <p14:tracePt t="47960" x="2813050" y="5761038"/>
          <p14:tracePt t="47967" x="2813050" y="5797550"/>
          <p14:tracePt t="47975" x="2849563" y="5822950"/>
          <p14:tracePt t="47982" x="2862263" y="5859463"/>
          <p14:tracePt t="47990" x="2886075" y="5883275"/>
          <p14:tracePt t="47997" x="2886075" y="5895975"/>
          <p14:tracePt t="48004" x="2911475" y="5907088"/>
          <p14:tracePt t="48011" x="2922588" y="5919788"/>
          <p14:tracePt t="48018" x="2935288" y="5932488"/>
          <p14:tracePt t="48025" x="2959100" y="5945188"/>
          <p14:tracePt t="48032" x="2984500" y="5956300"/>
          <p14:tracePt t="48040" x="2984500" y="5969000"/>
          <p14:tracePt t="48048" x="3008313" y="5969000"/>
          <p14:tracePt t="48055" x="3021013" y="5981700"/>
          <p14:tracePt t="48063" x="3044825" y="5981700"/>
          <p14:tracePt t="48070" x="3044825" y="5992813"/>
          <p14:tracePt t="48077" x="3057525" y="5992813"/>
          <p14:tracePt t="48084" x="3081338" y="5992813"/>
          <p14:tracePt t="48092" x="3094038" y="5992813"/>
          <p14:tracePt t="48098" x="3105150" y="5992813"/>
          <p14:tracePt t="48106" x="3130550" y="6005513"/>
          <p14:tracePt t="48113" x="3141663" y="6005513"/>
          <p14:tracePt t="48121" x="3154363" y="6005513"/>
          <p14:tracePt t="48128" x="3178175" y="6005513"/>
          <p14:tracePt t="48135" x="3214688" y="6005513"/>
          <p14:tracePt t="48143" x="3240088" y="5992813"/>
          <p14:tracePt t="48150" x="3263900" y="5992813"/>
          <p14:tracePt t="48157" x="3289300" y="5981700"/>
          <p14:tracePt t="48165" x="3313113" y="5969000"/>
          <p14:tracePt t="48173" x="3325813" y="5969000"/>
          <p14:tracePt t="48180" x="3336925" y="5956300"/>
          <p14:tracePt t="48187" x="3362325" y="5945188"/>
          <p14:tracePt t="48195" x="3373438" y="5932488"/>
          <p14:tracePt t="48201" x="3386138" y="5919788"/>
          <p14:tracePt t="48209" x="3409950" y="5895975"/>
          <p14:tracePt t="48216" x="3422650" y="5883275"/>
          <p14:tracePt t="48224" x="3435350" y="5859463"/>
          <p14:tracePt t="48232" x="3446463" y="5834063"/>
          <p14:tracePt t="48238" x="3459163" y="5810250"/>
          <p14:tracePt t="48245" x="3482975" y="5786438"/>
          <p14:tracePt t="48253" x="3482975" y="5761038"/>
          <p14:tracePt t="48260" x="3495675" y="5700713"/>
          <p14:tracePt t="48267" x="3495675" y="5664200"/>
          <p14:tracePt t="48274" x="3495675" y="5554663"/>
          <p14:tracePt t="48282" x="3495675" y="5494338"/>
          <p14:tracePt t="48289" x="3495675" y="5421313"/>
          <p14:tracePt t="48297" x="3482975" y="5348288"/>
          <p14:tracePt t="48304" x="3459163" y="5262563"/>
          <p14:tracePt t="48311" x="3435350" y="5176838"/>
          <p14:tracePt t="48318" x="3398838" y="5091113"/>
          <p14:tracePt t="48326" x="3373438" y="5043488"/>
          <p14:tracePt t="48333" x="3362325" y="5006975"/>
          <p14:tracePt t="48341" x="3336925" y="4970463"/>
          <p14:tracePt t="48348" x="3325813" y="4957763"/>
          <p14:tracePt t="48356" x="3300413" y="4933950"/>
          <p14:tracePt t="48364" x="3276600" y="4897438"/>
          <p14:tracePt t="48370" x="3263900" y="4872038"/>
          <p14:tracePt t="48378" x="3227388" y="4848225"/>
          <p14:tracePt t="48385" x="3190875" y="4811713"/>
          <p14:tracePt t="48391" x="3141663" y="4787900"/>
          <p14:tracePt t="48398" x="3105150" y="4762500"/>
          <p14:tracePt t="48407" x="3081338" y="4738688"/>
          <p14:tracePt t="48414" x="3044825" y="4725988"/>
          <p14:tracePt t="48422" x="3008313" y="4714875"/>
          <p14:tracePt t="48428" x="2971800" y="4702175"/>
          <p14:tracePt t="48435" x="2959100" y="4702175"/>
          <p14:tracePt t="48443" x="2935288" y="4702175"/>
          <p14:tracePt t="48450" x="2922588" y="4702175"/>
          <p14:tracePt t="48458" x="2886075" y="4702175"/>
          <p14:tracePt t="48466" x="2862263" y="4702175"/>
          <p14:tracePt t="48473" x="2838450" y="4702175"/>
          <p14:tracePt t="48480" x="2813050" y="4714875"/>
          <p14:tracePt t="48487" x="2801938" y="4714875"/>
          <p14:tracePt t="48495" x="2765425" y="4738688"/>
          <p14:tracePt t="48502" x="2752725" y="4751388"/>
          <p14:tracePt t="48508" x="2740025" y="4751388"/>
          <p14:tracePt t="48516" x="2716213" y="4775200"/>
          <p14:tracePt t="48523" x="2703513" y="4775200"/>
          <p14:tracePt t="48531" x="2679700" y="4799013"/>
          <p14:tracePt t="48538" x="2679700" y="4824413"/>
          <p14:tracePt t="48546" x="2655888" y="4835525"/>
          <p14:tracePt t="48553" x="2643188" y="4872038"/>
          <p14:tracePt t="48561" x="2630488" y="4908550"/>
          <p14:tracePt t="48568" x="2619375" y="4921250"/>
          <p14:tracePt t="48576" x="2619375" y="4945063"/>
          <p14:tracePt t="48582" x="2619375" y="4970463"/>
          <p14:tracePt t="48590" x="2606675" y="5006975"/>
          <p14:tracePt t="48597" x="2606675" y="5043488"/>
          <p14:tracePt t="48605" x="2593975" y="5067300"/>
          <p14:tracePt t="48611" x="2593975" y="5103813"/>
          <p14:tracePt t="48618" x="2593975" y="5140325"/>
          <p14:tracePt t="48627" x="2593975" y="5164138"/>
          <p14:tracePt t="48633" x="2593975" y="5189538"/>
          <p14:tracePt t="48640" x="2593975" y="5213350"/>
          <p14:tracePt t="48649" x="2593975" y="5237163"/>
          <p14:tracePt t="48656" x="2593975" y="5273675"/>
          <p14:tracePt t="48664" x="2593975" y="5299075"/>
          <p14:tracePt t="48670" x="2606675" y="5335588"/>
          <p14:tracePt t="48678" x="2606675" y="5372100"/>
          <p14:tracePt t="48685" x="2630488" y="5395913"/>
          <p14:tracePt t="48693" x="2643188" y="5421313"/>
          <p14:tracePt t="48699" x="2643188" y="5432425"/>
          <p14:tracePt t="48707" x="2667000" y="5457825"/>
          <p14:tracePt t="48714" x="2679700" y="5468938"/>
          <p14:tracePt t="48722" x="2692400" y="5505450"/>
          <p14:tracePt t="48729" x="2716213" y="5518150"/>
          <p14:tracePt t="48736" x="2728913" y="5530850"/>
          <p14:tracePt t="48743" x="2752725" y="5554663"/>
          <p14:tracePt t="48751" x="2765425" y="5567363"/>
          <p14:tracePt t="48757" x="2776538" y="5591175"/>
          <p14:tracePt t="48766" x="2789238" y="5603875"/>
          <p14:tracePt t="48773" x="2801938" y="5614988"/>
          <p14:tracePt t="48780" x="2801938" y="5627688"/>
          <p14:tracePt t="48788" x="2825750" y="5640388"/>
          <p14:tracePt t="48802" x="2849563" y="5651500"/>
          <p14:tracePt t="48810" x="2862263" y="5664200"/>
          <p14:tracePt t="48816" x="2874963" y="5664200"/>
          <p14:tracePt t="48825" x="2898775" y="5676900"/>
          <p14:tracePt t="48832" x="2922588" y="5688013"/>
          <p14:tracePt t="48839" x="2947988" y="5688013"/>
          <p14:tracePt t="48846" x="2959100" y="5688013"/>
          <p14:tracePt t="48853" x="2984500" y="5700713"/>
          <p14:tracePt t="48861" x="3008313" y="5700713"/>
          <p14:tracePt t="48868" x="3021013" y="5713413"/>
          <p14:tracePt t="48875" x="3044825" y="5713413"/>
          <p14:tracePt t="48882" x="3068638" y="5713413"/>
          <p14:tracePt t="48890" x="3094038" y="5713413"/>
          <p14:tracePt t="48898" x="3105150" y="5724525"/>
          <p14:tracePt t="48905" x="3117850" y="5724525"/>
          <p14:tracePt t="48912" x="3141663" y="5724525"/>
          <p14:tracePt t="48919" x="3154363" y="5737225"/>
          <p14:tracePt t="48926" x="3178175" y="5737225"/>
          <p14:tracePt t="48934" x="3190875" y="5737225"/>
          <p14:tracePt t="48942" x="3214688" y="5737225"/>
          <p14:tracePt t="48949" x="3227388" y="5737225"/>
          <p14:tracePt t="48956" x="3240088" y="5737225"/>
          <p14:tracePt t="48964" x="3263900" y="5737225"/>
          <p14:tracePt t="48970" x="3276600" y="5737225"/>
          <p14:tracePt t="48978" x="3289300" y="5737225"/>
          <p14:tracePt t="48985" x="3313113" y="5737225"/>
          <p14:tracePt t="48992" x="3325813" y="5737225"/>
          <p14:tracePt t="48999" x="3336925" y="5737225"/>
          <p14:tracePt t="49008" x="3349625" y="5737225"/>
          <p14:tracePt t="49014" x="3362325" y="5737225"/>
          <p14:tracePt t="49022" x="3373438" y="5737225"/>
          <p14:tracePt t="49029" x="3386138" y="5737225"/>
          <p14:tracePt t="49036" x="3398838" y="5737225"/>
          <p14:tracePt t="49045" x="3409950" y="5737225"/>
          <p14:tracePt t="49051" x="3435350" y="5724525"/>
          <p14:tracePt t="49058" x="3446463" y="5713413"/>
          <p14:tracePt t="49066" x="3459163" y="5713413"/>
          <p14:tracePt t="49074" x="3471863" y="5688013"/>
          <p14:tracePt t="49081" x="3482975" y="5676900"/>
          <p14:tracePt t="49088" x="3508375" y="5651500"/>
          <p14:tracePt t="49096" x="3508375" y="5627688"/>
          <p14:tracePt t="49102" x="3532188" y="5614988"/>
          <p14:tracePt t="49109" x="3544888" y="5591175"/>
          <p14:tracePt t="49117" x="3544888" y="5554663"/>
          <p14:tracePt t="49125" x="3556000" y="5530850"/>
          <p14:tracePt t="49132" x="3556000" y="5494338"/>
          <p14:tracePt t="49139" x="3568700" y="5445125"/>
          <p14:tracePt t="49146" x="3568700" y="5408613"/>
          <p14:tracePt t="49154" x="3568700" y="5372100"/>
          <p14:tracePt t="49161" x="3568700" y="5335588"/>
          <p14:tracePt t="49168" x="3568700" y="5286375"/>
          <p14:tracePt t="49176" x="3568700" y="5153025"/>
          <p14:tracePt t="49182" x="3544888" y="5067300"/>
          <p14:tracePt t="49191" x="3532188" y="4994275"/>
          <p14:tracePt t="49199" x="3508375" y="4945063"/>
          <p14:tracePt t="49205" x="3482975" y="4897438"/>
          <p14:tracePt t="49212" x="3446463" y="4824413"/>
          <p14:tracePt t="49219" x="3422650" y="4751388"/>
          <p14:tracePt t="49226" x="3373438" y="4678363"/>
          <p14:tracePt t="49234" x="3362325" y="4640263"/>
          <p14:tracePt t="49242" x="3325813" y="4592638"/>
          <p14:tracePt t="49249" x="3313113" y="4579938"/>
          <p14:tracePt t="49256" x="3276600" y="4556125"/>
          <p14:tracePt t="49264" x="3263900" y="4543425"/>
          <p14:tracePt t="49271" x="3240088" y="4519613"/>
          <p14:tracePt t="49278" x="3214688" y="4519613"/>
          <p14:tracePt t="49285" x="3214688" y="4506913"/>
          <p14:tracePt t="49293" x="3203575" y="4506913"/>
          <p14:tracePt t="49300" x="3178175" y="4506913"/>
          <p14:tracePt t="49314" x="3167063" y="4506913"/>
          <p14:tracePt t="49322" x="3154363" y="4506913"/>
          <p14:tracePt t="49329" x="3141663" y="4506913"/>
          <p14:tracePt t="49336" x="3130550" y="4506913"/>
          <p14:tracePt t="49343" x="3105150" y="4506913"/>
          <p14:tracePt t="49351" x="3094038" y="4506913"/>
          <p14:tracePt t="49358" x="3068638" y="4519613"/>
          <p14:tracePt t="49366" x="3068638" y="4530725"/>
          <p14:tracePt t="49374" x="3057525" y="4556125"/>
          <p14:tracePt t="49381" x="3032125" y="4567238"/>
          <p14:tracePt t="49388" x="3021013" y="4579938"/>
          <p14:tracePt t="49396" x="3021013" y="4603750"/>
          <p14:tracePt t="50707" x="3021013" y="4616450"/>
          <p14:tracePt t="50714" x="3021013" y="4652963"/>
          <p14:tracePt t="50721" x="3021013" y="4678363"/>
          <p14:tracePt t="50727" x="3021013" y="4714875"/>
          <p14:tracePt t="50735" x="3021013" y="4751388"/>
          <p14:tracePt t="50743" x="3021013" y="4787900"/>
          <p14:tracePt t="50750" x="3044825" y="4824413"/>
          <p14:tracePt t="50757" x="3068638" y="4884738"/>
          <p14:tracePt t="50765" x="3068638" y="4921250"/>
          <p14:tracePt t="50772" x="3105150" y="4970463"/>
          <p14:tracePt t="50779" x="3130550" y="5030788"/>
          <p14:tracePt t="50786" x="3167063" y="5067300"/>
          <p14:tracePt t="50794" x="3214688" y="5164138"/>
          <p14:tracePt t="50802" x="3240088" y="5213350"/>
          <p14:tracePt t="50809" x="3276600" y="5286375"/>
          <p14:tracePt t="50816" x="3300413" y="5348288"/>
          <p14:tracePt t="50823" x="3325813" y="5384800"/>
          <p14:tracePt t="50831" x="3349625" y="5408613"/>
          <p14:tracePt t="50837" x="3386138" y="5445125"/>
          <p14:tracePt t="50844" x="3398838" y="5481638"/>
          <p14:tracePt t="50852" x="3446463" y="5518150"/>
          <p14:tracePt t="50859" x="3482975" y="5541963"/>
          <p14:tracePt t="50867" x="3519488" y="5591175"/>
          <p14:tracePt t="50874" x="3568700" y="5627688"/>
          <p14:tracePt t="50883" x="3605213" y="5664200"/>
          <p14:tracePt t="50889" x="3654425" y="5700713"/>
          <p14:tracePt t="50897" x="3727450" y="5773738"/>
          <p14:tracePt t="50903" x="3800475" y="5810250"/>
          <p14:tracePt t="50910" x="3910013" y="5859463"/>
          <p14:tracePt t="50918" x="4006850" y="5895975"/>
          <p14:tracePt t="50926" x="4105275" y="5932488"/>
          <p14:tracePt t="50933" x="4202113" y="5956300"/>
          <p14:tracePt t="50941" x="4324350" y="5992813"/>
          <p14:tracePt t="50948" x="4470400" y="6054725"/>
          <p14:tracePt t="50954" x="4543425" y="6078538"/>
          <p14:tracePt t="51240" x="4554538" y="6078538"/>
          <p14:tracePt t="51248" x="4567238" y="6078538"/>
          <p14:tracePt t="51255" x="4579938" y="6078538"/>
          <p14:tracePt t="51263" x="4603750" y="6091238"/>
          <p14:tracePt t="51269" x="4640263" y="6091238"/>
          <p14:tracePt t="51277" x="4665663" y="6091238"/>
          <p14:tracePt t="51285" x="4702175" y="6091238"/>
          <p14:tracePt t="51292" x="4749800" y="6102350"/>
          <p14:tracePt t="51300" x="4811713" y="6102350"/>
          <p14:tracePt t="51306" x="4859338" y="6102350"/>
          <p14:tracePt t="51314" x="4908550" y="6102350"/>
          <p14:tracePt t="51320" x="4945063" y="6115050"/>
          <p14:tracePt t="51328" x="5005388" y="6115050"/>
          <p14:tracePt t="51336" x="5103813" y="6115050"/>
          <p14:tracePt t="51342" x="5176838" y="6115050"/>
          <p14:tracePt t="51349" x="5273675" y="6127750"/>
          <p14:tracePt t="51357" x="5359400" y="6127750"/>
          <p14:tracePt t="51365" x="5419725" y="6127750"/>
          <p14:tracePt t="51371" x="5492750" y="6127750"/>
          <p14:tracePt t="51379" x="5591175" y="6127750"/>
          <p14:tracePt t="51387" x="5664200" y="6127750"/>
          <p14:tracePt t="51394" x="5737225" y="6127750"/>
          <p14:tracePt t="51402" x="5784850" y="6115050"/>
          <p14:tracePt t="51409" x="5857875" y="6102350"/>
          <p14:tracePt t="51416" x="5894388" y="6091238"/>
          <p14:tracePt t="51423" x="5919788" y="6091238"/>
          <p14:tracePt t="51431" x="5956300" y="6078538"/>
          <p14:tracePt t="51438" x="5980113" y="6054725"/>
          <p14:tracePt t="51445" x="6016625" y="6042025"/>
          <p14:tracePt t="51466" x="6076950" y="5992813"/>
          <p14:tracePt t="51474" x="6089650" y="5981700"/>
          <p14:tracePt t="51483" x="6102350" y="5945188"/>
          <p14:tracePt t="51490" x="6115050" y="5932488"/>
          <p14:tracePt t="51497" x="6126163" y="5919788"/>
          <p14:tracePt t="51504" x="6126163" y="5883275"/>
          <p14:tracePt t="51512" x="6126163" y="5846763"/>
          <p14:tracePt t="51518" x="6126163" y="5822950"/>
          <p14:tracePt t="51526" x="6126163" y="5773738"/>
          <p14:tracePt t="51533" x="6126163" y="5761038"/>
          <p14:tracePt t="51541" x="6126163" y="5724525"/>
          <p14:tracePt t="51548" x="6126163" y="5713413"/>
          <p14:tracePt t="51555" x="6126163" y="5676900"/>
          <p14:tracePt t="51563" x="6126163" y="5664200"/>
          <p14:tracePt t="51569" x="6126163" y="5627688"/>
          <p14:tracePt t="51576" x="6126163" y="5578475"/>
          <p14:tracePt t="51584" x="6126163" y="5554663"/>
          <p14:tracePt t="51591" x="6126163" y="5530850"/>
          <p14:tracePt t="51600" x="6126163" y="5505450"/>
          <p14:tracePt t="51606" x="6126163" y="5494338"/>
          <p14:tracePt t="51614" x="6126163" y="5457825"/>
          <p14:tracePt t="51621" x="6115050" y="5445125"/>
          <p14:tracePt t="51629" x="6102350" y="5421313"/>
          <p14:tracePt t="51636" x="6089650" y="5408613"/>
          <p14:tracePt t="51644" x="6089650" y="5372100"/>
          <p14:tracePt t="51650" x="6065838" y="5348288"/>
          <p14:tracePt t="51658" x="6053138" y="5322888"/>
          <p14:tracePt t="51666" x="6040438" y="5299075"/>
          <p14:tracePt t="51673" x="6029325" y="5273675"/>
          <p14:tracePt t="51680" x="6016625" y="5262563"/>
          <p14:tracePt t="51687" x="6003925" y="5249863"/>
          <p14:tracePt t="51693" x="5980113" y="5237163"/>
          <p14:tracePt t="51701" x="5967413" y="5213350"/>
          <p14:tracePt t="51708" x="5956300" y="5213350"/>
          <p14:tracePt t="51716" x="5943600" y="5189538"/>
          <p14:tracePt t="51723" x="5930900" y="5189538"/>
          <p14:tracePt t="51731" x="5907088" y="5164138"/>
          <p14:tracePt t="51746" x="5883275" y="5153025"/>
          <p14:tracePt t="51753" x="5870575" y="5140325"/>
          <p14:tracePt t="51761" x="5857875" y="5127625"/>
          <p14:tracePt t="51768" x="5846763" y="5116513"/>
          <p14:tracePt t="51775" x="5821363" y="5116513"/>
          <p14:tracePt t="51783" x="5810250" y="5103813"/>
          <p14:tracePt t="51790" x="5784850" y="5091113"/>
          <p14:tracePt t="51797" x="5773738" y="5091113"/>
          <p14:tracePt t="51804" x="5737225" y="5080000"/>
          <p14:tracePt t="51811" x="5711825" y="5067300"/>
          <p14:tracePt t="51819" x="5688013" y="5054600"/>
          <p14:tracePt t="51826" x="5675313" y="5054600"/>
          <p14:tracePt t="51833" x="5651500" y="5054600"/>
          <p14:tracePt t="51841" x="5638800" y="5054600"/>
          <p14:tracePt t="51848" x="5627688" y="5054600"/>
          <p14:tracePt t="51855" x="5614988" y="5054600"/>
          <p14:tracePt t="51862" x="5602288" y="5043488"/>
          <p14:tracePt t="51870" x="5591175" y="5043488"/>
          <p14:tracePt t="51877" x="5565775" y="5043488"/>
          <p14:tracePt t="51885" x="5541963" y="5043488"/>
          <p14:tracePt t="51892" x="5518150" y="5043488"/>
          <p14:tracePt t="51900" x="5505450" y="5043488"/>
          <p14:tracePt t="51906" x="5481638" y="5043488"/>
          <p14:tracePt t="51914" x="5456238" y="5043488"/>
          <p14:tracePt t="51922" x="5432425" y="5043488"/>
          <p14:tracePt t="51928" x="5408613" y="5043488"/>
          <p14:tracePt t="51936" x="5383213" y="5054600"/>
          <p14:tracePt t="51944" x="5370513" y="5054600"/>
          <p14:tracePt t="51950" x="5346700" y="5067300"/>
          <p14:tracePt t="51958" x="5334000" y="5080000"/>
          <p14:tracePt t="51966" x="5310188" y="5080000"/>
          <p14:tracePt t="51973" x="5297488" y="5080000"/>
          <p14:tracePt t="51980" x="5286375" y="5091113"/>
          <p14:tracePt t="51987" x="5260975" y="5103813"/>
          <p14:tracePt t="52002" x="5249863" y="5103813"/>
          <p14:tracePt t="52009" x="5237163" y="5116513"/>
          <p14:tracePt t="52016" x="5224463" y="5127625"/>
          <p14:tracePt t="52024" x="5213350" y="5127625"/>
          <p14:tracePt t="52038" x="5200650" y="5140325"/>
          <p14:tracePt t="52045" x="5187950" y="5153025"/>
          <p14:tracePt t="52053" x="5176838" y="5164138"/>
          <p14:tracePt t="52061" x="5164138" y="5189538"/>
          <p14:tracePt t="52068" x="5164138" y="5200650"/>
          <p14:tracePt t="52076" x="5151438" y="5213350"/>
          <p14:tracePt t="52083" x="5140325" y="5237163"/>
          <p14:tracePt t="52090" x="5140325" y="5249863"/>
          <p14:tracePt t="52097" x="5140325" y="5273675"/>
          <p14:tracePt t="52104" x="5140325" y="5299075"/>
          <p14:tracePt t="52112" x="5127625" y="5311775"/>
          <p14:tracePt t="52119" x="5127625" y="5335588"/>
          <p14:tracePt t="52126" x="5114925" y="5372100"/>
          <p14:tracePt t="52134" x="5114925" y="5395913"/>
          <p14:tracePt t="52141" x="5114925" y="5421313"/>
          <p14:tracePt t="52148" x="5114925" y="5457825"/>
          <p14:tracePt t="52155" x="5103813" y="5468938"/>
          <p14:tracePt t="52162" x="5103813" y="5494338"/>
          <p14:tracePt t="52169" x="5103813" y="5505450"/>
          <p14:tracePt t="52177" x="5103813" y="5530850"/>
          <p14:tracePt t="52185" x="5103813" y="5541963"/>
          <p14:tracePt t="52193" x="5103813" y="5567363"/>
          <p14:tracePt t="52200" x="5103813" y="5578475"/>
          <p14:tracePt t="52207" x="5103813" y="5603875"/>
          <p14:tracePt t="52215" x="5103813" y="5627688"/>
          <p14:tracePt t="52222" x="5103813" y="5640388"/>
          <p14:tracePt t="52229" x="5103813" y="5651500"/>
          <p14:tracePt t="52236" x="5103813" y="5664200"/>
          <p14:tracePt t="52244" x="5103813" y="5688013"/>
          <p14:tracePt t="52258" x="5103813" y="5713413"/>
          <p14:tracePt t="52273" x="5103813" y="5724525"/>
          <p14:tracePt t="52279" x="5114925" y="5737225"/>
          <p14:tracePt t="52287" x="5114925" y="5749925"/>
          <p14:tracePt t="52294" x="5114925" y="5761038"/>
          <p14:tracePt t="52302" x="5127625" y="5761038"/>
          <p14:tracePt t="52310" x="5127625" y="5773738"/>
          <p14:tracePt t="52317" x="5127625" y="5797550"/>
          <p14:tracePt t="52324" x="5140325" y="5797550"/>
          <p14:tracePt t="52332" x="5151438" y="5810250"/>
          <p14:tracePt t="52339" x="5151438" y="5822950"/>
          <p14:tracePt t="52346" x="5151438" y="5834063"/>
          <p14:tracePt t="52353" x="5164138" y="5834063"/>
          <p14:tracePt t="52361" x="5164138" y="5846763"/>
          <p14:tracePt t="52368" x="5176838" y="5846763"/>
          <p14:tracePt t="52376" x="5176838" y="5859463"/>
          <p14:tracePt t="52382" x="5187950" y="5870575"/>
          <p14:tracePt t="52390" x="5200650" y="5870575"/>
          <p14:tracePt t="52396" x="5200650" y="5883275"/>
          <p14:tracePt t="52404" x="5213350" y="5883275"/>
          <p14:tracePt t="52411" x="5213350" y="5895975"/>
          <p14:tracePt t="52426" x="5224463" y="5907088"/>
          <p14:tracePt t="52434" x="5237163" y="5919788"/>
          <p14:tracePt t="52442" x="5249863" y="5919788"/>
          <p14:tracePt t="52449" x="5249863" y="5932488"/>
          <p14:tracePt t="52467" x="5286375" y="5945188"/>
          <p14:tracePt t="52470" x="5297488" y="5956300"/>
          <p14:tracePt t="52478" x="5322888" y="5969000"/>
          <p14:tracePt t="52485" x="5322888" y="5981700"/>
          <p14:tracePt t="52493" x="5334000" y="5981700"/>
          <p14:tracePt t="52500" x="5359400" y="5992813"/>
          <p14:tracePt t="52514" x="5383213" y="6005513"/>
          <p14:tracePt t="52521" x="5395913" y="6018213"/>
          <p14:tracePt t="52529" x="5408613" y="6018213"/>
          <p14:tracePt t="52536" x="5419725" y="6018213"/>
          <p14:tracePt t="52544" x="5419725" y="6029325"/>
          <p14:tracePt t="52551" x="5432425" y="6029325"/>
          <p14:tracePt t="52558" x="5445125" y="6042025"/>
          <p14:tracePt t="52566" x="5456238" y="6042025"/>
          <p14:tracePt t="52573" x="5468938" y="6042025"/>
          <p14:tracePt t="52580" x="5481638" y="6042025"/>
          <p14:tracePt t="52587" x="5505450" y="6042025"/>
          <p14:tracePt t="52595" x="5518150" y="6054725"/>
          <p14:tracePt t="52602" x="5529263" y="6054725"/>
          <p14:tracePt t="52609" x="5554663" y="6054725"/>
          <p14:tracePt t="52617" x="5565775" y="6054725"/>
          <p14:tracePt t="52625" x="5591175" y="6054725"/>
          <p14:tracePt t="52638" x="5614988" y="6054725"/>
          <p14:tracePt t="52646" x="5627688" y="6054725"/>
          <p14:tracePt t="52653" x="5651500" y="6054725"/>
          <p14:tracePt t="52661" x="5664200" y="6054725"/>
          <p14:tracePt t="52667" x="5675313" y="6054725"/>
          <p14:tracePt t="52676" x="5700713" y="6054725"/>
          <p14:tracePt t="52682" x="5737225" y="6054725"/>
          <p14:tracePt t="52690" x="5761038" y="6054725"/>
          <p14:tracePt t="52697" x="5784850" y="6054725"/>
          <p14:tracePt t="52705" x="5797550" y="6054725"/>
          <p14:tracePt t="52712" x="5810250" y="6054725"/>
          <p14:tracePt t="52719" x="5834063" y="6054725"/>
          <p14:tracePt t="52727" x="5846763" y="6054725"/>
          <p14:tracePt t="52734" x="5857875" y="6054725"/>
          <p14:tracePt t="52741" x="5883275" y="6029325"/>
          <p14:tracePt t="52748" x="5883275" y="6018213"/>
          <p14:tracePt t="52755" x="5919788" y="5992813"/>
          <p14:tracePt t="52764" x="5930900" y="5981700"/>
          <p14:tracePt t="52770" x="5943600" y="5956300"/>
          <p14:tracePt t="52778" x="5956300" y="5932488"/>
          <p14:tracePt t="52786" x="5980113" y="5895975"/>
          <p14:tracePt t="52793" x="5992813" y="5859463"/>
          <p14:tracePt t="52801" x="5992813" y="5822950"/>
          <p14:tracePt t="52808" x="6003925" y="5786438"/>
          <p14:tracePt t="52815" x="6003925" y="5761038"/>
          <p14:tracePt t="52822" x="6003925" y="5737225"/>
          <p14:tracePt t="52829" x="6016625" y="5713413"/>
          <p14:tracePt t="52836" x="6016625" y="5614988"/>
          <p14:tracePt t="52844" x="6016625" y="5567363"/>
          <p14:tracePt t="52852" x="6016625" y="5518150"/>
          <p14:tracePt t="52858" x="6016625" y="5468938"/>
          <p14:tracePt t="52865" x="6003925" y="5408613"/>
          <p14:tracePt t="52872" x="5992813" y="5372100"/>
          <p14:tracePt t="52880" x="5980113" y="5335588"/>
          <p14:tracePt t="52888" x="5956300" y="5299075"/>
          <p14:tracePt t="52896" x="5930900" y="5237163"/>
          <p14:tracePt t="52902" x="5907088" y="5189538"/>
          <p14:tracePt t="52910" x="5870575" y="5127625"/>
          <p14:tracePt t="52917" x="5857875" y="5091113"/>
          <p14:tracePt t="52925" x="5810250" y="5054600"/>
          <p14:tracePt t="52932" x="5773738" y="5006975"/>
          <p14:tracePt t="52939" x="5711825" y="4981575"/>
          <p14:tracePt t="52947" x="5638800" y="4933950"/>
          <p14:tracePt t="52953" x="5578475" y="4897438"/>
          <p14:tracePt t="52961" x="5529263" y="4860925"/>
          <p14:tracePt t="52968" x="5468938" y="4835525"/>
          <p14:tracePt t="52976" x="5395913" y="4799013"/>
          <p14:tracePt t="52982" x="5322888" y="4762500"/>
          <p14:tracePt t="52989" x="5237163" y="4725988"/>
          <p14:tracePt t="52997" x="5176838" y="4714875"/>
          <p14:tracePt t="53005" x="5114925" y="4702175"/>
          <p14:tracePt t="53013" x="5078413" y="4689475"/>
          <p14:tracePt t="53019" x="5041900" y="4689475"/>
          <p14:tracePt t="53028" x="5005388" y="4689475"/>
          <p14:tracePt t="53034" x="4968875" y="4689475"/>
          <p14:tracePt t="53042" x="4921250" y="4689475"/>
          <p14:tracePt t="53049" x="4895850" y="4689475"/>
          <p14:tracePt t="53056" x="4848225" y="4689475"/>
          <p14:tracePt t="53064" x="4811713" y="4689475"/>
          <p14:tracePt t="53070" x="4786313" y="4689475"/>
          <p14:tracePt t="53078" x="4762500" y="4714875"/>
          <p14:tracePt t="53086" x="4749800" y="4714875"/>
          <p14:tracePt t="53093" x="4738688" y="4725988"/>
          <p14:tracePt t="53100" x="4725988" y="4738688"/>
          <p14:tracePt t="53107" x="4702175" y="4762500"/>
          <p14:tracePt t="53114" x="4689475" y="4775200"/>
          <p14:tracePt t="53122" x="4665663" y="4811713"/>
          <p14:tracePt t="53130" x="4652963" y="4848225"/>
          <p14:tracePt t="53136" x="4640263" y="4884738"/>
          <p14:tracePt t="53145" x="4627563" y="4908550"/>
          <p14:tracePt t="53152" x="4627563" y="4933950"/>
          <p14:tracePt t="53159" x="4616450" y="4957763"/>
          <p14:tracePt t="53166" x="4616450" y="4981575"/>
          <p14:tracePt t="53174" x="4616450" y="5018088"/>
          <p14:tracePt t="53181" x="4616450" y="5054600"/>
          <p14:tracePt t="53187" x="4616450" y="5091113"/>
          <p14:tracePt t="53196" x="4616450" y="5116513"/>
          <p14:tracePt t="53202" x="4616450" y="5127625"/>
          <p14:tracePt t="53210" x="4616450" y="5153025"/>
          <p14:tracePt t="53217" x="4616450" y="5176838"/>
          <p14:tracePt t="53225" x="4616450" y="5189538"/>
          <p14:tracePt t="53231" x="4640263" y="5200650"/>
          <p14:tracePt t="53238" x="4652963" y="5237163"/>
          <p14:tracePt t="53246" x="4676775" y="5273675"/>
          <p14:tracePt t="53253" x="4689475" y="5286375"/>
          <p14:tracePt t="53261" x="4702175" y="5311775"/>
          <p14:tracePt t="53269" x="4725988" y="5348288"/>
          <p14:tracePt t="53276" x="4725988" y="5372100"/>
          <p14:tracePt t="53284" x="4749800" y="5384800"/>
          <p14:tracePt t="53291" x="4762500" y="5408613"/>
          <p14:tracePt t="53298" x="4786313" y="5421313"/>
          <p14:tracePt t="53305" x="4799013" y="5432425"/>
          <p14:tracePt t="53313" x="4811713" y="5457825"/>
          <p14:tracePt t="53319" x="4822825" y="5481638"/>
          <p14:tracePt t="53328" x="4848225" y="5505450"/>
          <p14:tracePt t="53334" x="4872038" y="5518150"/>
          <p14:tracePt t="53342" x="4884738" y="5541963"/>
          <p14:tracePt t="53348" x="4908550" y="5554663"/>
          <p14:tracePt t="53356" x="4932363" y="5578475"/>
          <p14:tracePt t="53363" x="4957763" y="5591175"/>
          <p14:tracePt t="53370" x="4981575" y="5603875"/>
          <p14:tracePt t="53378" x="5005388" y="5614988"/>
          <p14:tracePt t="53385" x="5018088" y="5627688"/>
          <p14:tracePt t="53393" x="5041900" y="5640388"/>
          <p14:tracePt t="53400" x="5078413" y="5640388"/>
          <p14:tracePt t="53408" x="5114925" y="5651500"/>
          <p14:tracePt t="53415" x="5140325" y="5651500"/>
          <p14:tracePt t="53423" x="5176838" y="5664200"/>
          <p14:tracePt t="53430" x="5213350" y="5664200"/>
          <p14:tracePt t="53437" x="5249863" y="5664200"/>
          <p14:tracePt t="53451" x="5273675" y="5664200"/>
          <p14:tracePt t="53452" x="5310188" y="5664200"/>
          <p14:tracePt t="53459" x="5346700" y="5676900"/>
          <p14:tracePt t="53467" x="5383213" y="5676900"/>
          <p14:tracePt t="53473" x="5419725" y="5676900"/>
          <p14:tracePt t="53480" x="5468938" y="5676900"/>
          <p14:tracePt t="53488" x="5492750" y="5676900"/>
          <p14:tracePt t="53495" x="5505450" y="5676900"/>
          <p14:tracePt t="53503" x="5541963" y="5676900"/>
          <p14:tracePt t="53511" x="5565775" y="5676900"/>
          <p14:tracePt t="53517" x="5591175" y="5676900"/>
          <p14:tracePt t="53525" x="5602288" y="5676900"/>
          <p14:tracePt t="53532" x="5627688" y="5676900"/>
          <p14:tracePt t="53540" x="5651500" y="5676900"/>
          <p14:tracePt t="53547" x="5664200" y="5676900"/>
          <p14:tracePt t="53554" x="5675313" y="5676900"/>
          <p14:tracePt t="53562" x="5700713" y="5664200"/>
          <p14:tracePt t="53568" x="5711825" y="5664200"/>
          <p14:tracePt t="53576" x="5724525" y="5651500"/>
          <p14:tracePt t="53584" x="5748338" y="5640388"/>
          <p14:tracePt t="53590" x="5748338" y="5627688"/>
          <p14:tracePt t="53597" x="5784850" y="5578475"/>
          <p14:tracePt t="53605" x="5797550" y="5554663"/>
          <p14:tracePt t="53613" x="5821363" y="5530850"/>
          <p14:tracePt t="53620" x="5834063" y="5505450"/>
          <p14:tracePt t="53628" x="5834063" y="5481638"/>
          <p14:tracePt t="53634" x="5846763" y="5445125"/>
          <p14:tracePt t="53642" x="5846763" y="5408613"/>
          <p14:tracePt t="53650" x="5846763" y="5384800"/>
          <p14:tracePt t="53656" x="5846763" y="5359400"/>
          <p14:tracePt t="53664" x="5846763" y="5322888"/>
          <p14:tracePt t="53671" x="5846763" y="5299075"/>
          <p14:tracePt t="53678" x="5846763" y="5273675"/>
          <p14:tracePt t="53686" x="5846763" y="5249863"/>
          <p14:tracePt t="53694" x="5834063" y="5200650"/>
          <p14:tracePt t="53701" x="5834063" y="5176838"/>
          <p14:tracePt t="53707" x="5810250" y="5164138"/>
          <p14:tracePt t="53714" x="5797550" y="5140325"/>
          <p14:tracePt t="53723" x="5784850" y="5116513"/>
          <p14:tracePt t="53730" x="5773738" y="5116513"/>
          <p14:tracePt t="53737" x="5773738" y="5091113"/>
          <p14:tracePt t="53745" x="5761038" y="5091113"/>
          <p14:tracePt t="53752" x="5748338" y="5080000"/>
          <p14:tracePt t="53759" x="5737225" y="5067300"/>
          <p14:tracePt t="53766" x="5711825" y="5067300"/>
          <p14:tracePt t="53774" x="5700713" y="5054600"/>
          <p14:tracePt t="53782" x="5675313" y="5043488"/>
          <p14:tracePt t="53788" x="5638800" y="5043488"/>
          <p14:tracePt t="53796" x="5614988" y="5043488"/>
          <p14:tracePt t="53803" x="5578475" y="5043488"/>
          <p14:tracePt t="53811" x="5541963" y="5043488"/>
          <p14:tracePt t="53817" x="5518150" y="5043488"/>
          <p14:tracePt t="53824" x="5492750" y="5043488"/>
          <p14:tracePt t="53831" x="5468938" y="5043488"/>
          <p14:tracePt t="53840" x="5456238" y="5054600"/>
          <p14:tracePt t="53847" x="5432425" y="5067300"/>
          <p14:tracePt t="53854" x="5408613" y="5091113"/>
          <p14:tracePt t="53862" x="5383213" y="5103813"/>
          <p14:tracePt t="53869" x="5370513" y="5127625"/>
          <p14:tracePt t="53876" x="5346700" y="5140325"/>
          <p14:tracePt t="53884" x="5334000" y="5164138"/>
          <p14:tracePt t="53891" x="5322888" y="5176838"/>
          <p14:tracePt t="53898" x="5297488" y="5189538"/>
          <p14:tracePt t="53905" x="5297488" y="5213350"/>
          <p14:tracePt t="53913" x="5273675" y="5237163"/>
          <p14:tracePt t="53920" x="5273675" y="5249863"/>
          <p14:tracePt t="53928" x="5260975" y="5286375"/>
          <p14:tracePt t="53934" x="5260975" y="5322888"/>
          <p14:tracePt t="53941" x="5260975" y="5359400"/>
          <p14:tracePt t="53949" x="5260975" y="5372100"/>
          <p14:tracePt t="53957" x="5260975" y="5395913"/>
          <p14:tracePt t="53964" x="5260975" y="5421313"/>
          <p14:tracePt t="53971" x="5260975" y="5457825"/>
          <p14:tracePt t="53979" x="5260975" y="5481638"/>
          <p14:tracePt t="53986" x="5273675" y="5518150"/>
          <p14:tracePt t="53994" x="5273675" y="5530850"/>
          <p14:tracePt t="54001" x="5286375" y="5554663"/>
          <p14:tracePt t="54008" x="5310188" y="5578475"/>
          <p14:tracePt t="54015" x="5310188" y="5603875"/>
          <p14:tracePt t="54023" x="5322888" y="5614988"/>
          <p14:tracePt t="54031" x="5334000" y="5627688"/>
          <p14:tracePt t="56432" x="5334000" y="5640388"/>
          <p14:tracePt t="56440" x="5334000" y="5651500"/>
          <p14:tracePt t="56446" x="5334000" y="5664200"/>
          <p14:tracePt t="56453" x="5334000" y="5676900"/>
          <p14:tracePt t="56469" x="5334000" y="5713413"/>
          <p14:tracePt t="56476" x="5334000" y="5724525"/>
          <p14:tracePt t="56483" x="5334000" y="5737225"/>
          <p14:tracePt t="56490" x="5334000" y="5749925"/>
          <p14:tracePt t="56498" x="5334000" y="5786438"/>
          <p14:tracePt t="56505" x="5334000" y="5810250"/>
          <p14:tracePt t="56513" x="5334000" y="5834063"/>
          <p14:tracePt t="56519" x="5334000" y="5846763"/>
          <p14:tracePt t="56526" x="5334000" y="5870575"/>
          <p14:tracePt t="56535" x="5334000" y="5883275"/>
          <p14:tracePt t="56542" x="5334000" y="5895975"/>
          <p14:tracePt t="56549" x="5334000" y="5907088"/>
          <p14:tracePt t="56556" x="5334000" y="5919788"/>
          <p14:tracePt t="56564" x="5334000" y="5932488"/>
          <p14:tracePt t="56571" x="5334000" y="5945188"/>
          <p14:tracePt t="56585" x="5334000" y="5956300"/>
          <p14:tracePt t="56592" x="5346700" y="5956300"/>
          <p14:tracePt t="56600" x="5346700" y="5969000"/>
          <p14:tracePt t="56615" x="5346700" y="5981700"/>
          <p14:tracePt t="56621" x="5359400" y="5992813"/>
          <p14:tracePt t="56628" x="5370513" y="6005513"/>
          <p14:tracePt t="56644" x="5370513" y="6018213"/>
          <p14:tracePt t="56652" x="5383213" y="6029325"/>
          <p14:tracePt t="56666" x="5395913" y="6042025"/>
          <p14:tracePt t="56681" x="5408613" y="6054725"/>
          <p14:tracePt t="56687" x="5419725" y="6054725"/>
          <p14:tracePt t="56695" x="5445125" y="6065838"/>
          <p14:tracePt t="56709" x="5468938" y="6078538"/>
          <p14:tracePt t="56717" x="5481638" y="6078538"/>
          <p14:tracePt t="56725" x="5505450" y="6078538"/>
          <p14:tracePt t="56732" x="5518150" y="6078538"/>
          <p14:tracePt t="56738" x="5541963" y="6078538"/>
          <p14:tracePt t="56747" x="5565775" y="6078538"/>
          <p14:tracePt t="56754" x="5602288" y="6065838"/>
          <p14:tracePt t="56761" x="5627688" y="6054725"/>
          <p14:tracePt t="56769" x="5638800" y="6042025"/>
          <p14:tracePt t="56775" x="5664200" y="6029325"/>
          <p14:tracePt t="56783" x="5675313" y="6018213"/>
          <p14:tracePt t="56791" x="5688013" y="6005513"/>
          <p14:tracePt t="56798" x="5700713" y="5981700"/>
          <p14:tracePt t="56805" x="5711825" y="5969000"/>
          <p14:tracePt t="56812" x="5737225" y="5945188"/>
          <p14:tracePt t="56819" x="5748338" y="5919788"/>
          <p14:tracePt t="56826" x="5761038" y="5895975"/>
          <p14:tracePt t="56835" x="5773738" y="5883275"/>
          <p14:tracePt t="56842" x="5784850" y="5846763"/>
          <p14:tracePt t="56849" x="5797550" y="5822950"/>
          <p14:tracePt t="56856" x="5810250" y="5797550"/>
          <p14:tracePt t="56864" x="5821363" y="5773738"/>
          <p14:tracePt t="56871" x="5821363" y="5749925"/>
          <p14:tracePt t="56878" x="5821363" y="5737225"/>
          <p14:tracePt t="56886" x="5821363" y="5713413"/>
          <p14:tracePt t="56893" x="5834063" y="5688013"/>
          <p14:tracePt t="56900" x="5834063" y="5676900"/>
          <p14:tracePt t="56907" x="5834063" y="5640388"/>
          <p14:tracePt t="56915" x="5834063" y="5627688"/>
          <p14:tracePt t="56922" x="5834063" y="5614988"/>
          <p14:tracePt t="56929" x="5834063" y="5591175"/>
          <p14:tracePt t="56936" x="5834063" y="5578475"/>
          <p14:tracePt t="56947" x="5834063" y="5567363"/>
          <p14:tracePt t="56952" x="5834063" y="5554663"/>
          <p14:tracePt t="56959" x="5834063" y="5530850"/>
          <p14:tracePt t="56973" x="5834063" y="5518150"/>
          <p14:tracePt t="56981" x="5834063" y="5505450"/>
          <p14:tracePt t="56996" x="5834063" y="5494338"/>
          <p14:tracePt t="57011" x="5834063" y="5481638"/>
          <p14:tracePt t="57025" x="5821363" y="5468938"/>
          <p14:tracePt t="57039" x="5821363" y="5457825"/>
          <p14:tracePt t="57060" x="5810250" y="5445125"/>
          <p14:tracePt t="57076" x="5810250" y="5432425"/>
          <p14:tracePt t="57120" x="5797550" y="5421313"/>
          <p14:tracePt t="57142" x="5784850" y="5421313"/>
          <p14:tracePt t="57163" x="5773738" y="5421313"/>
          <p14:tracePt t="57178" x="5773738" y="5445125"/>
          <p14:tracePt t="57185" x="5761038" y="5445125"/>
          <p14:tracePt t="57193" x="5748338" y="5457825"/>
          <p14:tracePt t="57200" x="5748338" y="5468938"/>
          <p14:tracePt t="57208" x="5737225" y="5494338"/>
          <p14:tracePt t="57215" x="5724525" y="5518150"/>
          <p14:tracePt t="57222" x="5724525" y="5554663"/>
          <p14:tracePt t="57229" x="5711825" y="5578475"/>
          <p14:tracePt t="57236" x="5700713" y="5603875"/>
          <p14:tracePt t="57245" x="5700713" y="5614988"/>
          <p14:tracePt t="57252" x="5700713" y="5627688"/>
          <p14:tracePt t="57259" x="5688013" y="5651500"/>
          <p14:tracePt t="57266" x="5688013" y="5664200"/>
          <p14:tracePt t="57273" x="5688013" y="5676900"/>
          <p14:tracePt t="57281" x="5675313" y="5713413"/>
          <p14:tracePt t="57288" x="5675313" y="5724525"/>
          <p14:tracePt t="57296" x="5664200" y="5761038"/>
          <p14:tracePt t="57302" x="5664200" y="5773738"/>
          <p14:tracePt t="57309" x="5664200" y="5797550"/>
          <p14:tracePt t="57317" x="5664200" y="5810250"/>
          <p14:tracePt t="57325" x="5664200" y="5822950"/>
          <p14:tracePt t="57332" x="5664200" y="5834063"/>
          <p14:tracePt t="57347" x="5664200" y="5846763"/>
          <p14:tracePt t="57361" x="5664200" y="5859463"/>
          <p14:tracePt t="57376" x="5664200" y="5870575"/>
          <p14:tracePt t="57471" x="5664200" y="5859463"/>
          <p14:tracePt t="57479" x="5664200" y="5822950"/>
          <p14:tracePt t="57486" x="5664200" y="5786438"/>
          <p14:tracePt t="57493" x="5664200" y="5749925"/>
          <p14:tracePt t="57501" x="5664200" y="5713413"/>
          <p14:tracePt t="57508" x="5664200" y="5676900"/>
          <p14:tracePt t="57515" x="5664200" y="5614988"/>
          <p14:tracePt t="57522" x="5664200" y="5591175"/>
          <p14:tracePt t="57530" x="5664200" y="5554663"/>
          <p14:tracePt t="57538" x="5664200" y="5530850"/>
          <p14:tracePt t="57545" x="5664200" y="5518150"/>
          <p14:tracePt t="57551" x="5664200" y="5481638"/>
          <p14:tracePt t="57558" x="5675313" y="5457825"/>
          <p14:tracePt t="57566" x="5675313" y="5432425"/>
          <p14:tracePt t="57574" x="5675313" y="5408613"/>
          <p14:tracePt t="57581" x="5675313" y="5395913"/>
          <p14:tracePt t="57588" x="5675313" y="5372100"/>
          <p14:tracePt t="57595" x="5675313" y="5359400"/>
          <p14:tracePt t="57611" x="5675313" y="5348288"/>
          <p14:tracePt t="57625" x="5675313" y="5335588"/>
          <p14:tracePt t="57728" x="5675313" y="5348288"/>
          <p14:tracePt t="57735" x="5675313" y="5359400"/>
          <p14:tracePt t="57742" x="5675313" y="5384800"/>
          <p14:tracePt t="57750" x="5664200" y="5408613"/>
          <p14:tracePt t="57757" x="5664200" y="5445125"/>
          <p14:tracePt t="57764" x="5651500" y="5481638"/>
          <p14:tracePt t="57771" x="5651500" y="5518150"/>
          <p14:tracePt t="57778" x="5638800" y="5567363"/>
          <p14:tracePt t="57786" x="5638800" y="5603875"/>
          <p14:tracePt t="57793" x="5638800" y="5614988"/>
          <p14:tracePt t="57800" x="5638800" y="5651500"/>
          <p14:tracePt t="57808" x="5638800" y="5688013"/>
          <p14:tracePt t="57815" x="5638800" y="5713413"/>
          <p14:tracePt t="57822" x="5638800" y="5749925"/>
          <p14:tracePt t="57830" x="5638800" y="5773738"/>
          <p14:tracePt t="57838" x="5638800" y="5797550"/>
          <p14:tracePt t="57845" x="5638800" y="5822950"/>
          <p14:tracePt t="57853" x="5638800" y="5834063"/>
          <p14:tracePt t="57859" x="5638800" y="5846763"/>
          <p14:tracePt t="57866" x="5638800" y="5870575"/>
          <p14:tracePt t="57880" x="5638800" y="5883275"/>
          <p14:tracePt t="57888" x="5638800" y="5895975"/>
          <p14:tracePt t="57917" x="5638800" y="5907088"/>
          <p14:tracePt t="57992" x="5638800" y="5870575"/>
          <p14:tracePt t="57998" x="5638800" y="5834063"/>
          <p14:tracePt t="58005" x="5638800" y="5773738"/>
          <p14:tracePt t="58013" x="5638800" y="5724525"/>
          <p14:tracePt t="58019" x="5651500" y="5664200"/>
          <p14:tracePt t="58027" x="5675313" y="5530850"/>
          <p14:tracePt t="58034" x="5675313" y="5445125"/>
          <p14:tracePt t="58042" x="5688013" y="5384800"/>
          <p14:tracePt t="58050" x="5688013" y="5348288"/>
          <p14:tracePt t="58057" x="5688013" y="5299075"/>
          <p14:tracePt t="58065" x="5700713" y="5237163"/>
          <p14:tracePt t="58071" x="5700713" y="5200650"/>
          <p14:tracePt t="58079" x="5711825" y="5164138"/>
          <p14:tracePt t="58086" x="5711825" y="5140325"/>
          <p14:tracePt t="58094" x="5724525" y="5116513"/>
          <p14:tracePt t="58101" x="5724525" y="5103813"/>
          <p14:tracePt t="58108" x="5724525" y="5080000"/>
          <p14:tracePt t="58116" x="5724525" y="5067300"/>
          <p14:tracePt t="58131" x="5724525" y="5054600"/>
          <p14:tracePt t="58160" x="5724525" y="5043488"/>
          <p14:tracePt t="58226" x="5724525" y="5067300"/>
          <p14:tracePt t="58233" x="5724525" y="5080000"/>
          <p14:tracePt t="58240" x="5724525" y="5103813"/>
          <p14:tracePt t="58247" x="5724525" y="5127625"/>
          <p14:tracePt t="58255" x="5724525" y="5164138"/>
          <p14:tracePt t="58261" x="5724525" y="5213350"/>
          <p14:tracePt t="58269" x="5724525" y="5249863"/>
          <p14:tracePt t="58276" x="5724525" y="5286375"/>
          <p14:tracePt t="58284" x="5724525" y="5311775"/>
          <p14:tracePt t="58291" x="5724525" y="5335588"/>
          <p14:tracePt t="58299" x="5724525" y="5372100"/>
          <p14:tracePt t="58305" x="5724525" y="5421313"/>
          <p14:tracePt t="58314" x="5724525" y="5481638"/>
          <p14:tracePt t="58321" x="5724525" y="5518150"/>
          <p14:tracePt t="58328" x="5724525" y="5567363"/>
          <p14:tracePt t="58335" x="5724525" y="5603875"/>
          <p14:tracePt t="58343" x="5724525" y="5627688"/>
          <p14:tracePt t="58350" x="5724525" y="5664200"/>
          <p14:tracePt t="58357" x="5724525" y="5688013"/>
          <p14:tracePt t="58364" x="5724525" y="5713413"/>
          <p14:tracePt t="58378" x="5724525" y="5724525"/>
          <p14:tracePt t="58386" x="5724525" y="5737225"/>
          <p14:tracePt t="58431" x="5724525" y="5749925"/>
          <p14:tracePt t="58482" x="5711825" y="5724525"/>
          <p14:tracePt t="58489" x="5711825" y="5676900"/>
          <p14:tracePt t="58496" x="5711825" y="5640388"/>
          <p14:tracePt t="58503" x="5700713" y="5603875"/>
          <p14:tracePt t="58511" x="5700713" y="5567363"/>
          <p14:tracePt t="58518" x="5700713" y="5518150"/>
          <p14:tracePt t="58526" x="5700713" y="5468938"/>
          <p14:tracePt t="58533" x="5700713" y="5384800"/>
          <p14:tracePt t="58540" x="5700713" y="5335588"/>
          <p14:tracePt t="58548" x="5700713" y="5299075"/>
          <p14:tracePt t="58555" x="5700713" y="5273675"/>
          <p14:tracePt t="58563" x="5700713" y="5237163"/>
          <p14:tracePt t="58570" x="5700713" y="5226050"/>
          <p14:tracePt t="58577" x="5700713" y="5200650"/>
          <p14:tracePt t="58584" x="5700713" y="5189538"/>
          <p14:tracePt t="58599" x="5700713" y="5176838"/>
          <p14:tracePt t="58613" x="5700713" y="5164138"/>
          <p14:tracePt t="58687" x="5700713" y="5176838"/>
          <p14:tracePt t="58695" x="5688013" y="5213350"/>
          <p14:tracePt t="58702" x="5688013" y="5237163"/>
          <p14:tracePt t="58709" x="5688013" y="5273675"/>
          <p14:tracePt t="58716" x="5688013" y="5299075"/>
          <p14:tracePt t="58723" x="5688013" y="5322888"/>
          <p14:tracePt t="58730" x="5688013" y="5359400"/>
          <p14:tracePt t="58737" x="5675313" y="5395913"/>
          <p14:tracePt t="58744" x="5664200" y="5432425"/>
          <p14:tracePt t="58752" x="5664200" y="5468938"/>
          <p14:tracePt t="58760" x="5664200" y="5505450"/>
          <p14:tracePt t="58768" x="5664200" y="5530850"/>
          <p14:tracePt t="58775" x="5664200" y="5554663"/>
          <p14:tracePt t="58782" x="5664200" y="5578475"/>
          <p14:tracePt t="58789" x="5651500" y="5603875"/>
          <p14:tracePt t="58797" x="5651500" y="5627688"/>
          <p14:tracePt t="58803" x="5638800" y="5651500"/>
          <p14:tracePt t="58812" x="5638800" y="5676900"/>
          <p14:tracePt t="58818" x="5638800" y="5700713"/>
          <p14:tracePt t="58826" x="5627688" y="5713413"/>
          <p14:tracePt t="58834" x="5627688" y="5737225"/>
          <p14:tracePt t="58840" x="5627688" y="5749925"/>
          <p14:tracePt t="58848" x="5627688" y="5761038"/>
          <p14:tracePt t="58854" x="5627688" y="5773738"/>
          <p14:tracePt t="58862" x="5627688" y="5797550"/>
          <p14:tracePt t="58870" x="5627688" y="5810250"/>
          <p14:tracePt t="58878" x="5627688" y="5822950"/>
          <p14:tracePt t="58884" x="5627688" y="5846763"/>
          <p14:tracePt t="58892" x="5627688" y="5859463"/>
          <p14:tracePt t="58906" x="5627688" y="5870575"/>
          <p14:tracePt t="58914" x="5627688" y="5883275"/>
          <p14:tracePt t="61161" x="5627688" y="5870575"/>
          <p14:tracePt t="61168" x="5627688" y="5859463"/>
          <p14:tracePt t="61176" x="5614988" y="5846763"/>
          <p14:tracePt t="61184" x="5602288" y="5822950"/>
          <p14:tracePt t="61190" x="5591175" y="5773738"/>
          <p14:tracePt t="61198" x="5554663" y="5713413"/>
          <p14:tracePt t="61206" x="5529263" y="5640388"/>
          <p14:tracePt t="61213" x="5456238" y="5505450"/>
          <p14:tracePt t="61221" x="5395913" y="5372100"/>
          <p14:tracePt t="61227" x="5297488" y="5140325"/>
          <p14:tracePt t="61235" x="5187950" y="4872038"/>
          <p14:tracePt t="61242" x="5103813" y="4629150"/>
          <p14:tracePt t="61250" x="5030788" y="4300538"/>
          <p14:tracePt t="61256" x="4981575" y="4081463"/>
          <p14:tracePt t="61263" x="4895850" y="3751263"/>
          <p14:tracePt t="61271" x="4848225" y="3521075"/>
          <p14:tracePt t="61278" x="4811713" y="3325813"/>
          <p14:tracePt t="61286" x="4775200" y="3179763"/>
          <p14:tracePt t="61293" x="4762500" y="3070225"/>
          <p14:tracePt t="61301" x="4725988" y="2960688"/>
          <p14:tracePt t="61307" x="4702175" y="2838450"/>
          <p14:tracePt t="61315" x="4676775" y="2703513"/>
          <p14:tracePt t="61323" x="4652963" y="2619375"/>
          <p14:tracePt t="61330" x="4627563" y="2533650"/>
          <p14:tracePt t="61338" x="4603750" y="2460625"/>
          <p14:tracePt t="61345" x="4579938" y="2387600"/>
          <p14:tracePt t="61352" x="4554538" y="2338388"/>
          <p14:tracePt t="61359" x="4530725" y="2265363"/>
          <p14:tracePt t="61366" x="4506913" y="2179638"/>
          <p14:tracePt t="61373" x="4494213" y="2119313"/>
          <p14:tracePt t="61380" x="4481513" y="2070100"/>
          <p14:tracePt t="61387" x="4457700" y="2046288"/>
          <p14:tracePt t="61395" x="4445000" y="2009775"/>
          <p14:tracePt t="61403" x="4445000" y="1973263"/>
          <p14:tracePt t="61411" x="4433888" y="1960563"/>
          <p14:tracePt t="61418" x="4408488" y="1936750"/>
          <p14:tracePt t="61424" x="4408488" y="1912938"/>
          <p14:tracePt t="61433" x="4384675" y="1876425"/>
          <p14:tracePt t="61440" x="4371975" y="1839913"/>
          <p14:tracePt t="61455" x="4324350" y="1717675"/>
          <p14:tracePt t="61462" x="4298950" y="1681163"/>
          <p14:tracePt t="61470" x="4275138" y="1620838"/>
          <p14:tracePt t="61477" x="4251325" y="1584325"/>
          <p14:tracePt t="61485" x="4225925" y="1535113"/>
          <p14:tracePt t="61493" x="4202113" y="1498600"/>
          <p14:tracePt t="61498" x="4165600" y="1436688"/>
          <p14:tracePt t="61505" x="4141788" y="1389063"/>
          <p14:tracePt t="61512" x="4116388" y="1339850"/>
          <p14:tracePt t="61519" x="4105275" y="1316038"/>
          <p14:tracePt t="61528" x="4092575" y="1290638"/>
          <p14:tracePt t="61535" x="4079875" y="1279525"/>
          <p14:tracePt t="61549" x="4079875" y="1266825"/>
          <p14:tracePt t="61893" x="4068763" y="1254125"/>
          <p14:tracePt t="61908" x="4056063" y="1243013"/>
          <p14:tracePt t="61916" x="4043363" y="1230313"/>
          <p14:tracePt t="61923" x="4019550" y="1217613"/>
          <p14:tracePt t="61931" x="4006850" y="1206500"/>
          <p14:tracePt t="61938" x="3983038" y="1181100"/>
          <p14:tracePt t="61945" x="3959225" y="1181100"/>
          <p14:tracePt t="61951" x="3921125" y="1157288"/>
          <p14:tracePt t="61960" x="3884613" y="1144588"/>
          <p14:tracePt t="61967" x="3860800" y="1133475"/>
          <p14:tracePt t="61974" x="3824288" y="1120775"/>
          <p14:tracePt t="61982" x="3787775" y="1108075"/>
          <p14:tracePt t="61988" x="3763963" y="1108075"/>
          <p14:tracePt t="61996" x="3714750" y="1096963"/>
          <p14:tracePt t="62004" x="3690938" y="1096963"/>
          <p14:tracePt t="62011" x="3678238" y="1084263"/>
          <p14:tracePt t="62018" x="3654425" y="1084263"/>
          <p14:tracePt t="62025" x="3617913" y="1084263"/>
          <p14:tracePt t="62032" x="3592513" y="1084263"/>
          <p14:tracePt t="62040" x="3556000" y="1084263"/>
          <p14:tracePt t="62048" x="3532188" y="1084263"/>
          <p14:tracePt t="62055" x="3508375" y="1084263"/>
          <p14:tracePt t="62062" x="3482975" y="1084263"/>
          <p14:tracePt t="62070" x="3471863" y="1084263"/>
          <p14:tracePt t="62077" x="3446463" y="1084263"/>
          <p14:tracePt t="62084" x="3435350" y="1084263"/>
          <p14:tracePt t="62091" x="3422650" y="1084263"/>
          <p14:tracePt t="62098" x="3409950" y="1084263"/>
          <p14:tracePt t="62106" x="3398838" y="1084263"/>
          <p14:tracePt t="62121" x="3386138" y="1084263"/>
          <p14:tracePt t="62128" x="3373438" y="1084263"/>
          <p14:tracePt t="62136" x="3362325" y="1084263"/>
          <p14:tracePt t="62150" x="3336925" y="1084263"/>
          <p14:tracePt t="62157" x="3325813" y="1084263"/>
          <p14:tracePt t="62164" x="3313113" y="1096963"/>
          <p14:tracePt t="62172" x="3300413" y="1096963"/>
          <p14:tracePt t="62188" x="3289300" y="1108075"/>
          <p14:tracePt t="62194" x="3276600" y="1108075"/>
          <p14:tracePt t="62202" x="3276600" y="1120775"/>
          <p14:tracePt t="62208" x="3263900" y="1120775"/>
          <p14:tracePt t="62216" x="3252788" y="1144588"/>
          <p14:tracePt t="62223" x="3240088" y="1157288"/>
          <p14:tracePt t="62231" x="3227388" y="1169988"/>
          <p14:tracePt t="62238" x="3214688" y="1181100"/>
          <p14:tracePt t="62245" x="3214688" y="1206500"/>
          <p14:tracePt t="62252" x="3203575" y="1217613"/>
          <p14:tracePt t="62260" x="3190875" y="1243013"/>
          <p14:tracePt t="62274" x="3178175" y="1266825"/>
          <p14:tracePt t="62281" x="3178175" y="1290638"/>
          <p14:tracePt t="62289" x="3167063" y="1316038"/>
          <p14:tracePt t="62297" x="3167063" y="1339850"/>
          <p14:tracePt t="62305" x="3167063" y="1376363"/>
          <p14:tracePt t="62312" x="3167063" y="1389063"/>
          <p14:tracePt t="62319" x="3167063" y="1412875"/>
          <p14:tracePt t="62326" x="3167063" y="1436688"/>
          <p14:tracePt t="62334" x="3167063" y="1462088"/>
          <p14:tracePt t="62348" x="3167063" y="1485900"/>
          <p14:tracePt t="62355" x="3167063" y="1509713"/>
          <p14:tracePt t="62363" x="3167063" y="1522413"/>
          <p14:tracePt t="62370" x="3178175" y="1546225"/>
          <p14:tracePt t="62377" x="3190875" y="1571625"/>
          <p14:tracePt t="62383" x="3203575" y="1595438"/>
          <p14:tracePt t="62391" x="3227388" y="1631950"/>
          <p14:tracePt t="62398" x="3240088" y="1644650"/>
          <p14:tracePt t="62406" x="3252788" y="1668463"/>
          <p14:tracePt t="62414" x="3276600" y="1693863"/>
          <p14:tracePt t="62421" x="3289300" y="1704975"/>
          <p14:tracePt t="62428" x="3313113" y="1730375"/>
          <p14:tracePt t="62436" x="3336925" y="1754188"/>
          <p14:tracePt t="62443" x="3349625" y="1766888"/>
          <p14:tracePt t="62452" x="3386138" y="1790700"/>
          <p14:tracePt t="62457" x="3422650" y="1827213"/>
          <p14:tracePt t="62465" x="3495675" y="1887538"/>
          <p14:tracePt t="62472" x="3556000" y="1912938"/>
          <p14:tracePt t="62480" x="3641725" y="1960563"/>
          <p14:tracePt t="62488" x="3702050" y="1985963"/>
          <p14:tracePt t="62494" x="3751263" y="2022475"/>
          <p14:tracePt t="62501" x="3860800" y="2046288"/>
          <p14:tracePt t="62508" x="3970338" y="2082800"/>
          <p14:tracePt t="62515" x="4043363" y="2095500"/>
          <p14:tracePt t="62523" x="4129088" y="2106613"/>
          <p14:tracePt t="62531" x="4225925" y="2132013"/>
          <p14:tracePt t="62538" x="4298950" y="2143125"/>
          <p14:tracePt t="62545" x="4445000" y="2155825"/>
          <p14:tracePt t="62553" x="4543425" y="2179638"/>
          <p14:tracePt t="62560" x="4627563" y="2192338"/>
          <p14:tracePt t="62567" x="4738688" y="2205038"/>
          <p14:tracePt t="62574" x="4908550" y="2217738"/>
          <p14:tracePt t="62583" x="5091113" y="2241550"/>
          <p14:tracePt t="62590" x="5237163" y="2254250"/>
          <p14:tracePt t="62597" x="5383213" y="2254250"/>
          <p14:tracePt t="62605" x="5541963" y="2254250"/>
          <p14:tracePt t="62612" x="5737225" y="2254250"/>
          <p14:tracePt t="62619" x="5967413" y="2254250"/>
          <p14:tracePt t="62625" x="6151563" y="2254250"/>
          <p14:tracePt t="62632" x="6308725" y="2254250"/>
          <p14:tracePt t="62641" x="6467475" y="2254250"/>
          <p14:tracePt t="62648" x="6626225" y="2254250"/>
          <p14:tracePt t="62655" x="6723063" y="2254250"/>
          <p14:tracePt t="62663" x="6894513" y="2278063"/>
          <p14:tracePt t="62670" x="6942138" y="2278063"/>
          <p14:tracePt t="62677" x="7077075" y="2338388"/>
          <p14:tracePt t="62685" x="7210425" y="2374900"/>
          <p14:tracePt t="62691" x="7307263" y="2400300"/>
          <p14:tracePt t="62699" x="7369175" y="2411413"/>
          <p14:tracePt t="64193" x="7369175" y="2400300"/>
          <p14:tracePt t="64201" x="7369175" y="2387600"/>
          <p14:tracePt t="64207" x="7356475" y="2387600"/>
          <p14:tracePt t="64216" x="7343775" y="2363788"/>
          <p14:tracePt t="64224" x="7319963" y="2327275"/>
          <p14:tracePt t="64230" x="7296150" y="2301875"/>
          <p14:tracePt t="64236" x="7270750" y="2278063"/>
          <p14:tracePt t="64243" x="7234238" y="2228850"/>
          <p14:tracePt t="64251" x="7223125" y="2217738"/>
          <p14:tracePt t="64259" x="7173913" y="2155825"/>
          <p14:tracePt t="64266" x="7137400" y="2119313"/>
          <p14:tracePt t="64274" x="7088188" y="2046288"/>
          <p14:tracePt t="64281" x="7027863" y="1973263"/>
          <p14:tracePt t="64288" x="6967538" y="1912938"/>
          <p14:tracePt t="64295" x="6894513" y="1814513"/>
          <p14:tracePt t="64303" x="6808788" y="1741488"/>
          <p14:tracePt t="64310" x="6699250" y="1631950"/>
          <p14:tracePt t="64318" x="6564313" y="1485900"/>
          <p14:tracePt t="64324" x="6480175" y="1412875"/>
          <p14:tracePt t="64332" x="6308725" y="1279525"/>
          <p14:tracePt t="64339" x="6175375" y="1193800"/>
          <p14:tracePt t="64346" x="5919788" y="1060450"/>
          <p14:tracePt t="64353" x="5748338" y="987425"/>
          <p14:tracePt t="64360" x="5602288" y="925513"/>
          <p14:tracePt t="64369" x="5456238" y="852488"/>
          <p14:tracePt t="64375" x="5260975" y="792163"/>
          <p14:tracePt t="64384" x="5030788" y="730250"/>
          <p14:tracePt t="64391" x="4895850" y="693738"/>
          <p14:tracePt t="64398" x="4749800" y="682625"/>
          <p14:tracePt t="64406" x="4603750" y="669925"/>
          <p14:tracePt t="64413" x="4408488" y="669925"/>
          <p14:tracePt t="64420" x="4251325" y="669925"/>
          <p14:tracePt t="64427" x="4116388" y="669925"/>
          <p14:tracePt t="64435" x="4019550" y="669925"/>
          <p14:tracePt t="64442" x="3910013" y="693738"/>
          <p14:tracePt t="64449" x="3800475" y="706438"/>
          <p14:tracePt t="64457" x="3690938" y="742950"/>
          <p14:tracePt t="64472" x="3459163" y="779463"/>
          <p14:tracePt t="64478" x="3386138" y="792163"/>
          <p14:tracePt t="64486" x="3325813" y="803275"/>
          <p14:tracePt t="64493" x="3289300" y="803275"/>
          <p14:tracePt t="64501" x="3240088" y="815975"/>
          <p14:tracePt t="64507" x="3203575" y="815975"/>
          <p14:tracePt t="64515" x="3178175" y="828675"/>
          <p14:tracePt t="64522" x="3130550" y="839788"/>
          <p14:tracePt t="64530" x="3081338" y="852488"/>
          <p14:tracePt t="64538" x="3021013" y="852488"/>
          <p14:tracePt t="64545" x="2984500" y="852488"/>
          <p14:tracePt t="64552" x="2947988" y="852488"/>
          <p14:tracePt t="64559" x="2935288" y="852488"/>
          <p14:tracePt t="64566" x="2911475" y="865188"/>
          <p14:tracePt t="64575" x="2898775" y="865188"/>
          <p14:tracePt t="64580" x="2886075" y="865188"/>
          <p14:tracePt t="64596" x="2874963" y="865188"/>
          <p14:tracePt t="64604" x="2862263" y="865188"/>
          <p14:tracePt t="64632" x="2849563" y="865188"/>
          <p14:tracePt t="64676" x="2849563" y="876300"/>
          <p14:tracePt t="64698" x="2849563" y="889000"/>
          <p14:tracePt t="64706" x="2862263" y="901700"/>
          <p14:tracePt t="64712" x="2886075" y="925513"/>
          <p14:tracePt t="64719" x="2922588" y="938213"/>
          <p14:tracePt t="64727" x="2947988" y="962025"/>
          <p14:tracePt t="64734" x="2971800" y="987425"/>
          <p14:tracePt t="64742" x="3021013" y="998538"/>
          <p14:tracePt t="64750" x="3105150" y="1047750"/>
          <p14:tracePt t="64757" x="3178175" y="1060450"/>
          <p14:tracePt t="64764" x="3300413" y="1108075"/>
          <p14:tracePt t="64772" x="3435350" y="1133475"/>
          <p14:tracePt t="64779" x="3641725" y="1157288"/>
          <p14:tracePt t="64787" x="4019550" y="1206500"/>
          <p14:tracePt t="64793" x="4262438" y="1230313"/>
          <p14:tracePt t="64801" x="4665663" y="1254125"/>
          <p14:tracePt t="64809" x="4872038" y="1254125"/>
          <p14:tracePt t="64815" x="5200650" y="1254125"/>
          <p14:tracePt t="64823" x="5383213" y="1254125"/>
          <p14:tracePt t="64830" x="5602288" y="1254125"/>
          <p14:tracePt t="64836" x="5834063" y="1254125"/>
          <p14:tracePt t="64844" x="6003925" y="1254125"/>
          <p14:tracePt t="64852" x="6175375" y="1254125"/>
          <p14:tracePt t="64859" x="6284913" y="1254125"/>
          <p14:tracePt t="64867" x="6516688" y="1266825"/>
          <p14:tracePt t="64874" x="6626225" y="1279525"/>
          <p14:tracePt t="64882" x="6746875" y="1303338"/>
          <p14:tracePt t="64889" x="6845300" y="1352550"/>
          <p14:tracePt t="64896" x="6931025" y="1376363"/>
          <p14:tracePt t="64904" x="7015163" y="1400175"/>
          <p14:tracePt t="64911" x="7040563" y="1412875"/>
          <p14:tracePt t="64918" x="7113588" y="1436688"/>
          <p14:tracePt t="65278" x="7100888" y="1436688"/>
          <p14:tracePt t="65292" x="7088188" y="1436688"/>
          <p14:tracePt t="65299" x="7077075" y="1436688"/>
          <p14:tracePt t="65307" x="7064375" y="1436688"/>
          <p14:tracePt t="65313" x="7051675" y="1436688"/>
          <p14:tracePt t="65320" x="7027863" y="1436688"/>
          <p14:tracePt t="65327" x="7015163" y="1425575"/>
          <p14:tracePt t="65335" x="6991350" y="1425575"/>
          <p14:tracePt t="65342" x="6954838" y="1425575"/>
          <p14:tracePt t="65350" x="6918325" y="1412875"/>
          <p14:tracePt t="65358" x="6894513" y="1389063"/>
          <p14:tracePt t="65365" x="6869113" y="1376363"/>
          <p14:tracePt t="65373" x="6845300" y="1363663"/>
          <p14:tracePt t="65380" x="6808788" y="1352550"/>
          <p14:tracePt t="65387" x="6759575" y="1327150"/>
          <p14:tracePt t="65394" x="6723063" y="1303338"/>
          <p14:tracePt t="65402" x="6686550" y="1290638"/>
          <p14:tracePt t="65408" x="6650038" y="1279525"/>
          <p14:tracePt t="65416" x="6600825" y="1254125"/>
          <p14:tracePt t="65423" x="6564313" y="1254125"/>
          <p14:tracePt t="65431" x="6540500" y="1243013"/>
          <p14:tracePt t="65437" x="6503988" y="1230313"/>
          <p14:tracePt t="65444" x="6454775" y="1217613"/>
          <p14:tracePt t="65457" x="6418263" y="1206500"/>
          <p14:tracePt t="65459" x="6381750" y="1206500"/>
          <p14:tracePt t="65466" x="6357938" y="1193800"/>
          <p14:tracePt t="65474" x="6334125" y="1181100"/>
          <p14:tracePt t="65482" x="6321425" y="1181100"/>
          <p14:tracePt t="65490" x="6297613" y="1169988"/>
          <p14:tracePt t="65496" x="6284913" y="1169988"/>
          <p14:tracePt t="65504" x="6272213" y="1157288"/>
          <p14:tracePt t="65511" x="6248400" y="1144588"/>
          <p14:tracePt t="65518" x="6224588" y="1144588"/>
          <p14:tracePt t="65525" x="6199188" y="1144588"/>
          <p14:tracePt t="65533" x="6175375" y="1133475"/>
          <p14:tracePt t="65540" x="6162675" y="1133475"/>
          <p14:tracePt t="65548" x="6151563" y="1133475"/>
          <p14:tracePt t="65554" x="6138863" y="1120775"/>
          <p14:tracePt t="65561" x="6115050" y="1120775"/>
          <p14:tracePt t="65570" x="6102350" y="1120775"/>
          <p14:tracePt t="65577" x="6089650" y="1120775"/>
          <p14:tracePt t="65585" x="6076950" y="1120775"/>
          <p14:tracePt t="65592" x="6065838" y="1120775"/>
          <p14:tracePt t="65599" x="6053138" y="1120775"/>
          <p14:tracePt t="65606" x="6040438" y="1120775"/>
          <p14:tracePt t="65621" x="6016625" y="1120775"/>
          <p14:tracePt t="65628" x="6003925" y="1120775"/>
          <p14:tracePt t="65635" x="5992813" y="1120775"/>
          <p14:tracePt t="65642" x="5967413" y="1133475"/>
          <p14:tracePt t="65651" x="5956300" y="1133475"/>
          <p14:tracePt t="65665" x="5930900" y="1144588"/>
          <p14:tracePt t="65678" x="5919788" y="1144588"/>
          <p14:tracePt t="65687" x="5919788" y="1157288"/>
          <p14:tracePt t="65694" x="5907088" y="1157288"/>
          <p14:tracePt t="65702" x="5894388" y="1169988"/>
          <p14:tracePt t="65715" x="5883275" y="1181100"/>
          <p14:tracePt t="65731" x="5870575" y="1193800"/>
          <p14:tracePt t="65738" x="5870575" y="1206500"/>
          <p14:tracePt t="65746" x="5857875" y="1230313"/>
          <p14:tracePt t="65753" x="5846763" y="1243013"/>
          <p14:tracePt t="65759" x="5834063" y="1254125"/>
          <p14:tracePt t="65767" x="5834063" y="1279525"/>
          <p14:tracePt t="65783" x="5821363" y="1290638"/>
          <p14:tracePt t="65796" x="5821363" y="1303338"/>
          <p14:tracePt t="65803" x="5810250" y="1303338"/>
          <p14:tracePt t="65810" x="5810250" y="1316038"/>
          <p14:tracePt t="65826" x="5797550" y="1327150"/>
          <p14:tracePt t="65834" x="5797550" y="1339850"/>
          <p14:tracePt t="65848" x="5784850" y="1352550"/>
          <p14:tracePt t="65856" x="5784850" y="1363663"/>
          <p14:tracePt t="65863" x="5773738" y="1376363"/>
          <p14:tracePt t="65870" x="5773738" y="1389063"/>
          <p14:tracePt t="65877" x="5761038" y="1412875"/>
          <p14:tracePt t="65884" x="5761038" y="1425575"/>
          <p14:tracePt t="65892" x="5748338" y="1449388"/>
          <p14:tracePt t="65899" x="5748338" y="1462088"/>
          <p14:tracePt t="65906" x="5748338" y="1473200"/>
          <p14:tracePt t="65914" x="5748338" y="1485900"/>
          <p14:tracePt t="65920" x="5748338" y="1498600"/>
          <p14:tracePt t="65936" x="5748338" y="1509713"/>
          <p14:tracePt t="65958" x="5748338" y="1522413"/>
          <p14:tracePt t="65980" x="5748338" y="1535113"/>
          <p14:tracePt t="66002" x="5748338" y="1546225"/>
          <p14:tracePt t="66015" x="5773738" y="1558925"/>
          <p14:tracePt t="66031" x="5784850" y="1571625"/>
          <p14:tracePt t="66037" x="5797550" y="1571625"/>
          <p14:tracePt t="66045" x="5810250" y="1584325"/>
          <p14:tracePt t="66052" x="5821363" y="1595438"/>
          <p14:tracePt t="66060" x="5834063" y="1595438"/>
          <p14:tracePt t="66075" x="5846763" y="1595438"/>
          <p14:tracePt t="66090" x="5857875" y="1595438"/>
          <p14:tracePt t="66119" x="5870575" y="1595438"/>
          <p14:tracePt t="66142" x="5883275" y="1595438"/>
          <p14:tracePt t="66148" x="5894388" y="1584325"/>
          <p14:tracePt t="66155" x="5894388" y="1571625"/>
          <p14:tracePt t="66162" x="5907088" y="1535113"/>
          <p14:tracePt t="66169" x="5919788" y="1498600"/>
          <p14:tracePt t="66177" x="5919788" y="1462088"/>
          <p14:tracePt t="66185" x="5919788" y="1436688"/>
          <p14:tracePt t="66192" x="5919788" y="1425575"/>
          <p14:tracePt t="66200" x="5919788" y="1389063"/>
          <p14:tracePt t="66207" x="5919788" y="1363663"/>
          <p14:tracePt t="66214" x="5919788" y="1316038"/>
          <p14:tracePt t="66222" x="5907088" y="1279525"/>
          <p14:tracePt t="66229" x="5894388" y="1254125"/>
          <p14:tracePt t="66236" x="5883275" y="1230313"/>
          <p14:tracePt t="66243" x="5870575" y="1206500"/>
          <p14:tracePt t="66251" x="5870575" y="1181100"/>
          <p14:tracePt t="66258" x="5857875" y="1181100"/>
          <p14:tracePt t="66266" x="5846763" y="1169988"/>
          <p14:tracePt t="66272" x="5846763" y="1144588"/>
          <p14:tracePt t="66279" x="5834063" y="1144588"/>
          <p14:tracePt t="66286" x="5834063" y="1133475"/>
          <p14:tracePt t="66295" x="5821363" y="1133475"/>
          <p14:tracePt t="66302" x="5810250" y="1120775"/>
          <p14:tracePt t="66309" x="5810250" y="1108075"/>
          <p14:tracePt t="66323" x="5797550" y="1096963"/>
          <p14:tracePt t="66346" x="5797550" y="1084263"/>
          <p14:tracePt t="66360" x="5784850" y="1084263"/>
          <p14:tracePt t="66434" x="5773738" y="1084263"/>
          <p14:tracePt t="66456" x="5761038" y="1084263"/>
          <p14:tracePt t="66485" x="5748338" y="1084263"/>
          <p14:tracePt t="66499" x="5737225" y="1096963"/>
          <p14:tracePt t="66506" x="5724525" y="1120775"/>
          <p14:tracePt t="66513" x="5724525" y="1144588"/>
          <p14:tracePt t="66521" x="5700713" y="1181100"/>
          <p14:tracePt t="66529" x="5688013" y="1217613"/>
          <p14:tracePt t="66536" x="5688013" y="1230313"/>
          <p14:tracePt t="66543" x="5688013" y="1243013"/>
          <p14:tracePt t="66551" x="5675313" y="1266825"/>
          <p14:tracePt t="66558" x="5664200" y="1279525"/>
          <p14:tracePt t="66565" x="5664200" y="1303338"/>
          <p14:tracePt t="66573" x="5664200" y="1316038"/>
          <p14:tracePt t="66580" x="5651500" y="1339850"/>
          <p14:tracePt t="66588" x="5651500" y="1352550"/>
          <p14:tracePt t="66595" x="5651500" y="1363663"/>
          <p14:tracePt t="66602" x="5651500" y="1376363"/>
          <p14:tracePt t="66609" x="5651500" y="1400175"/>
          <p14:tracePt t="66623" x="5651500" y="1425575"/>
          <p14:tracePt t="66638" x="5651500" y="1436688"/>
          <p14:tracePt t="66652" x="5651500" y="1449388"/>
          <p14:tracePt t="66675" x="5651500" y="1462088"/>
          <p14:tracePt t="66683" x="5664200" y="1473200"/>
          <p14:tracePt t="66690" x="5675313" y="1473200"/>
          <p14:tracePt t="66698" x="5688013" y="1473200"/>
          <p14:tracePt t="66705" x="5711825" y="1485900"/>
          <p14:tracePt t="66712" x="5737225" y="1498600"/>
          <p14:tracePt t="66719" x="5761038" y="1498600"/>
          <p14:tracePt t="66726" x="5773738" y="1498600"/>
          <p14:tracePt t="66734" x="5797550" y="1498600"/>
          <p14:tracePt t="66740" x="5810250" y="1498600"/>
          <p14:tracePt t="66748" x="5834063" y="1498600"/>
          <p14:tracePt t="66762" x="5846763" y="1498600"/>
          <p14:tracePt t="66769" x="5857875" y="1498600"/>
          <p14:tracePt t="66792" x="5870575" y="1498600"/>
          <p14:tracePt t="66837" x="5883275" y="1485900"/>
          <p14:tracePt t="66844" x="5894388" y="1473200"/>
          <p14:tracePt t="66851" x="5894388" y="1449388"/>
          <p14:tracePt t="66859" x="5894388" y="1425575"/>
          <p14:tracePt t="66866" x="5894388" y="1400175"/>
          <p14:tracePt t="66872" x="5894388" y="1376363"/>
          <p14:tracePt t="66879" x="5894388" y="1352550"/>
          <p14:tracePt t="66887" x="5894388" y="1339850"/>
          <p14:tracePt t="66895" x="5894388" y="1316038"/>
          <p14:tracePt t="66902" x="5894388" y="1290638"/>
          <p14:tracePt t="66909" x="5894388" y="1279525"/>
          <p14:tracePt t="66917" x="5894388" y="1254125"/>
          <p14:tracePt t="66924" x="5894388" y="1243013"/>
          <p14:tracePt t="66932" x="5894388" y="1217613"/>
          <p14:tracePt t="66939" x="5883275" y="1206500"/>
          <p14:tracePt t="66946" x="5870575" y="1193800"/>
          <p14:tracePt t="66954" x="5857875" y="1181100"/>
          <p14:tracePt t="66961" x="5857875" y="1169988"/>
          <p14:tracePt t="66968" x="5834063" y="1169988"/>
          <p14:tracePt t="66976" x="5834063" y="1157288"/>
          <p14:tracePt t="66983" x="5821363" y="1157288"/>
          <p14:tracePt t="66990" x="5797550" y="1157288"/>
          <p14:tracePt t="66997" x="5784850" y="1144588"/>
          <p14:tracePt t="67004" x="5773738" y="1133475"/>
          <p14:tracePt t="67012" x="5748338" y="1133475"/>
          <p14:tracePt t="67020" x="5737225" y="1133475"/>
          <p14:tracePt t="67026" x="5724525" y="1133475"/>
          <p14:tracePt t="67034" x="5700713" y="1133475"/>
          <p14:tracePt t="67042" x="5675313" y="1133475"/>
          <p14:tracePt t="67049" x="5664200" y="1133475"/>
          <p14:tracePt t="67057" x="5651500" y="1133475"/>
          <p14:tracePt t="67064" x="5627688" y="1133475"/>
          <p14:tracePt t="67078" x="5614988" y="1133475"/>
          <p14:tracePt t="67086" x="5602288" y="1133475"/>
          <p14:tracePt t="67093" x="5591175" y="1157288"/>
          <p14:tracePt t="67100" x="5578475" y="1169988"/>
          <p14:tracePt t="67107" x="5565775" y="1193800"/>
          <p14:tracePt t="67114" x="5554663" y="1217613"/>
          <p14:tracePt t="67122" x="5541963" y="1230313"/>
          <p14:tracePt t="67129" x="5541963" y="1243013"/>
          <p14:tracePt t="67137" x="5529263" y="1279525"/>
          <p14:tracePt t="67144" x="5529263" y="1316038"/>
          <p14:tracePt t="67152" x="5529263" y="1352550"/>
          <p14:tracePt t="67159" x="5529263" y="1389063"/>
          <p14:tracePt t="67166" x="5529263" y="1412875"/>
          <p14:tracePt t="67174" x="5529263" y="1425575"/>
          <p14:tracePt t="67181" x="5529263" y="1449388"/>
          <p14:tracePt t="67188" x="5529263" y="1462088"/>
          <p14:tracePt t="67195" x="5529263" y="1473200"/>
          <p14:tracePt t="67203" x="5529263" y="1485900"/>
          <p14:tracePt t="67218" x="5529263" y="1498600"/>
          <p14:tracePt t="67239" x="5541963" y="1509713"/>
          <p14:tracePt t="67246" x="5554663" y="1509713"/>
          <p14:tracePt t="67254" x="5565775" y="1522413"/>
          <p14:tracePt t="67261" x="5591175" y="1522413"/>
          <p14:tracePt t="67268" x="5602288" y="1522413"/>
          <p14:tracePt t="67276" x="5627688" y="1522413"/>
          <p14:tracePt t="67284" x="5651500" y="1522413"/>
          <p14:tracePt t="67290" x="5664200" y="1522413"/>
          <p14:tracePt t="67298" x="5675313" y="1522413"/>
          <p14:tracePt t="67305" x="5700713" y="1522413"/>
          <p14:tracePt t="67312" x="5711825" y="1522413"/>
          <p14:tracePt t="67319" x="5724525" y="1522413"/>
          <p14:tracePt t="67326" x="5737225" y="1522413"/>
          <p14:tracePt t="67335" x="5761038" y="1522413"/>
          <p14:tracePt t="67341" x="5773738" y="1522413"/>
          <p14:tracePt t="67355" x="5797550" y="1522413"/>
          <p14:tracePt t="67378" x="5810250" y="1522413"/>
          <p14:tracePt t="67393" x="5821363" y="1498600"/>
          <p14:tracePt t="67401" x="5821363" y="1485900"/>
          <p14:tracePt t="67408" x="5834063" y="1473200"/>
          <p14:tracePt t="67415" x="5834063" y="1449388"/>
          <p14:tracePt t="67423" x="5834063" y="1436688"/>
          <p14:tracePt t="67430" x="5834063" y="1412875"/>
          <p14:tracePt t="67437" x="5834063" y="1400175"/>
          <p14:tracePt t="67444" x="5834063" y="1389063"/>
          <p14:tracePt t="67452" x="5834063" y="1363663"/>
          <p14:tracePt t="67458" x="5821363" y="1352550"/>
          <p14:tracePt t="67465" x="5821363" y="1316038"/>
          <p14:tracePt t="67474" x="5797550" y="1303338"/>
          <p14:tracePt t="67481" x="5784850" y="1279525"/>
          <p14:tracePt t="67487" x="5784850" y="1254125"/>
          <p14:tracePt t="67496" x="5773738" y="1230313"/>
          <p14:tracePt t="67503" x="5761038" y="1217613"/>
          <p14:tracePt t="67510" x="5761038" y="1206500"/>
          <p14:tracePt t="67518" x="5737225" y="1193800"/>
          <p14:tracePt t="67525" x="5737225" y="1181100"/>
          <p14:tracePt t="67533" x="5724525" y="1181100"/>
          <p14:tracePt t="67540" x="5711825" y="1169988"/>
          <p14:tracePt t="67547" x="5700713" y="1169988"/>
          <p14:tracePt t="67555" x="5675313" y="1157288"/>
          <p14:tracePt t="67561" x="5664200" y="1157288"/>
          <p14:tracePt t="67569" x="5638800" y="1144588"/>
          <p14:tracePt t="67576" x="5627688" y="1144588"/>
          <p14:tracePt t="67583" x="5591175" y="1144588"/>
          <p14:tracePt t="67590" x="5578475" y="1144588"/>
          <p14:tracePt t="67606" x="5554663" y="1144588"/>
          <p14:tracePt t="67620" x="5541963" y="1144588"/>
          <p14:tracePt t="67627" x="5529263" y="1144588"/>
          <p14:tracePt t="67635" x="5518150" y="1144588"/>
          <p14:tracePt t="67642" x="5505450" y="1157288"/>
          <p14:tracePt t="67649" x="5505450" y="1169988"/>
          <p14:tracePt t="67657" x="5492750" y="1181100"/>
          <p14:tracePt t="67664" x="5481638" y="1193800"/>
          <p14:tracePt t="67671" x="5481638" y="1206500"/>
          <p14:tracePt t="67679" x="5468938" y="1230313"/>
          <p14:tracePt t="67693" x="5468938" y="1254125"/>
          <p14:tracePt t="67707" x="5468938" y="1266825"/>
          <p14:tracePt t="67715" x="5468938" y="1279525"/>
          <p14:tracePt t="67724" x="5468938" y="1290638"/>
          <p14:tracePt t="67730" x="5468938" y="1303338"/>
          <p14:tracePt t="67738" x="5468938" y="1316038"/>
          <p14:tracePt t="67744" x="5468938" y="1327150"/>
          <p14:tracePt t="67752" x="5468938" y="1352550"/>
          <p14:tracePt t="67759" x="5481638" y="1352550"/>
          <p14:tracePt t="67766" x="5492750" y="1363663"/>
          <p14:tracePt t="67774" x="5505450" y="1376363"/>
          <p14:tracePt t="67782" x="5518150" y="1389063"/>
          <p14:tracePt t="67796" x="5541963" y="1412875"/>
          <p14:tracePt t="67803" x="5554663" y="1412875"/>
          <p14:tracePt t="67810" x="5565775" y="1425575"/>
          <p14:tracePt t="67817" x="5578475" y="1425575"/>
          <p14:tracePt t="67825" x="5591175" y="1425575"/>
          <p14:tracePt t="67833" x="5614988" y="1425575"/>
          <p14:tracePt t="67841" x="5627688" y="1425575"/>
          <p14:tracePt t="67847" x="5638800" y="1425575"/>
          <p14:tracePt t="67855" x="5664200" y="1425575"/>
          <p14:tracePt t="67869" x="5675313" y="1425575"/>
          <p14:tracePt t="67876" x="5700713" y="1425575"/>
          <p14:tracePt t="67890" x="5724525" y="1425575"/>
          <p14:tracePt t="67898" x="5724525" y="1412875"/>
          <p14:tracePt t="67906" x="5737225" y="1412875"/>
          <p14:tracePt t="68221" x="5737225" y="1400175"/>
          <p14:tracePt t="68272" x="5724525" y="1400175"/>
          <p14:tracePt t="68279" x="5711825" y="1400175"/>
          <p14:tracePt t="68286" x="5688013" y="1412875"/>
          <p14:tracePt t="68293" x="5664200" y="1436688"/>
          <p14:tracePt t="68302" x="5651500" y="1449388"/>
          <p14:tracePt t="68307" x="5614988" y="1473200"/>
          <p14:tracePt t="68315" x="5591175" y="1498600"/>
          <p14:tracePt t="68322" x="5578475" y="1522413"/>
          <p14:tracePt t="68330" x="5554663" y="1535113"/>
          <p14:tracePt t="68338" x="5541963" y="1558925"/>
          <p14:tracePt t="68344" x="5518150" y="1584325"/>
          <p14:tracePt t="68353" x="5505450" y="1595438"/>
          <p14:tracePt t="68359" x="5481638" y="1620838"/>
          <p14:tracePt t="68367" x="5481638" y="1644650"/>
          <p14:tracePt t="68374" x="5468938" y="1644650"/>
          <p14:tracePt t="68382" x="5468938" y="1668463"/>
          <p14:tracePt t="68389" x="5456238" y="1681163"/>
          <p14:tracePt t="68396" x="5445125" y="1681163"/>
          <p14:tracePt t="68404" x="5445125" y="1704975"/>
          <p14:tracePt t="68418" x="5432425" y="1717675"/>
          <p14:tracePt t="68433" x="5432425" y="1741488"/>
          <p14:tracePt t="68457" x="5419725" y="1778000"/>
          <p14:tracePt t="68461" x="5419725" y="1790700"/>
          <p14:tracePt t="68469" x="5419725" y="1803400"/>
          <p14:tracePt t="68477" x="5419725" y="1814513"/>
          <p14:tracePt t="68485" x="5419725" y="1827213"/>
          <p14:tracePt t="68491" x="5419725" y="1839913"/>
          <p14:tracePt t="68499" x="5419725" y="1851025"/>
          <p14:tracePt t="68513" x="5419725" y="1876425"/>
          <p14:tracePt t="68527" x="5419725" y="1887538"/>
          <p14:tracePt t="68536" x="5419725" y="1900238"/>
          <p14:tracePt t="68543" x="5432425" y="1912938"/>
          <p14:tracePt t="68550" x="5445125" y="1924050"/>
          <p14:tracePt t="68558" x="5456238" y="1936750"/>
          <p14:tracePt t="68564" x="5456238" y="1960563"/>
          <p14:tracePt t="68571" x="5481638" y="1985963"/>
          <p14:tracePt t="68579" x="5492750" y="1997075"/>
          <p14:tracePt t="68586" x="5518150" y="2022475"/>
          <p14:tracePt t="68593" x="5518150" y="2033588"/>
          <p14:tracePt t="68602" x="5541963" y="2058988"/>
          <p14:tracePt t="68616" x="5565775" y="2070100"/>
          <p14:tracePt t="68623" x="5578475" y="2082800"/>
          <p14:tracePt t="68631" x="5591175" y="2095500"/>
          <p14:tracePt t="68638" x="5627688" y="2106613"/>
          <p14:tracePt t="68644" x="5651500" y="2119313"/>
          <p14:tracePt t="68653" x="5688013" y="2132013"/>
          <p14:tracePt t="68659" x="5700713" y="2132013"/>
          <p14:tracePt t="68667" x="5737225" y="2132013"/>
          <p14:tracePt t="68674" x="5748338" y="2132013"/>
          <p14:tracePt t="68681" x="5773738" y="2132013"/>
          <p14:tracePt t="68688" x="5797550" y="2132013"/>
          <p14:tracePt t="68696" x="5810250" y="2132013"/>
          <p14:tracePt t="68704" x="5821363" y="2132013"/>
          <p14:tracePt t="68710" x="5834063" y="2132013"/>
          <p14:tracePt t="68718" x="5846763" y="2132013"/>
          <p14:tracePt t="68726" x="5857875" y="2132013"/>
          <p14:tracePt t="68733" x="5870575" y="2132013"/>
          <p14:tracePt t="68741" x="5883275" y="2132013"/>
          <p14:tracePt t="68755" x="5894388" y="2132013"/>
          <p14:tracePt t="68762" x="5907088" y="2119313"/>
          <p14:tracePt t="68770" x="5919788" y="2106613"/>
          <p14:tracePt t="68776" x="5919788" y="2082800"/>
          <p14:tracePt t="68785" x="5919788" y="2070100"/>
          <p14:tracePt t="68791" x="5919788" y="2058988"/>
          <p14:tracePt t="68798" x="5919788" y="2033588"/>
          <p14:tracePt t="68805" x="5919788" y="2009775"/>
          <p14:tracePt t="68814" x="5919788" y="1985963"/>
          <p14:tracePt t="68821" x="5919788" y="1960563"/>
          <p14:tracePt t="68827" x="5919788" y="1936750"/>
          <p14:tracePt t="68836" x="5919788" y="1900238"/>
          <p14:tracePt t="68844" x="5907088" y="1876425"/>
          <p14:tracePt t="68851" x="5894388" y="1839913"/>
          <p14:tracePt t="68858" x="5894388" y="1827213"/>
          <p14:tracePt t="68865" x="5870575" y="1814513"/>
          <p14:tracePt t="68872" x="5857875" y="1790700"/>
          <p14:tracePt t="68880" x="5857875" y="1778000"/>
          <p14:tracePt t="68887" x="5834063" y="1766888"/>
          <p14:tracePt t="68902" x="5821363" y="1754188"/>
          <p14:tracePt t="68908" x="5810250" y="1741488"/>
          <p14:tracePt t="68915" x="5784850" y="1741488"/>
          <p14:tracePt t="68922" x="5773738" y="1730375"/>
          <p14:tracePt t="68931" x="5748338" y="1730375"/>
          <p14:tracePt t="68938" x="5724525" y="1730375"/>
          <p14:tracePt t="68945" x="5711825" y="1730375"/>
          <p14:tracePt t="68953" x="5688013" y="1730375"/>
          <p14:tracePt t="68960" x="5675313" y="1730375"/>
          <p14:tracePt t="68968" x="5651500" y="1730375"/>
          <p14:tracePt t="68982" x="5627688" y="1730375"/>
          <p14:tracePt t="68990" x="5614988" y="1741488"/>
          <p14:tracePt t="68996" x="5602288" y="1766888"/>
          <p14:tracePt t="69004" x="5591175" y="1778000"/>
          <p14:tracePt t="69011" x="5565775" y="1803400"/>
          <p14:tracePt t="69018" x="5554663" y="1827213"/>
          <p14:tracePt t="69026" x="5554663" y="1839913"/>
          <p14:tracePt t="69032" x="5541963" y="1876425"/>
          <p14:tracePt t="69040" x="5541963" y="1887538"/>
          <p14:tracePt t="69047" x="5541963" y="1912938"/>
          <p14:tracePt t="69056" x="5541963" y="1936750"/>
          <p14:tracePt t="69063" x="5541963" y="1949450"/>
          <p14:tracePt t="69070" x="5541963" y="1985963"/>
          <p14:tracePt t="69077" x="5541963" y="2009775"/>
          <p14:tracePt t="69085" x="5541963" y="2033588"/>
          <p14:tracePt t="69091" x="5541963" y="2046288"/>
          <p14:tracePt t="69099" x="5554663" y="2070100"/>
          <p14:tracePt t="69106" x="5565775" y="2082800"/>
          <p14:tracePt t="69114" x="5565775" y="2095500"/>
          <p14:tracePt t="69121" x="5602288" y="2119313"/>
          <p14:tracePt t="69136" x="5627688" y="2143125"/>
          <p14:tracePt t="69144" x="5651500" y="2155825"/>
          <p14:tracePt t="69149" x="5664200" y="2179638"/>
          <p14:tracePt t="69157" x="5688013" y="2192338"/>
          <p14:tracePt t="69876" x="5688013" y="2205038"/>
          <p14:tracePt t="69883" x="5675313" y="2241550"/>
          <p14:tracePt t="69891" x="5664200" y="2265363"/>
          <p14:tracePt t="69896" x="5651500" y="2301875"/>
          <p14:tracePt t="69905" x="5627688" y="2338388"/>
          <p14:tracePt t="69911" x="5614988" y="2400300"/>
          <p14:tracePt t="69918" x="5591175" y="2436813"/>
          <p14:tracePt t="69925" x="5565775" y="2520950"/>
          <p14:tracePt t="69934" x="5541963" y="2606675"/>
          <p14:tracePt t="69942" x="5518150" y="2667000"/>
          <p14:tracePt t="69948" x="5492750" y="2752725"/>
          <p14:tracePt t="69956" x="5468938" y="2851150"/>
          <p14:tracePt t="69963" x="5456238" y="2947988"/>
          <p14:tracePt t="69971" x="5445125" y="3033713"/>
          <p14:tracePt t="69977" x="5432425" y="3106738"/>
          <p14:tracePt t="69985" x="5419725" y="3190875"/>
          <p14:tracePt t="69993" x="5419725" y="3240088"/>
          <p14:tracePt t="70000" x="5419725" y="3300413"/>
          <p14:tracePt t="70008" x="5419725" y="3373438"/>
          <p14:tracePt t="70014" x="5419725" y="3422650"/>
          <p14:tracePt t="70022" x="5419725" y="3484563"/>
          <p14:tracePt t="70028" x="5419725" y="3532188"/>
          <p14:tracePt t="70035" x="5419725" y="3568700"/>
          <p14:tracePt t="70043" x="5419725" y="3605213"/>
          <p14:tracePt t="70051" x="5432425" y="3667125"/>
          <p14:tracePt t="70058" x="5432425" y="3703638"/>
          <p14:tracePt t="70065" x="5456238" y="3740150"/>
          <p14:tracePt t="70073" x="5468938" y="3787775"/>
          <p14:tracePt t="70079" x="5492750" y="3836988"/>
          <p14:tracePt t="70088" x="5492750" y="3886200"/>
          <p14:tracePt t="70094" x="5518150" y="3922713"/>
          <p14:tracePt t="70103" x="5529263" y="3946525"/>
          <p14:tracePt t="70109" x="5541963" y="3995738"/>
          <p14:tracePt t="70117" x="5554663" y="4056063"/>
          <p14:tracePt t="70125" x="5565775" y="4092575"/>
          <p14:tracePt t="70132" x="5578475" y="4129088"/>
          <p14:tracePt t="70139" x="5591175" y="4165600"/>
          <p14:tracePt t="70146" x="5591175" y="4178300"/>
          <p14:tracePt t="70152" x="5591175" y="4191000"/>
          <p14:tracePt t="70160" x="5602288" y="4202113"/>
          <p14:tracePt t="70167" x="5602288" y="4214813"/>
          <p14:tracePt t="70175" x="5602288" y="4227513"/>
          <p14:tracePt t="70491" x="5602288" y="4238625"/>
          <p14:tracePt t="70506" x="5602288" y="4264025"/>
          <p14:tracePt t="70512" x="5602288" y="4287838"/>
          <p14:tracePt t="70519" x="5602288" y="4324350"/>
          <p14:tracePt t="70527" x="5602288" y="4360863"/>
          <p14:tracePt t="70533" x="5602288" y="4384675"/>
          <p14:tracePt t="70541" x="5602288" y="4433888"/>
          <p14:tracePt t="70549" x="5602288" y="4494213"/>
          <p14:tracePt t="70556" x="5602288" y="4530725"/>
          <p14:tracePt t="70564" x="5602288" y="4652963"/>
          <p14:tracePt t="70571" x="5591175" y="4714875"/>
          <p14:tracePt t="70578" x="5591175" y="4787900"/>
          <p14:tracePt t="70586" x="5591175" y="4884738"/>
          <p14:tracePt t="70593" x="5591175" y="4957763"/>
          <p14:tracePt t="70599" x="5591175" y="5030788"/>
          <p14:tracePt t="70608" x="5591175" y="5116513"/>
          <p14:tracePt t="70615" x="5591175" y="5140325"/>
          <p14:tracePt t="70623" x="5591175" y="5176838"/>
          <p14:tracePt t="71076" x="5591175" y="5189538"/>
          <p14:tracePt t="71084" x="5591175" y="5200650"/>
          <p14:tracePt t="71091" x="5591175" y="5226050"/>
          <p14:tracePt t="71098" x="5591175" y="5273675"/>
          <p14:tracePt t="71104" x="5591175" y="5348288"/>
          <p14:tracePt t="71112" x="5602288" y="5432425"/>
          <p14:tracePt t="71120" x="5614988" y="5530850"/>
          <p14:tracePt t="71127" x="5627688" y="5664200"/>
          <p14:tracePt t="71135" x="5638800" y="5773738"/>
          <p14:tracePt t="71142" x="5651500" y="5859463"/>
          <p14:tracePt t="71150" x="5664200" y="5992813"/>
          <p14:tracePt t="71156" x="5675313" y="6102350"/>
          <p14:tracePt t="71163" x="5700713" y="6273800"/>
          <p14:tracePt t="71170" x="5700713" y="6370638"/>
          <p14:tracePt t="71178" x="5711825" y="6430963"/>
          <p14:tracePt t="71186" x="5711825" y="6480175"/>
          <p14:tracePt t="71193" x="5711825" y="6540500"/>
          <p14:tracePt t="71200" x="5711825" y="6553200"/>
          <p14:tracePt t="71208" x="5711825" y="6565900"/>
          <p14:tracePt t="71215" x="5711825" y="6578600"/>
          <p14:tracePt t="71223" x="5711825" y="6602413"/>
          <p14:tracePt t="71230" x="5711825" y="6626225"/>
          <p14:tracePt t="71244" x="5711825" y="6638925"/>
          <p14:tracePt t="71252" x="5711825" y="6651625"/>
          <p14:tracePt t="71348" x="5711825" y="6638925"/>
          <p14:tracePt t="71355" x="5711825" y="6615113"/>
          <p14:tracePt t="71362" x="5711825" y="6602413"/>
          <p14:tracePt t="71369" x="5711825" y="6578600"/>
          <p14:tracePt t="71376" x="5724525" y="6553200"/>
          <p14:tracePt t="71383" x="5724525" y="6516688"/>
          <p14:tracePt t="71390" x="5737225" y="6492875"/>
          <p14:tracePt t="71397" x="5737225" y="6456363"/>
          <p14:tracePt t="71405" x="5748338" y="6394450"/>
          <p14:tracePt t="71412" x="5748338" y="6346825"/>
          <p14:tracePt t="71420" x="5761038" y="6273800"/>
          <p14:tracePt t="71427" x="5761038" y="6200775"/>
          <p14:tracePt t="71435" x="5761038" y="6054725"/>
          <p14:tracePt t="71442" x="5761038" y="5932488"/>
          <p14:tracePt t="71449" x="5761038" y="5786438"/>
          <p14:tracePt t="71460" x="5761038" y="5713413"/>
          <p14:tracePt t="71464" x="5761038" y="5614988"/>
          <p14:tracePt t="71472" x="5761038" y="5494338"/>
          <p14:tracePt t="71479" x="5761038" y="5384800"/>
          <p14:tracePt t="71486" x="5737225" y="5299075"/>
          <p14:tracePt t="71494" x="5724525" y="5213350"/>
          <p14:tracePt t="71501" x="5711825" y="5164138"/>
          <p14:tracePt t="71507" x="5700713" y="5127625"/>
          <p14:tracePt t="71514" x="5675313" y="5067300"/>
          <p14:tracePt t="71523" x="5664200" y="5054600"/>
          <p14:tracePt t="71530" x="5664200" y="5030788"/>
          <p14:tracePt t="71538" x="5664200" y="5006975"/>
          <p14:tracePt t="71545" x="5651500" y="5006975"/>
          <p14:tracePt t="71552" x="5651500" y="4981575"/>
          <p14:tracePt t="71567" x="5651500" y="4970463"/>
          <p14:tracePt t="71589" x="5651500" y="4957763"/>
          <p14:tracePt t="71654" x="5638800" y="4957763"/>
          <p14:tracePt t="71661" x="5627688" y="4970463"/>
          <p14:tracePt t="71669" x="5627688" y="4981575"/>
          <p14:tracePt t="71677" x="5627688" y="5006975"/>
          <p14:tracePt t="71684" x="5627688" y="5043488"/>
          <p14:tracePt t="71692" x="5627688" y="5067300"/>
          <p14:tracePt t="71699" x="5614988" y="5091113"/>
          <p14:tracePt t="71706" x="5614988" y="5103813"/>
          <p14:tracePt t="71713" x="5614988" y="5127625"/>
          <p14:tracePt t="71721" x="5602288" y="5153025"/>
          <p14:tracePt t="71728" x="5602288" y="5176838"/>
          <p14:tracePt t="71735" x="5602288" y="5200650"/>
          <p14:tracePt t="71742" x="5602288" y="5226050"/>
          <p14:tracePt t="71750" x="5602288" y="5262563"/>
          <p14:tracePt t="71757" x="5602288" y="5273675"/>
          <p14:tracePt t="71763" x="5602288" y="5311775"/>
          <p14:tracePt t="71771" x="5602288" y="5348288"/>
          <p14:tracePt t="71779" x="5602288" y="5359400"/>
          <p14:tracePt t="71786" x="5602288" y="5384800"/>
          <p14:tracePt t="71794" x="5602288" y="5408613"/>
          <p14:tracePt t="71801" x="5602288" y="5445125"/>
          <p14:tracePt t="71809" x="5602288" y="5481638"/>
          <p14:tracePt t="71816" x="5602288" y="5505450"/>
          <p14:tracePt t="71823" x="5602288" y="5530850"/>
          <p14:tracePt t="71830" x="5602288" y="5554663"/>
          <p14:tracePt t="71838" x="5602288" y="5567363"/>
          <p14:tracePt t="71845" x="5602288" y="5591175"/>
          <p14:tracePt t="71853" x="5602288" y="5603875"/>
          <p14:tracePt t="71859" x="5602288" y="5627688"/>
          <p14:tracePt t="71867" x="5602288" y="5651500"/>
          <p14:tracePt t="71873" x="5602288" y="5676900"/>
          <p14:tracePt t="71880" x="5602288" y="5688013"/>
          <p14:tracePt t="71888" x="5602288" y="5724525"/>
          <p14:tracePt t="71895" x="5614988" y="5737225"/>
          <p14:tracePt t="71911" x="5614988" y="5761038"/>
          <p14:tracePt t="71926" x="5614988" y="5773738"/>
          <p14:tracePt t="74627" x="5614988" y="5786438"/>
          <p14:tracePt t="74642" x="5614988" y="5797550"/>
          <p14:tracePt t="74649" x="5614988" y="5810250"/>
          <p14:tracePt t="74656" x="5614988" y="5822950"/>
          <p14:tracePt t="74663" x="5614988" y="5846763"/>
          <p14:tracePt t="74670" x="5614988" y="5883275"/>
          <p14:tracePt t="74677" x="5614988" y="5907088"/>
          <p14:tracePt t="74685" x="5614988" y="5945188"/>
          <p14:tracePt t="74694" x="5614988" y="5969000"/>
          <p14:tracePt t="74700" x="5614988" y="5992813"/>
          <p14:tracePt t="74708" x="5614988" y="6018213"/>
          <p14:tracePt t="74715" x="5614988" y="6042025"/>
          <p14:tracePt t="74723" x="5602288" y="6065838"/>
          <p14:tracePt t="74729" x="5602288" y="6091238"/>
          <p14:tracePt t="74737" x="5602288" y="6115050"/>
          <p14:tracePt t="74752" x="5602288" y="6127750"/>
          <p14:tracePt t="74759" x="5602288" y="6151563"/>
          <p14:tracePt t="74775" x="5602288" y="6164263"/>
          <p14:tracePt t="74787" x="5602288" y="6175375"/>
          <p14:tracePt t="74795" x="5602288" y="6188075"/>
          <p14:tracePt t="74803" x="5602288" y="6200775"/>
          <p14:tracePt t="74817" x="5602288" y="6211888"/>
          <p14:tracePt t="74825" x="5602288" y="6224588"/>
          <p14:tracePt t="74839" x="5602288" y="6237288"/>
          <p14:tracePt t="74854" x="5602288" y="6248400"/>
          <p14:tracePt t="74891" x="5602288" y="6261100"/>
          <p14:tracePt t="74919" x="5602288" y="6273800"/>
          <p14:tracePt t="74986" x="5602288" y="6261100"/>
          <p14:tracePt t="74994" x="5602288" y="6248400"/>
          <p14:tracePt t="75000" x="5602288" y="6211888"/>
          <p14:tracePt t="75008" x="5602288" y="6164263"/>
          <p14:tracePt t="75015" x="5602288" y="6127750"/>
          <p14:tracePt t="75022" x="5602288" y="6091238"/>
          <p14:tracePt t="75029" x="5602288" y="6029325"/>
          <p14:tracePt t="75036" x="5602288" y="5956300"/>
          <p14:tracePt t="75044" x="5602288" y="5870575"/>
          <p14:tracePt t="75052" x="5614988" y="5822950"/>
          <p14:tracePt t="75059" x="5614988" y="5749925"/>
          <p14:tracePt t="75066" x="5627688" y="5713413"/>
          <p14:tracePt t="75074" x="5627688" y="5664200"/>
          <p14:tracePt t="75080" x="5627688" y="5591175"/>
          <p14:tracePt t="75088" x="5627688" y="5541963"/>
          <p14:tracePt t="75096" x="5638800" y="5494338"/>
          <p14:tracePt t="75102" x="5638800" y="5457825"/>
          <p14:tracePt t="75110" x="5638800" y="5421313"/>
          <p14:tracePt t="75117" x="5651500" y="5384800"/>
          <p14:tracePt t="75125" x="5664200" y="5372100"/>
          <p14:tracePt t="75131" x="5664200" y="5335588"/>
          <p14:tracePt t="75138" x="5664200" y="5322888"/>
          <p14:tracePt t="75147" x="5675313" y="5311775"/>
          <p14:tracePt t="75154" x="5675313" y="5299075"/>
          <p14:tracePt t="75162" x="5688013" y="5299075"/>
          <p14:tracePt t="75169" x="5688013" y="5286375"/>
          <p14:tracePt t="75176" x="5688013" y="5273675"/>
          <p14:tracePt t="75184" x="5688013" y="5262563"/>
          <p14:tracePt t="75197" x="5688013" y="5249863"/>
          <p14:tracePt t="75205" x="5700713" y="5237163"/>
          <p14:tracePt t="75316" x="5700713" y="5249863"/>
          <p14:tracePt t="75323" x="5700713" y="5262563"/>
          <p14:tracePt t="75330" x="5700713" y="5273675"/>
          <p14:tracePt t="75338" x="5688013" y="5311775"/>
          <p14:tracePt t="75344" x="5688013" y="5348288"/>
          <p14:tracePt t="75352" x="5688013" y="5372100"/>
          <p14:tracePt t="75360" x="5688013" y="5395913"/>
          <p14:tracePt t="75367" x="5688013" y="5421313"/>
          <p14:tracePt t="75373" x="5688013" y="5445125"/>
          <p14:tracePt t="75381" x="5688013" y="5481638"/>
          <p14:tracePt t="75388" x="5688013" y="5518150"/>
          <p14:tracePt t="75395" x="5688013" y="5541963"/>
          <p14:tracePt t="75403" x="5675313" y="5567363"/>
          <p14:tracePt t="75411" x="5675313" y="5591175"/>
          <p14:tracePt t="75418" x="5675313" y="5603875"/>
          <p14:tracePt t="75425" x="5675313" y="5614988"/>
          <p14:tracePt t="75432" x="5675313" y="5640388"/>
          <p14:tracePt t="75447" x="5675313" y="5651500"/>
          <p14:tracePt t="75461" x="5675313" y="5676900"/>
          <p14:tracePt t="75462" x="5675313" y="5688013"/>
          <p14:tracePt t="75469" x="5664200" y="5700713"/>
          <p14:tracePt t="75476" x="5664200" y="5724525"/>
          <p14:tracePt t="75484" x="5664200" y="5737225"/>
          <p14:tracePt t="75497" x="5664200" y="5761038"/>
          <p14:tracePt t="75512" x="5651500" y="5773738"/>
          <p14:tracePt t="75535" x="5651500" y="5786438"/>
          <p14:tracePt t="75579" x="5651500" y="5797550"/>
          <p14:tracePt t="75645" x="5651500" y="5786438"/>
          <p14:tracePt t="75652" x="5651500" y="5773738"/>
          <p14:tracePt t="75660" x="5651500" y="5749925"/>
          <p14:tracePt t="75667" x="5651500" y="5724525"/>
          <p14:tracePt t="75674" x="5651500" y="5676900"/>
          <p14:tracePt t="75681" x="5651500" y="5640388"/>
          <p14:tracePt t="75688" x="5651500" y="5603875"/>
          <p14:tracePt t="75696" x="5651500" y="5578475"/>
          <p14:tracePt t="75704" x="5651500" y="5554663"/>
          <p14:tracePt t="75711" x="5651500" y="5518150"/>
          <p14:tracePt t="75718" x="5651500" y="5481638"/>
          <p14:tracePt t="75724" x="5651500" y="5457825"/>
          <p14:tracePt t="75732" x="5651500" y="5421313"/>
          <p14:tracePt t="75740" x="5664200" y="5395913"/>
          <p14:tracePt t="75747" x="5664200" y="5384800"/>
          <p14:tracePt t="75755" x="5664200" y="5359400"/>
          <p14:tracePt t="75762" x="5664200" y="5348288"/>
          <p14:tracePt t="75777" x="5664200" y="5335588"/>
          <p14:tracePt t="75784" x="5664200" y="5322888"/>
          <p14:tracePt t="75821" x="5664200" y="5311775"/>
          <p14:tracePt t="75879" x="5664200" y="5322888"/>
          <p14:tracePt t="75886" x="5664200" y="5335588"/>
          <p14:tracePt t="75894" x="5664200" y="5359400"/>
          <p14:tracePt t="75901" x="5664200" y="5372100"/>
          <p14:tracePt t="75908" x="5664200" y="5384800"/>
          <p14:tracePt t="75916" x="5664200" y="5408613"/>
          <p14:tracePt t="75923" x="5664200" y="5445125"/>
          <p14:tracePt t="75930" x="5664200" y="5468938"/>
          <p14:tracePt t="75937" x="5651500" y="5518150"/>
          <p14:tracePt t="75944" x="5651500" y="5541963"/>
          <p14:tracePt t="75952" x="5651500" y="5554663"/>
          <p14:tracePt t="75960" x="5651500" y="5578475"/>
          <p14:tracePt t="75967" x="5651500" y="5603875"/>
          <p14:tracePt t="75974" x="5651500" y="5627688"/>
          <p14:tracePt t="75981" x="5638800" y="5640388"/>
          <p14:tracePt t="75988" x="5638800" y="5651500"/>
          <p14:tracePt t="75996" x="5638800" y="5688013"/>
          <p14:tracePt t="76003" x="5638800" y="5700713"/>
          <p14:tracePt t="76011" x="5638800" y="5713413"/>
          <p14:tracePt t="76018" x="5638800" y="5724525"/>
          <p14:tracePt t="76026" x="5638800" y="5737225"/>
          <p14:tracePt t="76040" x="5638800" y="5749925"/>
          <p14:tracePt t="76047" x="5638800" y="5761038"/>
          <p14:tracePt t="76084" x="5638800" y="5773738"/>
          <p14:tracePt t="76165" x="5638800" y="5761038"/>
          <p14:tracePt t="76172" x="5638800" y="5737225"/>
          <p14:tracePt t="76179" x="5638800" y="5713413"/>
          <p14:tracePt t="76187" x="5638800" y="5676900"/>
          <p14:tracePt t="76194" x="5638800" y="5627688"/>
          <p14:tracePt t="76201" x="5638800" y="5567363"/>
          <p14:tracePt t="76207" x="5638800" y="5530850"/>
          <p14:tracePt t="76215" x="5651500" y="5494338"/>
          <p14:tracePt t="76222" x="5651500" y="5468938"/>
          <p14:tracePt t="76230" x="5651500" y="5445125"/>
          <p14:tracePt t="76238" x="5651500" y="5421313"/>
          <p14:tracePt t="76245" x="5651500" y="5395913"/>
          <p14:tracePt t="76253" x="5651500" y="5372100"/>
          <p14:tracePt t="76260" x="5651500" y="5348288"/>
          <p14:tracePt t="76267" x="5651500" y="5335588"/>
          <p14:tracePt t="76275" x="5651500" y="5322888"/>
          <p14:tracePt t="76281" x="5651500" y="5311775"/>
          <p14:tracePt t="76296" x="5651500" y="5299075"/>
          <p14:tracePt t="76304" x="5651500" y="5286375"/>
          <p14:tracePt t="76325" x="5651500" y="5273675"/>
          <p14:tracePt t="76399" x="5651500" y="5286375"/>
          <p14:tracePt t="76406" x="5651500" y="5299075"/>
          <p14:tracePt t="76413" x="5651500" y="5322888"/>
          <p14:tracePt t="76421" x="5651500" y="5348288"/>
          <p14:tracePt t="76428" x="5651500" y="5372100"/>
          <p14:tracePt t="76436" x="5651500" y="5421313"/>
          <p14:tracePt t="76446" x="5651500" y="5445125"/>
          <p14:tracePt t="76449" x="5651500" y="5494338"/>
          <p14:tracePt t="76456" x="5651500" y="5518150"/>
          <p14:tracePt t="76464" x="5651500" y="5554663"/>
          <p14:tracePt t="76473" x="5651500" y="5578475"/>
          <p14:tracePt t="76479" x="5651500" y="5603875"/>
          <p14:tracePt t="76487" x="5651500" y="5640388"/>
          <p14:tracePt t="76495" x="5651500" y="5664200"/>
          <p14:tracePt t="76502" x="5651500" y="5688013"/>
          <p14:tracePt t="76508" x="5651500" y="5713413"/>
          <p14:tracePt t="76516" x="5651500" y="5724525"/>
          <p14:tracePt t="76523" x="5651500" y="5749925"/>
          <p14:tracePt t="76538" x="5651500" y="5761038"/>
          <p14:tracePt t="76553" x="5651500" y="5773738"/>
          <p14:tracePt t="76567" x="5651500" y="5786438"/>
          <p14:tracePt t="76751" x="5651500" y="5773738"/>
          <p14:tracePt t="76757" x="5651500" y="5761038"/>
          <p14:tracePt t="76764" x="5651500" y="5749925"/>
          <p14:tracePt t="76773" x="5651500" y="5724525"/>
          <p14:tracePt t="76779" x="5651500" y="5713413"/>
          <p14:tracePt t="76794" x="5651500" y="5700713"/>
          <p14:tracePt t="76802" x="5651500" y="5688013"/>
          <p14:tracePt t="76823" x="5651500" y="5676900"/>
          <p14:tracePt t="76919" x="5651500" y="5688013"/>
          <p14:tracePt t="76936" x="5651500" y="5700713"/>
          <p14:tracePt t="76940" x="5651500" y="5724525"/>
          <p14:tracePt t="76948" x="5651500" y="5749925"/>
          <p14:tracePt t="76954" x="5651500" y="5773738"/>
          <p14:tracePt t="76962" x="5651500" y="5797550"/>
          <p14:tracePt t="76970" x="5638800" y="5810250"/>
          <p14:tracePt t="76978" x="5638800" y="5834063"/>
          <p14:tracePt t="76985" x="5638800" y="5846763"/>
          <p14:tracePt t="76992" x="5638800" y="5859463"/>
          <p14:tracePt t="76999" x="5627688" y="5870575"/>
          <p14:tracePt t="77007" x="5627688" y="5883275"/>
          <p14:tracePt t="77014" x="5627688" y="5895975"/>
          <p14:tracePt t="77022" x="5627688" y="5919788"/>
          <p14:tracePt t="77036" x="5627688" y="5932488"/>
          <p14:tracePt t="77043" x="5614988" y="5945188"/>
          <p14:tracePt t="77051" x="5614988" y="5956300"/>
          <p14:tracePt t="77073" x="5614988" y="5969000"/>
          <p14:tracePt t="77086" x="5614988" y="5981700"/>
          <p14:tracePt t="77234" x="5614988" y="5956300"/>
          <p14:tracePt t="77241" x="5614988" y="5932488"/>
          <p14:tracePt t="77248" x="5614988" y="5883275"/>
          <p14:tracePt t="77256" x="5614988" y="5834063"/>
          <p14:tracePt t="77263" x="5614988" y="5797550"/>
          <p14:tracePt t="77271" x="5614988" y="5773738"/>
          <p14:tracePt t="77279" x="5614988" y="5749925"/>
          <p14:tracePt t="77285" x="5614988" y="5713413"/>
          <p14:tracePt t="77293" x="5614988" y="5676900"/>
          <p14:tracePt t="77299" x="5614988" y="5640388"/>
          <p14:tracePt t="77307" x="5614988" y="5603875"/>
          <p14:tracePt t="77314" x="5614988" y="5578475"/>
          <p14:tracePt t="77322" x="5614988" y="5554663"/>
          <p14:tracePt t="77328" x="5614988" y="5541963"/>
          <p14:tracePt t="77336" x="5614988" y="5530850"/>
          <p14:tracePt t="77342" x="5614988" y="5518150"/>
          <p14:tracePt t="77350" x="5614988" y="5505450"/>
          <p14:tracePt t="77365" x="5614988" y="5494338"/>
          <p14:tracePt t="77373" x="5614988" y="5481638"/>
          <p14:tracePt t="77380" x="5627688" y="5481638"/>
          <p14:tracePt t="77395" x="5627688" y="5468938"/>
          <p14:tracePt t="77409" x="5627688" y="5457825"/>
          <p14:tracePt t="77438" x="5627688" y="5445125"/>
          <p14:tracePt t="77452" x="5627688" y="5432425"/>
          <p14:tracePt t="77542" x="5638800" y="5432425"/>
          <p14:tracePt t="77570" x="5638800" y="5445125"/>
          <p14:tracePt t="77577" x="5651500" y="5457825"/>
          <p14:tracePt t="77584" x="5651500" y="5494338"/>
          <p14:tracePt t="77593" x="5664200" y="5518150"/>
          <p14:tracePt t="77599" x="5664200" y="5541963"/>
          <p14:tracePt t="77606" x="5664200" y="5578475"/>
          <p14:tracePt t="77614" x="5664200" y="5603875"/>
          <p14:tracePt t="77621" x="5664200" y="5627688"/>
          <p14:tracePt t="77628" x="5664200" y="5651500"/>
          <p14:tracePt t="77636" x="5664200" y="5676900"/>
          <p14:tracePt t="77644" x="5664200" y="5713413"/>
          <p14:tracePt t="77651" x="5664200" y="5749925"/>
          <p14:tracePt t="77658" x="5664200" y="5773738"/>
          <p14:tracePt t="77665" x="5664200" y="5786438"/>
          <p14:tracePt t="77673" x="5664200" y="5810250"/>
          <p14:tracePt t="77680" x="5664200" y="5822950"/>
          <p14:tracePt t="77687" x="5664200" y="5846763"/>
          <p14:tracePt t="77694" x="5664200" y="5870575"/>
          <p14:tracePt t="77702" x="5664200" y="5883275"/>
          <p14:tracePt t="77710" x="5664200" y="5895975"/>
          <p14:tracePt t="78683" x="5675313" y="5883275"/>
          <p14:tracePt t="78698" x="5675313" y="5870575"/>
          <p14:tracePt t="78706" x="5700713" y="5834063"/>
          <p14:tracePt t="78712" x="5711825" y="5822950"/>
          <p14:tracePt t="78719" x="5711825" y="5810250"/>
          <p14:tracePt t="78726" x="5724525" y="5786438"/>
          <p14:tracePt t="78734" x="5737225" y="5773738"/>
          <p14:tracePt t="78742" x="5748338" y="5761038"/>
          <p14:tracePt t="78748" x="5748338" y="5737225"/>
          <p14:tracePt t="78756" x="5761038" y="5713413"/>
          <p14:tracePt t="78763" x="5761038" y="5700713"/>
          <p14:tracePt t="78771" x="5773738" y="5676900"/>
          <p14:tracePt t="78779" x="5784850" y="5651500"/>
          <p14:tracePt t="78786" x="5784850" y="5627688"/>
          <p14:tracePt t="78793" x="5784850" y="5614988"/>
          <p14:tracePt t="78800" x="5784850" y="5603875"/>
          <p14:tracePt t="78808" x="5784850" y="5578475"/>
          <p14:tracePt t="78815" x="5784850" y="5567363"/>
          <p14:tracePt t="78823" x="5784850" y="5554663"/>
          <p14:tracePt t="78829" x="5784850" y="5530850"/>
          <p14:tracePt t="78836" x="5784850" y="5505450"/>
          <p14:tracePt t="78843" x="5784850" y="5494338"/>
          <p14:tracePt t="78852" x="5784850" y="5468938"/>
          <p14:tracePt t="78859" x="5784850" y="5457825"/>
          <p14:tracePt t="78866" x="5784850" y="5445125"/>
          <p14:tracePt t="78874" x="5784850" y="5432425"/>
          <p14:tracePt t="78881" x="5784850" y="5421313"/>
          <p14:tracePt t="78888" x="5784850" y="5408613"/>
          <p14:tracePt t="78896" x="5784850" y="5395913"/>
          <p14:tracePt t="78903" x="5784850" y="5372100"/>
          <p14:tracePt t="78917" x="5784850" y="5348288"/>
          <p14:tracePt t="78925" x="5773738" y="5335588"/>
          <p14:tracePt t="78932" x="5773738" y="5322888"/>
          <p14:tracePt t="78940" x="5761038" y="5311775"/>
          <p14:tracePt t="78947" x="5748338" y="5286375"/>
          <p14:tracePt t="78960" x="5737225" y="5273675"/>
          <p14:tracePt t="78969" x="5737225" y="5262563"/>
          <p14:tracePt t="78976" x="5724525" y="5249863"/>
          <p14:tracePt t="78983" x="5711825" y="5237163"/>
          <p14:tracePt t="78991" x="5700713" y="5237163"/>
          <p14:tracePt t="78997" x="5700713" y="5226050"/>
          <p14:tracePt t="79006" x="5675313" y="5213350"/>
          <p14:tracePt t="79019" x="5651500" y="5200650"/>
          <p14:tracePt t="79028" x="5638800" y="5189538"/>
          <p14:tracePt t="79035" x="5614988" y="5176838"/>
          <p14:tracePt t="79042" x="5591175" y="5164138"/>
          <p14:tracePt t="79049" x="5565775" y="5153025"/>
          <p14:tracePt t="79057" x="5541963" y="5140325"/>
          <p14:tracePt t="79063" x="5518150" y="5127625"/>
          <p14:tracePt t="79070" x="5492750" y="5103813"/>
          <p14:tracePt t="79078" x="5456238" y="5091113"/>
          <p14:tracePt t="79085" x="5408613" y="5067300"/>
          <p14:tracePt t="79094" x="5370513" y="5043488"/>
          <p14:tracePt t="79100" x="5334000" y="5030788"/>
          <p14:tracePt t="79108" x="5297488" y="5018088"/>
          <p14:tracePt t="79115" x="5260975" y="5006975"/>
          <p14:tracePt t="79123" x="5213350" y="4981575"/>
          <p14:tracePt t="79129" x="5164138" y="4981575"/>
          <p14:tracePt t="79137" x="5067300" y="4945063"/>
          <p14:tracePt t="79145" x="4981575" y="4921250"/>
          <p14:tracePt t="79152" x="4895850" y="4908550"/>
          <p14:tracePt t="79159" x="4811713" y="4884738"/>
          <p14:tracePt t="79166" x="4738688" y="4884738"/>
          <p14:tracePt t="79174" x="4591050" y="4848225"/>
          <p14:tracePt t="79181" x="4506913" y="4835525"/>
          <p14:tracePt t="79187" x="4371975" y="4811713"/>
          <p14:tracePt t="79195" x="4275138" y="4811713"/>
          <p14:tracePt t="79203" x="4178300" y="4799013"/>
          <p14:tracePt t="79211" x="4079875" y="4799013"/>
          <p14:tracePt t="79218" x="3995738" y="4799013"/>
          <p14:tracePt t="79225" x="3921125" y="4799013"/>
          <p14:tracePt t="79232" x="3848100" y="4799013"/>
          <p14:tracePt t="79240" x="3763963" y="4799013"/>
          <p14:tracePt t="79247" x="3714750" y="4799013"/>
          <p14:tracePt t="79255" x="3665538" y="4811713"/>
          <p14:tracePt t="79262" x="3617913" y="4811713"/>
          <p14:tracePt t="79269" x="3556000" y="4824413"/>
          <p14:tracePt t="79276" x="3508375" y="4824413"/>
          <p14:tracePt t="79284" x="3471863" y="4824413"/>
          <p14:tracePt t="79291" x="3446463" y="4824413"/>
          <p14:tracePt t="79298" x="3422650" y="4824413"/>
          <p14:tracePt t="79305" x="3398838" y="4824413"/>
          <p14:tracePt t="79312" x="3373438" y="4824413"/>
          <p14:tracePt t="79328" x="3362325" y="4824413"/>
          <p14:tracePt t="79343" x="3349625" y="4824413"/>
          <p14:tracePt t="79357" x="3325813" y="4824413"/>
          <p14:tracePt t="79372" x="3313113" y="4824413"/>
          <p14:tracePt t="79379" x="3300413" y="4824413"/>
          <p14:tracePt t="79386" x="3289300" y="4835525"/>
          <p14:tracePt t="79401" x="3276600" y="4835525"/>
          <p14:tracePt t="79408" x="3252788" y="4835525"/>
          <p14:tracePt t="79422" x="3240088" y="4848225"/>
          <p14:tracePt t="79429" x="3214688" y="4848225"/>
          <p14:tracePt t="79446" x="3203575" y="4848225"/>
          <p14:tracePt t="79463" x="3178175" y="4848225"/>
          <p14:tracePt t="79466" x="3154363" y="4848225"/>
          <p14:tracePt t="79475" x="3141663" y="4860925"/>
          <p14:tracePt t="79480" x="3130550" y="4872038"/>
          <p14:tracePt t="79489" x="3105150" y="4872038"/>
          <p14:tracePt t="79496" x="3094038" y="4897438"/>
          <p14:tracePt t="79504" x="3081338" y="4897438"/>
          <p14:tracePt t="79511" x="3044825" y="4933950"/>
          <p14:tracePt t="79518" x="3032125" y="4945063"/>
          <p14:tracePt t="79526" x="3008313" y="4970463"/>
          <p14:tracePt t="79532" x="2984500" y="4981575"/>
          <p14:tracePt t="79539" x="2959100" y="5006975"/>
          <p14:tracePt t="79547" x="2935288" y="5030788"/>
          <p14:tracePt t="79563" x="2922588" y="5054600"/>
          <p14:tracePt t="79570" x="2898775" y="5080000"/>
          <p14:tracePt t="79577" x="2874963" y="5127625"/>
          <p14:tracePt t="79584" x="2862263" y="5176838"/>
          <p14:tracePt t="79592" x="2825750" y="5237163"/>
          <p14:tracePt t="79599" x="2801938" y="5311775"/>
          <p14:tracePt t="79606" x="2776538" y="5384800"/>
          <p14:tracePt t="79614" x="2752725" y="5445125"/>
          <p14:tracePt t="79621" x="2716213" y="5567363"/>
          <p14:tracePt t="79629" x="2703513" y="5664200"/>
          <p14:tracePt t="79636" x="2692400" y="5724525"/>
          <p14:tracePt t="79643" x="2679700" y="5773738"/>
          <p14:tracePt t="79649" x="2679700" y="5810250"/>
          <p14:tracePt t="79656" x="2679700" y="5859463"/>
          <p14:tracePt t="79664" x="2679700" y="5907088"/>
          <p14:tracePt t="79672" x="2679700" y="5945188"/>
          <p14:tracePt t="79679" x="2679700" y="5981700"/>
          <p14:tracePt t="79686" x="2692400" y="6018213"/>
          <p14:tracePt t="79694" x="2692400" y="6042025"/>
          <p14:tracePt t="79701" x="2716213" y="6078538"/>
          <p14:tracePt t="79708" x="2728913" y="6091238"/>
          <p14:tracePt t="79715" x="2740025" y="6102350"/>
          <p14:tracePt t="79724" x="2752725" y="6115050"/>
          <p14:tracePt t="79738" x="2765425" y="6138863"/>
          <p14:tracePt t="79746" x="2789238" y="6138863"/>
          <p14:tracePt t="79753" x="2801938" y="6151563"/>
          <p14:tracePt t="79760" x="2825750" y="6164263"/>
          <p14:tracePt t="79766" x="2862263" y="6175375"/>
          <p14:tracePt t="79773" x="2886075" y="6175375"/>
          <p14:tracePt t="79782" x="2911475" y="6175375"/>
          <p14:tracePt t="79789" x="2922588" y="6188075"/>
          <p14:tracePt t="79796" x="2947988" y="6188075"/>
          <p14:tracePt t="79804" x="2984500" y="6188075"/>
          <p14:tracePt t="79812" x="3008313" y="6188075"/>
          <p14:tracePt t="79818" x="3044825" y="6188075"/>
          <p14:tracePt t="79826" x="3081338" y="6188075"/>
          <p14:tracePt t="79832" x="3117850" y="6188075"/>
          <p14:tracePt t="79841" x="3141663" y="6188075"/>
          <p14:tracePt t="79848" x="3167063" y="6164263"/>
          <p14:tracePt t="79855" x="3190875" y="6151563"/>
          <p14:tracePt t="79863" x="3227388" y="6127750"/>
          <p14:tracePt t="79870" x="3240088" y="6115050"/>
          <p14:tracePt t="79877" x="3263900" y="6078538"/>
          <p14:tracePt t="79885" x="3276600" y="6065838"/>
          <p14:tracePt t="79891" x="3300413" y="6054725"/>
          <p14:tracePt t="79899" x="3325813" y="6042025"/>
          <p14:tracePt t="79906" x="3325813" y="6018213"/>
          <p14:tracePt t="79914" x="3349625" y="6005513"/>
          <p14:tracePt t="79921" x="3362325" y="5981700"/>
          <p14:tracePt t="79928" x="3373438" y="5945188"/>
          <p14:tracePt t="79936" x="3386138" y="5907088"/>
          <p14:tracePt t="79943" x="3398838" y="5846763"/>
          <p14:tracePt t="79950" x="3398838" y="5822950"/>
          <p14:tracePt t="79958" x="3398838" y="5761038"/>
          <p14:tracePt t="79965" x="3398838" y="5664200"/>
          <p14:tracePt t="79973" x="3398838" y="5567363"/>
          <p14:tracePt t="79979" x="3373438" y="5468938"/>
          <p14:tracePt t="79987" x="3349625" y="5395913"/>
          <p14:tracePt t="79995" x="3325813" y="5359400"/>
          <p14:tracePt t="80002" x="3300413" y="5299075"/>
          <p14:tracePt t="80008" x="3276600" y="5226050"/>
          <p14:tracePt t="80015" x="3252788" y="5153025"/>
          <p14:tracePt t="80023" x="3227388" y="5067300"/>
          <p14:tracePt t="80031" x="3214688" y="5030788"/>
          <p14:tracePt t="80038" x="3190875" y="4981575"/>
          <p14:tracePt t="80046" x="3167063" y="4945063"/>
          <p14:tracePt t="80053" x="3154363" y="4921250"/>
          <p14:tracePt t="80060" x="3130550" y="4908550"/>
          <p14:tracePt t="80067" x="3117850" y="4897438"/>
          <p14:tracePt t="80075" x="3105150" y="4884738"/>
          <p14:tracePt t="80082" x="3081338" y="4860925"/>
          <p14:tracePt t="80090" x="3044825" y="4848225"/>
          <p14:tracePt t="80097" x="3032125" y="4848225"/>
          <p14:tracePt t="80104" x="3008313" y="4835525"/>
          <p14:tracePt t="80112" x="2995613" y="4835525"/>
          <p14:tracePt t="80125" x="2971800" y="4835525"/>
          <p14:tracePt t="80133" x="2959100" y="4835525"/>
          <p14:tracePt t="80141" x="2947988" y="4835525"/>
          <p14:tracePt t="80148" x="2935288" y="4835525"/>
          <p14:tracePt t="80156" x="2911475" y="4835525"/>
          <p14:tracePt t="80169" x="2886075" y="4835525"/>
          <p14:tracePt t="80178" x="2874963" y="4860925"/>
          <p14:tracePt t="80185" x="2862263" y="4872038"/>
          <p14:tracePt t="80192" x="2838450" y="4897438"/>
          <p14:tracePt t="80199" x="2825750" y="4921250"/>
          <p14:tracePt t="80207" x="2801938" y="4945063"/>
          <p14:tracePt t="80215" x="2789238" y="4970463"/>
          <p14:tracePt t="80222" x="2789238" y="4994275"/>
          <p14:tracePt t="80229" x="2776538" y="5030788"/>
          <p14:tracePt t="80236" x="2765425" y="5080000"/>
          <p14:tracePt t="80242" x="2765425" y="5127625"/>
          <p14:tracePt t="80250" x="2765425" y="5200650"/>
          <p14:tracePt t="80258" x="2765425" y="5249863"/>
          <p14:tracePt t="80265" x="2765425" y="5286375"/>
          <p14:tracePt t="80273" x="2776538" y="5335588"/>
          <p14:tracePt t="80279" x="2789238" y="5408613"/>
          <p14:tracePt t="80288" x="2813050" y="5494338"/>
          <p14:tracePt t="80296" x="2849563" y="5554663"/>
          <p14:tracePt t="80302" x="2862263" y="5603875"/>
          <p14:tracePt t="80309" x="2886075" y="5640388"/>
          <p14:tracePt t="80316" x="2911475" y="5676900"/>
          <p14:tracePt t="80324" x="2935288" y="5713413"/>
          <p14:tracePt t="80331" x="2959100" y="5737225"/>
          <p14:tracePt t="80339" x="2984500" y="5749925"/>
          <p14:tracePt t="80346" x="3008313" y="5786438"/>
          <p14:tracePt t="80353" x="3068638" y="5810250"/>
          <p14:tracePt t="80360" x="3105150" y="5846763"/>
          <p14:tracePt t="80367" x="3178175" y="5883275"/>
          <p14:tracePt t="80375" x="3214688" y="5907088"/>
          <p14:tracePt t="80382" x="3276600" y="5919788"/>
          <p14:tracePt t="80390" x="3362325" y="5945188"/>
          <p14:tracePt t="80397" x="3446463" y="5981700"/>
          <p14:tracePt t="80405" x="3544888" y="5992813"/>
          <p14:tracePt t="80412" x="3641725" y="6005513"/>
          <p14:tracePt t="80419" x="3727450" y="6029325"/>
          <p14:tracePt t="80426" x="3836988" y="6042025"/>
          <p14:tracePt t="80433" x="3946525" y="6054725"/>
          <p14:tracePt t="80441" x="4079875" y="6078538"/>
          <p14:tracePt t="80448" x="4165600" y="6078538"/>
          <p14:tracePt t="80464" x="4360863" y="6102350"/>
          <p14:tracePt t="80469" x="4457700" y="6115050"/>
          <p14:tracePt t="80477" x="4640263" y="6127750"/>
          <p14:tracePt t="80484" x="4786313" y="6127750"/>
          <p14:tracePt t="80492" x="4908550" y="6138863"/>
          <p14:tracePt t="80499" x="5041900" y="6138863"/>
          <p14:tracePt t="80507" x="5176838" y="6151563"/>
          <p14:tracePt t="80515" x="5322888" y="6151563"/>
          <p14:tracePt t="80522" x="5445125" y="6151563"/>
          <p14:tracePt t="80529" x="5578475" y="6151563"/>
          <p14:tracePt t="80536" x="5675313" y="6151563"/>
          <p14:tracePt t="80544" x="5773738" y="6151563"/>
          <p14:tracePt t="80551" x="5857875" y="6151563"/>
          <p14:tracePt t="80558" x="5967413" y="6151563"/>
          <p14:tracePt t="80565" x="6065838" y="6151563"/>
          <p14:tracePt t="80573" x="6138863" y="6138863"/>
          <p14:tracePt t="80580" x="6175375" y="6127750"/>
          <p14:tracePt t="80588" x="6211888" y="6115050"/>
          <p14:tracePt t="80594" x="6235700" y="6102350"/>
          <p14:tracePt t="80601" x="6272213" y="6091238"/>
          <p14:tracePt t="80608" x="6284913" y="6065838"/>
          <p14:tracePt t="80616" x="6308725" y="6042025"/>
          <p14:tracePt t="80624" x="6334125" y="6018213"/>
          <p14:tracePt t="80631" x="6345238" y="5992813"/>
          <p14:tracePt t="80639" x="6357938" y="5981700"/>
          <p14:tracePt t="80646" x="6370638" y="5956300"/>
          <p14:tracePt t="80653" x="6381750" y="5932488"/>
          <p14:tracePt t="80661" x="6394450" y="5907088"/>
          <p14:tracePt t="80668" x="6407150" y="5870575"/>
          <p14:tracePt t="80676" x="6407150" y="5822950"/>
          <p14:tracePt t="80682" x="6407150" y="5786438"/>
          <p14:tracePt t="80690" x="6407150" y="5737225"/>
          <p14:tracePt t="80697" x="6407150" y="5676900"/>
          <p14:tracePt t="80705" x="6407150" y="5627688"/>
          <p14:tracePt t="80711" x="6394450" y="5567363"/>
          <p14:tracePt t="80718" x="6357938" y="5457825"/>
          <p14:tracePt t="80727" x="6321425" y="5384800"/>
          <p14:tracePt t="80734" x="6272213" y="5322888"/>
          <p14:tracePt t="80742" x="6235700" y="5286375"/>
          <p14:tracePt t="80748" x="6188075" y="5237163"/>
          <p14:tracePt t="80756" x="6126163" y="5189538"/>
          <p14:tracePt t="80763" x="6102350" y="5153025"/>
          <p14:tracePt t="80770" x="6053138" y="5103813"/>
          <p14:tracePt t="80778" x="5992813" y="5054600"/>
          <p14:tracePt t="80785" x="5956300" y="5018088"/>
          <p14:tracePt t="80793" x="5894388" y="4981575"/>
          <p14:tracePt t="80799" x="5821363" y="4933950"/>
          <p14:tracePt t="80807" x="5761038" y="4897438"/>
          <p14:tracePt t="80815" x="5711825" y="4872038"/>
          <p14:tracePt t="80822" x="5638800" y="4848225"/>
          <p14:tracePt t="80828" x="5591175" y="4835525"/>
          <p14:tracePt t="80835" x="5518150" y="4824413"/>
          <p14:tracePt t="80844" x="5445125" y="4811713"/>
          <p14:tracePt t="80851" x="5370513" y="4811713"/>
          <p14:tracePt t="80858" x="5297488" y="4811713"/>
          <p14:tracePt t="80866" x="5224463" y="4811713"/>
          <p14:tracePt t="80873" x="5151438" y="4811713"/>
          <p14:tracePt t="80880" x="5114925" y="4811713"/>
          <p14:tracePt t="80888" x="5067300" y="4811713"/>
          <p14:tracePt t="80895" x="5030788" y="4811713"/>
          <p14:tracePt t="80902" x="4981575" y="4811713"/>
          <p14:tracePt t="80909" x="4945063" y="4824413"/>
          <p14:tracePt t="80916" x="4908550" y="4835525"/>
          <p14:tracePt t="80924" x="4859338" y="4860925"/>
          <p14:tracePt t="80932" x="4835525" y="4860925"/>
          <p14:tracePt t="80938" x="4799013" y="4872038"/>
          <p14:tracePt t="80946" x="4786313" y="4897438"/>
          <p14:tracePt t="80953" x="4775200" y="4897438"/>
          <p14:tracePt t="80961" x="4762500" y="4921250"/>
          <p14:tracePt t="80968" x="4749800" y="4921250"/>
          <p14:tracePt t="80977" x="4738688" y="4933950"/>
          <p14:tracePt t="80983" x="4725988" y="4970463"/>
          <p14:tracePt t="80992" x="4713288" y="5006975"/>
          <p14:tracePt t="80999" x="4702175" y="5043488"/>
          <p14:tracePt t="81006" x="4689475" y="5091113"/>
          <p14:tracePt t="81016" x="4689475" y="5127625"/>
          <p14:tracePt t="81020" x="4689475" y="5153025"/>
          <p14:tracePt t="81027" x="4689475" y="5213350"/>
          <p14:tracePt t="81035" x="4689475" y="5273675"/>
          <p14:tracePt t="81042" x="4689475" y="5335588"/>
          <p14:tracePt t="81048" x="4702175" y="5408613"/>
          <p14:tracePt t="81056" x="4738688" y="5505450"/>
          <p14:tracePt t="81064" x="4749800" y="5567363"/>
          <p14:tracePt t="81070" x="4786313" y="5614988"/>
          <p14:tracePt t="81077" x="4799013" y="5676900"/>
          <p14:tracePt t="81085" x="4835525" y="5724525"/>
          <p14:tracePt t="81093" x="4872038" y="5797550"/>
          <p14:tracePt t="81099" x="4908550" y="5870575"/>
          <p14:tracePt t="81107" x="4932363" y="5932488"/>
          <p14:tracePt t="81115" x="4945063" y="5956300"/>
          <p14:tracePt t="81123" x="4981575" y="5992813"/>
          <p14:tracePt t="81130" x="4994275" y="6018213"/>
          <p14:tracePt t="81137" x="5018088" y="6042025"/>
          <p14:tracePt t="81144" x="5030788" y="6065838"/>
          <p14:tracePt t="81151" x="5054600" y="6091238"/>
          <p14:tracePt t="81158" x="5091113" y="6102350"/>
          <p14:tracePt t="81166" x="5140325" y="6138863"/>
          <p14:tracePt t="81173" x="5164138" y="6151563"/>
          <p14:tracePt t="81180" x="5200650" y="6175375"/>
          <p14:tracePt t="81188" x="5273675" y="6200775"/>
          <p14:tracePt t="81194" x="5334000" y="6224588"/>
          <p14:tracePt t="81201" x="5408613" y="6248400"/>
          <p14:tracePt t="81209" x="5505450" y="6248400"/>
          <p14:tracePt t="81217" x="5602288" y="6261100"/>
          <p14:tracePt t="81225" x="5688013" y="6273800"/>
          <p14:tracePt t="81233" x="5724525" y="6273800"/>
          <p14:tracePt t="84330" x="5724525" y="6248400"/>
          <p14:tracePt t="84337" x="5724525" y="6211888"/>
          <p14:tracePt t="84344" x="5724525" y="6151563"/>
          <p14:tracePt t="84351" x="5724525" y="6102350"/>
          <p14:tracePt t="84358" x="5724525" y="6018213"/>
          <p14:tracePt t="84365" x="5724525" y="5870575"/>
          <p14:tracePt t="84372" x="5724525" y="5603875"/>
          <p14:tracePt t="84379" x="5724525" y="5237163"/>
          <p14:tracePt t="84387" x="5724525" y="4872038"/>
          <p14:tracePt t="84395" x="5724525" y="4410075"/>
          <p14:tracePt t="84401" x="5724525" y="4006850"/>
          <p14:tracePt t="84409" x="5724525" y="3422650"/>
          <p14:tracePt t="84416" x="5748338" y="2851150"/>
          <p14:tracePt t="84424" x="5773738" y="2387600"/>
          <p14:tracePt t="84431" x="5797550" y="1985963"/>
          <p14:tracePt t="84439" x="5810250" y="1644650"/>
          <p14:tracePt t="84446" x="5834063" y="1363663"/>
          <p14:tracePt t="84465" x="5834063" y="901700"/>
          <p14:tracePt t="84468" x="5846763" y="742950"/>
          <p14:tracePt t="84476" x="5846763" y="596900"/>
          <p14:tracePt t="84482" x="5857875" y="474663"/>
          <p14:tracePt t="84489" x="5857875" y="365125"/>
          <p14:tracePt t="84496" x="5870575" y="292100"/>
          <p14:tracePt t="84505" x="5883275" y="242888"/>
          <p14:tracePt t="84922" x="5883275" y="231775"/>
          <p14:tracePt t="84929" x="5894388" y="231775"/>
          <p14:tracePt t="84936" x="5930900" y="219075"/>
          <p14:tracePt t="84944" x="5943600" y="206375"/>
          <p14:tracePt t="84951" x="5956300" y="206375"/>
          <p14:tracePt t="84958" x="5980113" y="195263"/>
          <p14:tracePt t="84966" x="6003925" y="182563"/>
          <p14:tracePt t="84973" x="6029325" y="169863"/>
          <p14:tracePt t="84981" x="6053138" y="146050"/>
          <p14:tracePt t="84988" x="6089650" y="133350"/>
          <p14:tracePt t="84995" x="6115050" y="109538"/>
          <p14:tracePt t="85001" x="6138863" y="96838"/>
          <p14:tracePt t="85009" x="6162675" y="73025"/>
          <p14:tracePt t="85016" x="6211888" y="49213"/>
          <p14:tracePt t="85025" x="6224588" y="36513"/>
          <p14:tracePt t="85032" x="6248400" y="1270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Marcador de texto"/>
          <p:cNvSpPr>
            <a:spLocks noGrp="1"/>
          </p:cNvSpPr>
          <p:nvPr>
            <p:ph type="body" sz="quarter" idx="3"/>
          </p:nvPr>
        </p:nvSpPr>
        <p:spPr>
          <a:xfrm>
            <a:off x="6728940" y="5367285"/>
            <a:ext cx="4041775" cy="639762"/>
          </a:xfrm>
        </p:spPr>
        <p:txBody>
          <a:bodyPr>
            <a:noAutofit/>
          </a:bodyPr>
          <a:lstStyle/>
          <a:p>
            <a:pPr algn="ctr"/>
            <a:r>
              <a:rPr lang="es-AR" b="0" dirty="0"/>
              <a:t>PSV 10  PEEP 6</a:t>
            </a:r>
          </a:p>
          <a:p>
            <a:pPr algn="ctr"/>
            <a:r>
              <a:rPr lang="es-AR" b="0" dirty="0"/>
              <a:t>FR 25 </a:t>
            </a:r>
          </a:p>
          <a:p>
            <a:pPr algn="ctr"/>
            <a:r>
              <a:rPr lang="es-AR" b="0" dirty="0"/>
              <a:t>VT 650 (10 ml/kg)</a:t>
            </a:r>
          </a:p>
          <a:p>
            <a:pPr algn="ctr"/>
            <a:endParaRPr lang="es-AR" b="0" dirty="0"/>
          </a:p>
          <a:p>
            <a:pPr algn="ctr"/>
            <a:endParaRPr lang="es-AR" b="0" dirty="0"/>
          </a:p>
          <a:p>
            <a:pPr algn="ctr"/>
            <a:r>
              <a:rPr lang="es-AR" b="0" dirty="0"/>
              <a:t>∆ Pes 20</a:t>
            </a:r>
          </a:p>
          <a:p>
            <a:pPr algn="ctr"/>
            <a:r>
              <a:rPr lang="es-AR" b="0" dirty="0"/>
              <a:t>∆ </a:t>
            </a:r>
            <a:r>
              <a:rPr lang="es-AR" b="0" dirty="0" err="1"/>
              <a:t>Ptp</a:t>
            </a:r>
            <a:r>
              <a:rPr lang="es-AR" b="0" dirty="0"/>
              <a:t> 30</a:t>
            </a:r>
          </a:p>
          <a:p>
            <a:pPr algn="ctr"/>
            <a:r>
              <a:rPr lang="es-AR" b="0" dirty="0"/>
              <a:t>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CA1BE5FB-7F5A-4205-85CF-8549C4B6BB8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285" y="349196"/>
            <a:ext cx="4203253" cy="6159608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5905030-44AC-70C2-87C1-4ACE7333D0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30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03"/>
    </mc:Choice>
    <mc:Fallback xmlns="">
      <p:transition spd="slow" advTm="61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258" x="4340225" y="6215063"/>
          <p14:tracePt t="25586" x="3702050" y="6383338"/>
          <p14:tracePt t="25594" x="3665538" y="5969000"/>
          <p14:tracePt t="25600" x="3617913" y="5468938"/>
          <p14:tracePt t="25608" x="3568700" y="4835525"/>
          <p14:tracePt t="25615" x="3544888" y="4202113"/>
          <p14:tracePt t="25623" x="3508375" y="3751263"/>
          <p14:tracePt t="25630" x="3508375" y="3362325"/>
          <p14:tracePt t="25638" x="3482975" y="2789238"/>
          <p14:tracePt t="25645" x="3471863" y="2582863"/>
          <p14:tracePt t="25652" x="3471863" y="2290763"/>
          <p14:tracePt t="25660" x="3471863" y="2022475"/>
          <p14:tracePt t="25666" x="3471863" y="1887538"/>
          <p14:tracePt t="25673" x="3471863" y="1741488"/>
          <p14:tracePt t="25680" x="3471863" y="1644650"/>
          <p14:tracePt t="25688" x="3471863" y="1558925"/>
          <p14:tracePt t="25697" x="3471863" y="1535113"/>
          <p14:tracePt t="25704" x="3471863" y="1498600"/>
          <p14:tracePt t="25710" x="3471863" y="1462088"/>
          <p14:tracePt t="25718" x="3471863" y="1436688"/>
          <p14:tracePt t="25924" x="3459163" y="1425575"/>
          <p14:tracePt t="25937" x="3435350" y="1412875"/>
          <p14:tracePt t="25944" x="3409950" y="1400175"/>
          <p14:tracePt t="25953" x="3386138" y="1376363"/>
          <p14:tracePt t="25960" x="3362325" y="1376363"/>
          <p14:tracePt t="25967" x="3313113" y="1352550"/>
          <p14:tracePt t="25974" x="3276600" y="1339850"/>
          <p14:tracePt t="25982" x="3227388" y="1327150"/>
          <p14:tracePt t="25989" x="3154363" y="1316038"/>
          <p14:tracePt t="25997" x="3105150" y="1316038"/>
          <p14:tracePt t="26004" x="3057525" y="1316038"/>
          <p14:tracePt t="26011" x="3021013" y="1316038"/>
          <p14:tracePt t="26018" x="2922588" y="1316038"/>
          <p14:tracePt t="26026" x="2849563" y="1316038"/>
          <p14:tracePt t="26033" x="2776538" y="1316038"/>
          <p14:tracePt t="26041" x="2703513" y="1316038"/>
          <p14:tracePt t="26047" x="2655888" y="1316038"/>
          <p14:tracePt t="26054" x="2606675" y="1316038"/>
          <p14:tracePt t="26063" x="2557463" y="1316038"/>
          <p14:tracePt t="26070" x="2520950" y="1316038"/>
          <p14:tracePt t="26077" x="2460625" y="1316038"/>
          <p14:tracePt t="26084" x="2435225" y="1327150"/>
          <p14:tracePt t="26092" x="2387600" y="1339850"/>
          <p14:tracePt t="26099" x="2351088" y="1352550"/>
          <p14:tracePt t="26107" x="2325688" y="1352550"/>
          <p14:tracePt t="26114" x="2314575" y="1352550"/>
          <p14:tracePt t="26121" x="2278063" y="1363663"/>
          <p14:tracePt t="26128" x="2278063" y="1376363"/>
          <p14:tracePt t="26136" x="2265363" y="1376363"/>
          <p14:tracePt t="26143" x="2241550" y="1376363"/>
          <p14:tracePt t="26150" x="2241550" y="1389063"/>
          <p14:tracePt t="26158" x="2216150" y="1400175"/>
          <p14:tracePt t="26164" x="2205038" y="1412875"/>
          <p14:tracePt t="26171" x="2192338" y="1425575"/>
          <p14:tracePt t="26180" x="2168525" y="1436688"/>
          <p14:tracePt t="26187" x="2168525" y="1449388"/>
          <p14:tracePt t="26195" x="2155825" y="1462088"/>
          <p14:tracePt t="26201" x="2132013" y="1485900"/>
          <p14:tracePt t="26209" x="2119313" y="1498600"/>
          <p14:tracePt t="26216" x="2095500" y="1522413"/>
          <p14:tracePt t="26224" x="2082800" y="1546225"/>
          <p14:tracePt t="26231" x="2058988" y="1558925"/>
          <p14:tracePt t="26238" x="2046288" y="1595438"/>
          <p14:tracePt t="26246" x="2022475" y="1631950"/>
          <p14:tracePt t="26253" x="2009775" y="1657350"/>
          <p14:tracePt t="26260" x="1997075" y="1668463"/>
          <p14:tracePt t="26267" x="1985963" y="1693863"/>
          <p14:tracePt t="26275" x="1985963" y="1717675"/>
          <p14:tracePt t="26281" x="1973263" y="1730375"/>
          <p14:tracePt t="26289" x="1960563" y="1754188"/>
          <p14:tracePt t="26297" x="1960563" y="1766888"/>
          <p14:tracePt t="26304" x="1960563" y="1790700"/>
          <p14:tracePt t="26311" x="1949450" y="1827213"/>
          <p14:tracePt t="26318" x="1949450" y="1863725"/>
          <p14:tracePt t="26326" x="1936750" y="1887538"/>
          <p14:tracePt t="26333" x="1936750" y="1912938"/>
          <p14:tracePt t="26340" x="1936750" y="1949450"/>
          <p14:tracePt t="26348" x="1936750" y="1973263"/>
          <p14:tracePt t="26356" x="1936750" y="2009775"/>
          <p14:tracePt t="26364" x="1936750" y="2046288"/>
          <p14:tracePt t="26370" x="1936750" y="2070100"/>
          <p14:tracePt t="26378" x="1960563" y="2132013"/>
          <p14:tracePt t="26384" x="1985963" y="2179638"/>
          <p14:tracePt t="26392" x="1997075" y="2217738"/>
          <p14:tracePt t="26399" x="2009775" y="2241550"/>
          <p14:tracePt t="26406" x="2046288" y="2278063"/>
          <p14:tracePt t="26414" x="2082800" y="2327275"/>
          <p14:tracePt t="26421" x="2095500" y="2363788"/>
          <p14:tracePt t="26429" x="2132013" y="2411413"/>
          <p14:tracePt t="26436" x="2155825" y="2460625"/>
          <p14:tracePt t="26443" x="2192338" y="2509838"/>
          <p14:tracePt t="26450" x="2228850" y="2546350"/>
          <p14:tracePt t="26458" x="2265363" y="2582863"/>
          <p14:tracePt t="26466" x="2314575" y="2619375"/>
          <p14:tracePt t="26473" x="2351088" y="2655888"/>
          <p14:tracePt t="26481" x="2387600" y="2667000"/>
          <p14:tracePt t="26488" x="2424113" y="2703513"/>
          <p14:tracePt t="26752" x="2424113" y="2716213"/>
          <p14:tracePt t="26759" x="2447925" y="2728913"/>
          <p14:tracePt t="26766" x="2447925" y="2740025"/>
          <p14:tracePt t="26773" x="2484438" y="2765425"/>
          <p14:tracePt t="26780" x="2508250" y="2776538"/>
          <p14:tracePt t="26787" x="2533650" y="2801938"/>
          <p14:tracePt t="26794" x="2570163" y="2825750"/>
          <p14:tracePt t="26801" x="2619375" y="2851150"/>
          <p14:tracePt t="26810" x="2667000" y="2874963"/>
          <p14:tracePt t="26816" x="2716213" y="2898775"/>
          <p14:tracePt t="26825" x="2752725" y="2924175"/>
          <p14:tracePt t="26831" x="2776538" y="2924175"/>
          <p14:tracePt t="26839" x="2813050" y="2935288"/>
          <p14:tracePt t="26847" x="2838450" y="2947988"/>
          <p14:tracePt t="26854" x="2874963" y="2947988"/>
          <p14:tracePt t="26861" x="2911475" y="2947988"/>
          <p14:tracePt t="26867" x="2935288" y="2947988"/>
          <p14:tracePt t="26876" x="2959100" y="2947988"/>
          <p14:tracePt t="26884" x="2984500" y="2947988"/>
          <p14:tracePt t="26890" x="3008313" y="2935288"/>
          <p14:tracePt t="26897" x="3032125" y="2911475"/>
          <p14:tracePt t="26904" x="3068638" y="2887663"/>
          <p14:tracePt t="26912" x="3105150" y="2838450"/>
          <p14:tracePt t="26919" x="3130550" y="2814638"/>
          <p14:tracePt t="26927" x="3178175" y="2728913"/>
          <p14:tracePt t="26933" x="3227388" y="2655888"/>
          <p14:tracePt t="26942" x="3289300" y="2546350"/>
          <p14:tracePt t="26948" x="3325813" y="2497138"/>
          <p14:tracePt t="26956" x="3386138" y="2387600"/>
          <p14:tracePt t="26963" x="3398838" y="2351088"/>
          <p14:tracePt t="26970" x="3422650" y="2278063"/>
          <p14:tracePt t="26978" x="3446463" y="2205038"/>
          <p14:tracePt t="26985" x="3471863" y="2155825"/>
          <p14:tracePt t="26993" x="3482975" y="2095500"/>
          <p14:tracePt t="26999" x="3508375" y="2046288"/>
          <p14:tracePt t="27008" x="3508375" y="1985963"/>
          <p14:tracePt t="27015" x="3519488" y="1936750"/>
          <p14:tracePt t="27021" x="3532188" y="1876425"/>
          <p14:tracePt t="27028" x="3544888" y="1790700"/>
          <p14:tracePt t="27036" x="3544888" y="1717675"/>
          <p14:tracePt t="27044" x="3544888" y="1668463"/>
          <p14:tracePt t="27050" x="3544888" y="1620838"/>
          <p14:tracePt t="27058" x="3544888" y="1558925"/>
          <p14:tracePt t="27066" x="3544888" y="1522413"/>
          <p14:tracePt t="27074" x="3544888" y="1485900"/>
          <p14:tracePt t="27081" x="3544888" y="1462088"/>
          <p14:tracePt t="27088" x="3532188" y="1425575"/>
          <p14:tracePt t="27095" x="3508375" y="1389063"/>
          <p14:tracePt t="27103" x="3495675" y="1363663"/>
          <p14:tracePt t="27110" x="3459163" y="1327150"/>
          <p14:tracePt t="27117" x="3446463" y="1303338"/>
          <p14:tracePt t="27125" x="3409950" y="1266825"/>
          <p14:tracePt t="27131" x="3349625" y="1243013"/>
          <p14:tracePt t="27138" x="3263900" y="1206500"/>
          <p14:tracePt t="27145" x="3141663" y="1157288"/>
          <p14:tracePt t="27154" x="3021013" y="1120775"/>
          <p14:tracePt t="27161" x="2922588" y="1108075"/>
          <p14:tracePt t="27168" x="2825750" y="1096963"/>
          <p14:tracePt t="27176" x="2679700" y="1096963"/>
          <p14:tracePt t="27183" x="2593975" y="1096963"/>
          <p14:tracePt t="27190" x="2484438" y="1096963"/>
          <p14:tracePt t="27198" x="2424113" y="1096963"/>
          <p14:tracePt t="27205" x="2351088" y="1096963"/>
          <p14:tracePt t="27213" x="2301875" y="1096963"/>
          <p14:tracePt t="27220" x="2228850" y="1108075"/>
          <p14:tracePt t="27227" x="2143125" y="1133475"/>
          <p14:tracePt t="27234" x="2106613" y="1157288"/>
          <p14:tracePt t="27242" x="2022475" y="1181100"/>
          <p14:tracePt t="27248" x="1985963" y="1193800"/>
          <p14:tracePt t="27255" x="1949450" y="1230313"/>
          <p14:tracePt t="27263" x="1924050" y="1243013"/>
          <p14:tracePt t="27271" x="1900238" y="1266825"/>
          <p14:tracePt t="27278" x="1876425" y="1279525"/>
          <p14:tracePt t="27286" x="1876425" y="1290638"/>
          <p14:tracePt t="27293" x="1863725" y="1290638"/>
          <p14:tracePt t="27299" x="1863725" y="1303338"/>
          <p14:tracePt t="27308" x="1851025" y="1303338"/>
          <p14:tracePt t="27315" x="1851025" y="1316038"/>
          <p14:tracePt t="27337" x="1851025" y="1327150"/>
          <p14:tracePt t="27345" x="1851025" y="1339850"/>
          <p14:tracePt t="27359" x="1851025" y="1352550"/>
          <p14:tracePt t="27365" x="1887538" y="1352550"/>
          <p14:tracePt t="27372" x="1912938" y="1363663"/>
          <p14:tracePt t="27381" x="1949450" y="1376363"/>
          <p14:tracePt t="27388" x="1973263" y="1389063"/>
          <p14:tracePt t="27395" x="2009775" y="1400175"/>
          <p14:tracePt t="27403" x="2082800" y="1412875"/>
          <p14:tracePt t="27410" x="2155825" y="1436688"/>
          <p14:tracePt t="27417" x="2205038" y="1462088"/>
          <p14:tracePt t="27425" x="2314575" y="1498600"/>
          <p14:tracePt t="27431" x="2411413" y="1509713"/>
          <p14:tracePt t="27440" x="2582863" y="1571625"/>
          <p14:tracePt t="27447" x="2692400" y="1584325"/>
          <p14:tracePt t="27454" x="2789238" y="1608138"/>
          <p14:tracePt t="27461" x="2898775" y="1620838"/>
          <p14:tracePt t="27468" x="3008313" y="1631950"/>
          <p14:tracePt t="27477" x="3167063" y="1657350"/>
          <p14:tracePt t="27483" x="3300413" y="1657350"/>
          <p14:tracePt t="27490" x="3446463" y="1657350"/>
          <p14:tracePt t="27498" x="3544888" y="1668463"/>
          <p14:tracePt t="27505" x="3641725" y="1668463"/>
          <p14:tracePt t="27513" x="3738563" y="1681163"/>
          <p14:tracePt t="27520" x="3860800" y="1693863"/>
          <p14:tracePt t="27528" x="3970338" y="1704975"/>
          <p14:tracePt t="27534" x="4068763" y="1717675"/>
          <p14:tracePt t="27542" x="4189413" y="1730375"/>
          <p14:tracePt t="27550" x="4275138" y="1754188"/>
          <p14:tracePt t="27557" x="4384675" y="1766888"/>
          <p14:tracePt t="27564" x="4506913" y="1778000"/>
          <p14:tracePt t="27571" x="4652963" y="1814513"/>
          <p14:tracePt t="27579" x="4749800" y="1827213"/>
          <p14:tracePt t="27586" x="4859338" y="1839913"/>
          <p14:tracePt t="27593" x="4957763" y="1839913"/>
          <p14:tracePt t="27600" x="5018088" y="1851025"/>
          <p14:tracePt t="27607" x="5067300" y="1851025"/>
          <p14:tracePt t="27615" x="5103813" y="1851025"/>
          <p14:tracePt t="27623" x="5140325" y="1851025"/>
          <p14:tracePt t="27630" x="5151438" y="1851025"/>
          <p14:tracePt t="27637" x="5176838" y="1851025"/>
          <p14:tracePt t="27645" x="5187950" y="1851025"/>
          <p14:tracePt t="27651" x="5200650" y="1851025"/>
          <p14:tracePt t="27659" x="5213350" y="1851025"/>
          <p14:tracePt t="27674" x="5237163" y="1851025"/>
          <p14:tracePt t="28796" x="5224463" y="1851025"/>
          <p14:tracePt t="28803" x="5213350" y="1863725"/>
          <p14:tracePt t="28809" x="5200650" y="1863725"/>
          <p14:tracePt t="28816" x="5176838" y="1876425"/>
          <p14:tracePt t="28823" x="5151438" y="1876425"/>
          <p14:tracePt t="28830" x="5127625" y="1876425"/>
          <p14:tracePt t="28837" x="5114925" y="1876425"/>
          <p14:tracePt t="28845" x="5091113" y="1876425"/>
          <p14:tracePt t="28852" x="5054600" y="1887538"/>
          <p14:tracePt t="28859" x="5030788" y="1887538"/>
          <p14:tracePt t="28867" x="4981575" y="1900238"/>
          <p14:tracePt t="28875" x="4932363" y="1900238"/>
          <p14:tracePt t="28881" x="4859338" y="1912938"/>
          <p14:tracePt t="28889" x="4811713" y="1912938"/>
          <p14:tracePt t="28897" x="4762500" y="1912938"/>
          <p14:tracePt t="28904" x="4689475" y="1924050"/>
          <p14:tracePt t="28911" x="4591050" y="1924050"/>
          <p14:tracePt t="28918" x="4470400" y="1936750"/>
          <p14:tracePt t="28927" x="4371975" y="1936750"/>
          <p14:tracePt t="28934" x="4287838" y="1936750"/>
          <p14:tracePt t="28940" x="4202113" y="1949450"/>
          <p14:tracePt t="28947" x="4092575" y="1949450"/>
          <p14:tracePt t="28955" x="3970338" y="1949450"/>
          <p14:tracePt t="28963" x="3910013" y="1960563"/>
          <p14:tracePt t="28970" x="3836988" y="1960563"/>
          <p14:tracePt t="28978" x="3775075" y="1973263"/>
          <p14:tracePt t="28985" x="3678238" y="1985963"/>
          <p14:tracePt t="28992" x="3568700" y="1997075"/>
          <p14:tracePt t="28999" x="3508375" y="2009775"/>
          <p14:tracePt t="29007" x="3435350" y="2022475"/>
          <p14:tracePt t="29015" x="3362325" y="2046288"/>
          <p14:tracePt t="29021" x="3313113" y="2058988"/>
          <p14:tracePt t="29029" x="3252788" y="2058988"/>
          <p14:tracePt t="29036" x="3190875" y="2082800"/>
          <p14:tracePt t="29044" x="3094038" y="2106613"/>
          <p14:tracePt t="29050" x="3021013" y="2132013"/>
          <p14:tracePt t="29057" x="2947988" y="2155825"/>
          <p14:tracePt t="29065" x="2874963" y="2179638"/>
          <p14:tracePt t="29072" x="2825750" y="2205038"/>
          <p14:tracePt t="29080" x="2765425" y="2228850"/>
          <p14:tracePt t="29087" x="2740025" y="2241550"/>
          <p14:tracePt t="29095" x="2692400" y="2278063"/>
          <p14:tracePt t="29101" x="2655888" y="2290763"/>
          <p14:tracePt t="29109" x="2582863" y="2314575"/>
          <p14:tracePt t="29117" x="2533650" y="2338388"/>
          <p14:tracePt t="29124" x="2497138" y="2351088"/>
          <p14:tracePt t="29132" x="2460625" y="2363788"/>
          <p14:tracePt t="29138" x="2435225" y="2387600"/>
          <p14:tracePt t="29146" x="2398713" y="2411413"/>
          <p14:tracePt t="29153" x="2362200" y="2424113"/>
          <p14:tracePt t="29160" x="2325688" y="2460625"/>
          <p14:tracePt t="29174" x="2301875" y="2473325"/>
          <p14:tracePt t="29182" x="2278063" y="2484438"/>
          <p14:tracePt t="29190" x="2278063" y="2497138"/>
          <p14:tracePt t="29198" x="2252663" y="2497138"/>
          <p14:tracePt t="29204" x="2241550" y="2520950"/>
          <p14:tracePt t="29212" x="2216150" y="2533650"/>
          <p14:tracePt t="29218" x="2205038" y="2546350"/>
          <p14:tracePt t="29232" x="2192338" y="2557463"/>
          <p14:tracePt t="29234" x="2168525" y="2557463"/>
          <p14:tracePt t="29241" x="2168525" y="2570163"/>
          <p14:tracePt t="29249" x="2155825" y="2570163"/>
          <p14:tracePt t="29255" x="2143125" y="2582863"/>
          <p14:tracePt t="29264" x="2132013" y="2593975"/>
          <p14:tracePt t="29278" x="2132013" y="2606675"/>
          <p14:tracePt t="29285" x="2119313" y="2606675"/>
          <p14:tracePt t="29299" x="2119313" y="2619375"/>
          <p14:tracePt t="29307" x="2106613" y="2619375"/>
          <p14:tracePt t="29315" x="2106613" y="2643188"/>
          <p14:tracePt t="29329" x="2106613" y="2655888"/>
          <p14:tracePt t="29336" x="2106613" y="2679700"/>
          <p14:tracePt t="29344" x="2106613" y="2692400"/>
          <p14:tracePt t="29351" x="2106613" y="2703513"/>
          <p14:tracePt t="29358" x="2106613" y="2716213"/>
          <p14:tracePt t="29365" x="2106613" y="2728913"/>
          <p14:tracePt t="29373" x="2106613" y="2740025"/>
          <p14:tracePt t="29381" x="2106613" y="2752725"/>
          <p14:tracePt t="29395" x="2106613" y="2765425"/>
          <p14:tracePt t="29402" x="2106613" y="2776538"/>
          <p14:tracePt t="29408" x="2119313" y="2789238"/>
          <p14:tracePt t="29424" x="2119313" y="2814638"/>
          <p14:tracePt t="29432" x="2132013" y="2814638"/>
          <p14:tracePt t="29439" x="2143125" y="2825750"/>
          <p14:tracePt t="29446" x="2143125" y="2838450"/>
          <p14:tracePt t="29453" x="2155825" y="2851150"/>
          <p14:tracePt t="29460" x="2168525" y="2874963"/>
          <p14:tracePt t="29468" x="2179638" y="2887663"/>
          <p14:tracePt t="29476" x="2192338" y="2898775"/>
          <p14:tracePt t="29490" x="2205038" y="2911475"/>
          <p14:tracePt t="29498" x="2205038" y="2924175"/>
          <p14:tracePt t="29505" x="2228850" y="2935288"/>
          <p14:tracePt t="29512" x="2252663" y="2947988"/>
          <p14:tracePt t="29518" x="2278063" y="2971800"/>
          <p14:tracePt t="29526" x="2314575" y="2984500"/>
          <p14:tracePt t="29534" x="2362200" y="3008313"/>
          <p14:tracePt t="29541" x="2387600" y="3021013"/>
          <p14:tracePt t="29548" x="2424113" y="3033713"/>
          <p14:tracePt t="29556" x="2460625" y="3044825"/>
          <p14:tracePt t="29564" x="2520950" y="3070225"/>
          <p14:tracePt t="29570" x="2546350" y="3081338"/>
          <p14:tracePt t="29578" x="2593975" y="3106738"/>
          <p14:tracePt t="29585" x="2630488" y="3117850"/>
          <p14:tracePt t="29593" x="2655888" y="3130550"/>
          <p14:tracePt t="29600" x="2692400" y="3143250"/>
          <p14:tracePt t="29607" x="2740025" y="3167063"/>
          <p14:tracePt t="29615" x="2776538" y="3167063"/>
          <p14:tracePt t="29622" x="2789238" y="3179763"/>
          <p14:tracePt t="29630" x="2813050" y="3190875"/>
          <p14:tracePt t="29952" x="2801938" y="3190875"/>
          <p14:tracePt t="29966" x="2789238" y="3203575"/>
          <p14:tracePt t="29974" x="2765425" y="3216275"/>
          <p14:tracePt t="29981" x="2740025" y="3227388"/>
          <p14:tracePt t="29988" x="2703513" y="3252788"/>
          <p14:tracePt t="29995" x="2667000" y="3263900"/>
          <p14:tracePt t="30002" x="2619375" y="3300413"/>
          <p14:tracePt t="30010" x="2593975" y="3325813"/>
          <p14:tracePt t="30018" x="2557463" y="3349625"/>
          <p14:tracePt t="30025" x="2508250" y="3373438"/>
          <p14:tracePt t="30032" x="2471738" y="3398838"/>
          <p14:tracePt t="30039" x="2424113" y="3435350"/>
          <p14:tracePt t="30047" x="2351088" y="3484563"/>
          <p14:tracePt t="30054" x="2314575" y="3508375"/>
          <p14:tracePt t="30060" x="2252663" y="3544888"/>
          <p14:tracePt t="30068" x="2192338" y="3594100"/>
          <p14:tracePt t="30076" x="2168525" y="3617913"/>
          <p14:tracePt t="30084" x="2143125" y="3641725"/>
          <p14:tracePt t="30091" x="2119313" y="3654425"/>
          <p14:tracePt t="30099" x="2082800" y="3690938"/>
          <p14:tracePt t="30105" x="2058988" y="3727450"/>
          <p14:tracePt t="30113" x="2022475" y="3776663"/>
          <p14:tracePt t="30120" x="1997075" y="3813175"/>
          <p14:tracePt t="30126" x="1973263" y="3849688"/>
          <p14:tracePt t="30134" x="1936750" y="3897313"/>
          <p14:tracePt t="30141" x="1924050" y="3922713"/>
          <p14:tracePt t="30149" x="1900238" y="3946525"/>
          <p14:tracePt t="30156" x="1887538" y="3995738"/>
          <p14:tracePt t="30164" x="1876425" y="4019550"/>
          <p14:tracePt t="30171" x="1863725" y="4056063"/>
          <p14:tracePt t="30179" x="1839913" y="4092575"/>
          <p14:tracePt t="30185" x="1839913" y="4129088"/>
          <p14:tracePt t="30194" x="1827213" y="4191000"/>
          <p14:tracePt t="30200" x="1814513" y="4214813"/>
          <p14:tracePt t="30208" x="1814513" y="4251325"/>
          <p14:tracePt t="30216" x="1814513" y="4264025"/>
          <p14:tracePt t="30223" x="1814513" y="4275138"/>
          <p14:tracePt t="30233" x="1814513" y="4287838"/>
          <p14:tracePt t="30237" x="1814513" y="4300538"/>
          <p14:tracePt t="30243" x="1814513" y="4311650"/>
          <p14:tracePt t="30252" x="1814513" y="4337050"/>
          <p14:tracePt t="30258" x="1814513" y="4348163"/>
          <p14:tracePt t="30266" x="1827213" y="4360863"/>
          <p14:tracePt t="30274" x="1839913" y="4384675"/>
          <p14:tracePt t="30282" x="1851025" y="4397375"/>
          <p14:tracePt t="30288" x="1863725" y="4421188"/>
          <p14:tracePt t="30296" x="1876425" y="4433888"/>
          <p14:tracePt t="30302" x="1887538" y="4446588"/>
          <p14:tracePt t="30310" x="1912938" y="4470400"/>
          <p14:tracePt t="30318" x="1936750" y="4483100"/>
          <p14:tracePt t="30325" x="1960563" y="4494213"/>
          <p14:tracePt t="30333" x="1985963" y="4519613"/>
          <p14:tracePt t="30340" x="2022475" y="4530725"/>
          <p14:tracePt t="30348" x="2046288" y="4543425"/>
          <p14:tracePt t="30354" x="2082800" y="4556125"/>
          <p14:tracePt t="30361" x="2119313" y="4567238"/>
          <p14:tracePt t="30368" x="2168525" y="4592638"/>
          <p14:tracePt t="30377" x="2228850" y="4603750"/>
          <p14:tracePt t="30384" x="2278063" y="4629150"/>
          <p14:tracePt t="30391" x="2398713" y="4652963"/>
          <p14:tracePt t="30398" x="2497138" y="4665663"/>
          <p14:tracePt t="30405" x="2593975" y="4689475"/>
          <p14:tracePt t="30413" x="2728913" y="4714875"/>
          <p14:tracePt t="30420" x="2825750" y="4725988"/>
          <p14:tracePt t="30427" x="2911475" y="4751388"/>
          <p14:tracePt t="30435" x="2995613" y="4751388"/>
          <p14:tracePt t="30443" x="3094038" y="4762500"/>
          <p14:tracePt t="30449" x="3167063" y="4775200"/>
          <p14:tracePt t="30456" x="3263900" y="4775200"/>
          <p14:tracePt t="30465" x="3349625" y="4787900"/>
          <p14:tracePt t="30472" x="3409950" y="4799013"/>
          <p14:tracePt t="30478" x="3495675" y="4811713"/>
          <p14:tracePt t="30485" x="3581400" y="4811713"/>
          <p14:tracePt t="30494" x="3678238" y="4811713"/>
          <p14:tracePt t="30500" x="3775075" y="4824413"/>
          <p14:tracePt t="30508" x="3897313" y="4835525"/>
          <p14:tracePt t="30516" x="3959225" y="4835525"/>
          <p14:tracePt t="30523" x="4056063" y="4835525"/>
          <p14:tracePt t="30530" x="4152900" y="4835525"/>
          <p14:tracePt t="30537" x="4262438" y="4848225"/>
          <p14:tracePt t="30545" x="4371975" y="4848225"/>
          <p14:tracePt t="30551" x="4445000" y="4848225"/>
          <p14:tracePt t="30559" x="4530725" y="4848225"/>
          <p14:tracePt t="30566" x="4591050" y="4848225"/>
          <p14:tracePt t="30574" x="4652963" y="4848225"/>
          <p14:tracePt t="30581" x="4676775" y="4848225"/>
          <p14:tracePt t="30588" x="4713288" y="4848225"/>
          <p14:tracePt t="30830" x="4725988" y="4848225"/>
          <p14:tracePt t="30838" x="4762500" y="4848225"/>
          <p14:tracePt t="30844" x="4799013" y="4848225"/>
          <p14:tracePt t="30852" x="4848225" y="4848225"/>
          <p14:tracePt t="30859" x="4884738" y="4848225"/>
          <p14:tracePt t="30866" x="4921250" y="4835525"/>
          <p14:tracePt t="30875" x="4957763" y="4824413"/>
          <p14:tracePt t="30882" x="4994275" y="4824413"/>
          <p14:tracePt t="30889" x="5054600" y="4811713"/>
          <p14:tracePt t="30897" x="5103813" y="4811713"/>
          <p14:tracePt t="30904" x="5140325" y="4799013"/>
          <p14:tracePt t="30911" x="5176838" y="4799013"/>
          <p14:tracePt t="30918" x="5237163" y="4787900"/>
          <p14:tracePt t="30926" x="5273675" y="4762500"/>
          <p14:tracePt t="30933" x="5297488" y="4751388"/>
          <p14:tracePt t="30940" x="5346700" y="4751388"/>
          <p14:tracePt t="30948" x="5370513" y="4725988"/>
          <p14:tracePt t="30955" x="5395913" y="4714875"/>
          <p14:tracePt t="30961" x="5419725" y="4702175"/>
          <p14:tracePt t="30969" x="5432425" y="4689475"/>
          <p14:tracePt t="30984" x="5445125" y="4678363"/>
          <p14:tracePt t="30991" x="5456238" y="4665663"/>
          <p14:tracePt t="30999" x="5468938" y="4652963"/>
          <p14:tracePt t="31006" x="5481638" y="4640263"/>
          <p14:tracePt t="31014" x="5492750" y="4629150"/>
          <p14:tracePt t="31021" x="5505450" y="4603750"/>
          <p14:tracePt t="31028" x="5518150" y="4579938"/>
          <p14:tracePt t="31035" x="5518150" y="4567238"/>
          <p14:tracePt t="31043" x="5529263" y="4530725"/>
          <p14:tracePt t="31050" x="5541963" y="4506913"/>
          <p14:tracePt t="31058" x="5554663" y="4483100"/>
          <p14:tracePt t="31065" x="5554663" y="4457700"/>
          <p14:tracePt t="31072" x="5554663" y="4446588"/>
          <p14:tracePt t="31078" x="5554663" y="4410075"/>
          <p14:tracePt t="31086" x="5554663" y="4373563"/>
          <p14:tracePt t="31094" x="5554663" y="4337050"/>
          <p14:tracePt t="31101" x="5554663" y="4324350"/>
          <p14:tracePt t="31108" x="5541963" y="4300538"/>
          <p14:tracePt t="31116" x="5529263" y="4275138"/>
          <p14:tracePt t="31124" x="5518150" y="4251325"/>
          <p14:tracePt t="31131" x="5505450" y="4251325"/>
          <p14:tracePt t="31138" x="5492750" y="4227513"/>
          <p14:tracePt t="31146" x="5481638" y="4214813"/>
          <p14:tracePt t="31152" x="5456238" y="4191000"/>
          <p14:tracePt t="31160" x="5432425" y="4165600"/>
          <p14:tracePt t="31168" x="5408613" y="4141788"/>
          <p14:tracePt t="31175" x="5383213" y="4129088"/>
          <p14:tracePt t="31183" x="5383213" y="4092575"/>
          <p14:tracePt t="31189" x="5346700" y="4081463"/>
          <p14:tracePt t="31196" x="5334000" y="4056063"/>
          <p14:tracePt t="31203" x="5310188" y="4043363"/>
          <p14:tracePt t="31211" x="5273675" y="4019550"/>
          <p14:tracePt t="31218" x="5224463" y="3995738"/>
          <p14:tracePt t="31226" x="5127625" y="3959225"/>
          <p14:tracePt t="31233" x="5054600" y="3933825"/>
          <p14:tracePt t="31240" x="4932363" y="3910013"/>
          <p14:tracePt t="31248" x="4799013" y="3860800"/>
          <p14:tracePt t="31255" x="4652963" y="3849688"/>
          <p14:tracePt t="31262" x="4470400" y="3824288"/>
          <p14:tracePt t="31269" x="4324350" y="3800475"/>
          <p14:tracePt t="31278" x="4152900" y="3787775"/>
          <p14:tracePt t="31285" x="3983038" y="3751263"/>
          <p14:tracePt t="31300" x="3641725" y="3727450"/>
          <p14:tracePt t="31307" x="3519488" y="3727450"/>
          <p14:tracePt t="31313" x="3398838" y="3703638"/>
          <p14:tracePt t="31321" x="3178175" y="3703638"/>
          <p14:tracePt t="31328" x="3044825" y="3690938"/>
          <p14:tracePt t="31336" x="2922588" y="3690938"/>
          <p14:tracePt t="31343" x="2801938" y="3690938"/>
          <p14:tracePt t="31350" x="2692400" y="3690938"/>
          <p14:tracePt t="31358" x="2557463" y="3690938"/>
          <p14:tracePt t="31366" x="2447925" y="3703638"/>
          <p14:tracePt t="31372" x="2301875" y="3714750"/>
          <p14:tracePt t="31380" x="2168525" y="3740150"/>
          <p14:tracePt t="31386" x="2058988" y="3751263"/>
          <p14:tracePt t="31394" x="1949450" y="3763963"/>
          <p14:tracePt t="31401" x="1863725" y="3787775"/>
          <p14:tracePt t="31409" x="1754188" y="3824288"/>
          <p14:tracePt t="31416" x="1681163" y="3836988"/>
          <p14:tracePt t="31424" x="1619250" y="3836988"/>
          <p14:tracePt t="31430" x="1558925" y="3849688"/>
          <p14:tracePt t="31437" x="1498600" y="3860800"/>
          <p14:tracePt t="31445" x="1462088" y="3873500"/>
          <p14:tracePt t="31452" x="1425575" y="3873500"/>
          <p14:tracePt t="31460" x="1376363" y="3886200"/>
          <p14:tracePt t="31468" x="1352550" y="3897313"/>
          <p14:tracePt t="31475" x="1327150" y="3897313"/>
          <p14:tracePt t="31483" x="1303338" y="3897313"/>
          <p14:tracePt t="31490" x="1279525" y="3910013"/>
          <p14:tracePt t="31497" x="1254125" y="3922713"/>
          <p14:tracePt t="31504" x="1243013" y="3922713"/>
          <p14:tracePt t="31511" x="1230313" y="3922713"/>
          <p14:tracePt t="31519" x="1206500" y="3933825"/>
          <p14:tracePt t="31527" x="1193800" y="3946525"/>
          <p14:tracePt t="31533" x="1181100" y="3946525"/>
          <p14:tracePt t="31541" x="1169988" y="3959225"/>
          <p14:tracePt t="31554" x="1157288" y="3970338"/>
          <p14:tracePt t="31562" x="1144588" y="3983038"/>
          <p14:tracePt t="31569" x="1144588" y="3995738"/>
          <p14:tracePt t="31577" x="1144588" y="4006850"/>
          <p14:tracePt t="31585" x="1144588" y="4019550"/>
          <p14:tracePt t="31600" x="1144588" y="4032250"/>
          <p14:tracePt t="31607" x="1144588" y="4043363"/>
          <p14:tracePt t="31614" x="1144588" y="4056063"/>
          <p14:tracePt t="31622" x="1169988" y="4092575"/>
          <p14:tracePt t="31629" x="1193800" y="4105275"/>
          <p14:tracePt t="31636" x="1206500" y="4117975"/>
          <p14:tracePt t="31644" x="1243013" y="4165600"/>
          <p14:tracePt t="31650" x="1279525" y="4191000"/>
          <p14:tracePt t="31658" x="1327150" y="4227513"/>
          <p14:tracePt t="31664" x="1389063" y="4251325"/>
          <p14:tracePt t="31672" x="1498600" y="4311650"/>
          <p14:tracePt t="31679" x="1595438" y="4348163"/>
          <p14:tracePt t="31687" x="1681163" y="4373563"/>
          <p14:tracePt t="31695" x="1803400" y="4421188"/>
          <p14:tracePt t="31702" x="1912938" y="4446588"/>
          <p14:tracePt t="31709" x="2009775" y="4457700"/>
          <p14:tracePt t="31716" x="2095500" y="4483100"/>
          <p14:tracePt t="31724" x="2216150" y="4506913"/>
          <p14:tracePt t="31731" x="2301875" y="4506913"/>
          <p14:tracePt t="31738" x="2533650" y="4530725"/>
          <p14:tracePt t="31746" x="2643188" y="4543425"/>
          <p14:tracePt t="31753" x="2765425" y="4567238"/>
          <p14:tracePt t="31760" x="2911475" y="4592638"/>
          <p14:tracePt t="31769" x="3032125" y="4592638"/>
          <p14:tracePt t="31776" x="3167063" y="4592638"/>
          <p14:tracePt t="31782" x="3313113" y="4603750"/>
          <p14:tracePt t="31789" x="3471863" y="4603750"/>
          <p14:tracePt t="31797" x="3581400" y="4603750"/>
          <p14:tracePt t="31804" x="3727450" y="4603750"/>
          <p14:tracePt t="31811" x="3873500" y="4616450"/>
          <p14:tracePt t="31819" x="4043363" y="4616450"/>
          <p14:tracePt t="31827" x="4165600" y="4616450"/>
          <p14:tracePt t="31833" x="4287838" y="4616450"/>
          <p14:tracePt t="31841" x="4408488" y="4616450"/>
          <p14:tracePt t="31849" x="4554538" y="4629150"/>
          <p14:tracePt t="31856" x="4702175" y="4640263"/>
          <p14:tracePt t="31863" x="4848225" y="4652963"/>
          <p14:tracePt t="31870" x="4945063" y="4665663"/>
          <p14:tracePt t="31878" x="5127625" y="4689475"/>
          <p14:tracePt t="31885" x="5273675" y="4702175"/>
          <p14:tracePt t="31893" x="5419725" y="4702175"/>
          <p14:tracePt t="31899" x="5554663" y="4725988"/>
          <p14:tracePt t="31906" x="5737225" y="4725988"/>
          <p14:tracePt t="31914" x="5857875" y="4738688"/>
          <p14:tracePt t="31922" x="5992813" y="4738688"/>
          <p14:tracePt t="31929" x="6126163" y="4738688"/>
          <p14:tracePt t="31936" x="6224588" y="4738688"/>
          <p14:tracePt t="31944" x="6345238" y="4738688"/>
          <p14:tracePt t="31950" x="6407150" y="4738688"/>
          <p14:tracePt t="31958" x="6480175" y="4725988"/>
          <p14:tracePt t="31966" x="6503988" y="4725988"/>
          <p14:tracePt t="31973" x="6527800" y="4714875"/>
          <p14:tracePt t="31981" x="6553200" y="4714875"/>
          <p14:tracePt t="32792" x="6553200" y="4702175"/>
          <p14:tracePt t="32814" x="6540500" y="4689475"/>
          <p14:tracePt t="32821" x="6527800" y="4678363"/>
          <p14:tracePt t="32830" x="6503988" y="4678363"/>
          <p14:tracePt t="32837" x="6491288" y="4665663"/>
          <p14:tracePt t="32845" x="6467475" y="4652963"/>
          <p14:tracePt t="32851" x="6443663" y="4640263"/>
          <p14:tracePt t="32859" x="6407150" y="4629150"/>
          <p14:tracePt t="32867" x="6394450" y="4616450"/>
          <p14:tracePt t="32874" x="6357938" y="4603750"/>
          <p14:tracePt t="32881" x="6334125" y="4592638"/>
          <p14:tracePt t="32888" x="6297613" y="4579938"/>
          <p14:tracePt t="32896" x="6261100" y="4567238"/>
          <p14:tracePt t="32903" x="6224588" y="4556125"/>
          <p14:tracePt t="32910" x="6162675" y="4530725"/>
          <p14:tracePt t="32917" x="6126163" y="4519613"/>
          <p14:tracePt t="32924" x="6089650" y="4494213"/>
          <p14:tracePt t="32932" x="6053138" y="4483100"/>
          <p14:tracePt t="32940" x="6029325" y="4457700"/>
          <p14:tracePt t="32947" x="5980113" y="4433888"/>
          <p14:tracePt t="32954" x="5894388" y="4410075"/>
          <p14:tracePt t="32962" x="5797550" y="4373563"/>
          <p14:tracePt t="32969" x="5724525" y="4337050"/>
          <p14:tracePt t="32977" x="5638800" y="4300538"/>
          <p14:tracePt t="32984" x="5578475" y="4275138"/>
          <p14:tracePt t="32991" x="5481638" y="4251325"/>
          <p14:tracePt t="32998" x="5408613" y="4238625"/>
          <p14:tracePt t="33006" x="5310188" y="4202113"/>
          <p14:tracePt t="33013" x="5237163" y="4165600"/>
          <p14:tracePt t="33020" x="5164138" y="4154488"/>
          <p14:tracePt t="33028" x="5103813" y="4129088"/>
          <p14:tracePt t="33036" x="5054600" y="4105275"/>
          <p14:tracePt t="33041" x="4957763" y="4081463"/>
          <p14:tracePt t="33049" x="4848225" y="4043363"/>
          <p14:tracePt t="33057" x="4749800" y="4019550"/>
          <p14:tracePt t="33065" x="4676775" y="4006850"/>
          <p14:tracePt t="33071" x="4591050" y="3995738"/>
          <p14:tracePt t="33079" x="4494213" y="3970338"/>
          <p14:tracePt t="33086" x="4397375" y="3970338"/>
          <p14:tracePt t="33094" x="4262438" y="3959225"/>
          <p14:tracePt t="33100" x="4165600" y="3959225"/>
          <p14:tracePt t="33108" x="4092575" y="3959225"/>
          <p14:tracePt t="33115" x="4043363" y="3959225"/>
          <p14:tracePt t="33123" x="3959225" y="3959225"/>
          <p14:tracePt t="33130" x="3884613" y="3959225"/>
          <p14:tracePt t="33137" x="3824288" y="3959225"/>
          <p14:tracePt t="33145" x="3738563" y="3959225"/>
          <p14:tracePt t="33151" x="3702050" y="3959225"/>
          <p14:tracePt t="33158" x="3654425" y="3959225"/>
          <p14:tracePt t="33166" x="3605213" y="3959225"/>
          <p14:tracePt t="33174" x="3568700" y="3959225"/>
          <p14:tracePt t="33181" x="3544888" y="3959225"/>
          <p14:tracePt t="33188" x="3508375" y="3946525"/>
          <p14:tracePt t="33197" x="3482975" y="3946525"/>
          <p14:tracePt t="33203" x="3446463" y="3946525"/>
          <p14:tracePt t="33210" x="3435350" y="3946525"/>
          <p14:tracePt t="33218" x="3422650" y="3946525"/>
          <p14:tracePt t="33226" x="3409950" y="3946525"/>
          <p14:tracePt t="33234" x="3398838" y="3946525"/>
          <p14:tracePt t="33250" x="3386138" y="3946525"/>
          <p14:tracePt t="33854" x="3386138" y="3933825"/>
          <p14:tracePt t="33870" x="3409950" y="3933825"/>
          <p14:tracePt t="33877" x="3422650" y="3933825"/>
          <p14:tracePt t="33884" x="3435350" y="3933825"/>
          <p14:tracePt t="33892" x="3459163" y="3933825"/>
          <p14:tracePt t="33899" x="3482975" y="3933825"/>
          <p14:tracePt t="33905" x="3519488" y="3933825"/>
          <p14:tracePt t="33913" x="3544888" y="3933825"/>
          <p14:tracePt t="33920" x="3568700" y="3933825"/>
          <p14:tracePt t="33929" x="3592513" y="3933825"/>
          <p14:tracePt t="33936" x="3605213" y="3933825"/>
          <p14:tracePt t="33943" x="3641725" y="3933825"/>
          <p14:tracePt t="33951" x="3665538" y="3933825"/>
          <p14:tracePt t="33958" x="3690938" y="3933825"/>
          <p14:tracePt t="33965" x="3727450" y="3933825"/>
          <p14:tracePt t="33972" x="3751263" y="3933825"/>
          <p14:tracePt t="33980" x="3787775" y="3933825"/>
          <p14:tracePt t="33986" x="3811588" y="3933825"/>
          <p14:tracePt t="33995" x="3836988" y="3933825"/>
          <p14:tracePt t="34001" x="3860800" y="3933825"/>
          <p14:tracePt t="34009" x="3884613" y="3933825"/>
          <p14:tracePt t="34016" x="3933825" y="3946525"/>
          <p14:tracePt t="34022" x="3970338" y="3946525"/>
          <p14:tracePt t="34030" x="4019550" y="3946525"/>
          <p14:tracePt t="34038" x="4043363" y="3946525"/>
          <p14:tracePt t="34046" x="4079875" y="3946525"/>
          <p14:tracePt t="34053" x="4092575" y="3946525"/>
          <p14:tracePt t="34060" x="4129088" y="3946525"/>
          <p14:tracePt t="34068" x="4152900" y="3946525"/>
          <p14:tracePt t="34075" x="4189413" y="3946525"/>
          <p14:tracePt t="34082" x="4214813" y="3946525"/>
          <p14:tracePt t="34089" x="4251325" y="3946525"/>
          <p14:tracePt t="34097" x="4275138" y="3959225"/>
          <p14:tracePt t="34104" x="4298950" y="3959225"/>
          <p14:tracePt t="34112" x="4324350" y="3959225"/>
          <p14:tracePt t="34118" x="4335463" y="3959225"/>
          <p14:tracePt t="34126" x="4348163" y="3959225"/>
          <p14:tracePt t="34134" x="4371975" y="3959225"/>
          <p14:tracePt t="34147" x="4384675" y="3959225"/>
          <p14:tracePt t="34163" x="4397375" y="3959225"/>
          <p14:tracePt t="34184" x="4408488" y="3959225"/>
          <p14:tracePt t="34192" x="4421188" y="3959225"/>
          <p14:tracePt t="34206" x="4433888" y="3959225"/>
          <p14:tracePt t="34214" x="4445000" y="3959225"/>
          <p14:tracePt t="34221" x="4457700" y="3959225"/>
          <p14:tracePt t="34236" x="4470400" y="3959225"/>
          <p14:tracePt t="34244" x="4481513" y="3959225"/>
          <p14:tracePt t="34257" x="4494213" y="3970338"/>
          <p14:tracePt t="34264" x="4506913" y="3970338"/>
          <p14:tracePt t="34272" x="4518025" y="3970338"/>
          <p14:tracePt t="34287" x="4530725" y="3970338"/>
          <p14:tracePt t="34295" x="4543425" y="3970338"/>
          <p14:tracePt t="34309" x="4554538" y="3970338"/>
          <p14:tracePt t="34316" x="4554538" y="3983038"/>
          <p14:tracePt t="34324" x="4567238" y="3983038"/>
          <p14:tracePt t="34346" x="4579938" y="3983038"/>
          <p14:tracePt t="34367" x="4591050" y="3983038"/>
          <p14:tracePt t="34381" x="4603750" y="3983038"/>
          <p14:tracePt t="34435" x="4616450" y="3983038"/>
          <p14:tracePt t="34470" x="4627563" y="3983038"/>
          <p14:tracePt t="36221" x="4627563" y="3970338"/>
          <p14:tracePt t="36227" x="4627563" y="3959225"/>
          <p14:tracePt t="36236" x="4591050" y="3922713"/>
          <p14:tracePt t="36243" x="4554538" y="3873500"/>
          <p14:tracePt t="36249" x="4530725" y="3813175"/>
          <p14:tracePt t="36256" x="4494213" y="3740150"/>
          <p14:tracePt t="36264" x="4408488" y="3617913"/>
          <p14:tracePt t="36272" x="4311650" y="3459163"/>
          <p14:tracePt t="36279" x="4189413" y="3289300"/>
          <p14:tracePt t="36287" x="4043363" y="3106738"/>
          <p14:tracePt t="36294" x="3933825" y="2947988"/>
          <p14:tracePt t="36301" x="3800475" y="2716213"/>
          <p14:tracePt t="36308" x="3617913" y="2424113"/>
          <p14:tracePt t="36316" x="3519488" y="2314575"/>
          <p14:tracePt t="36323" x="3446463" y="2228850"/>
          <p14:tracePt t="36330" x="3325813" y="2106613"/>
          <p14:tracePt t="36337" x="3214688" y="1985963"/>
          <p14:tracePt t="36345" x="3105150" y="1863725"/>
          <p14:tracePt t="36352" x="3021013" y="1766888"/>
          <p14:tracePt t="36360" x="2922588" y="1681163"/>
          <p14:tracePt t="36366" x="2838450" y="1595438"/>
          <p14:tracePt t="36373" x="2728913" y="1535113"/>
          <p14:tracePt t="36381" x="2619375" y="1473200"/>
          <p14:tracePt t="36388" x="2484438" y="1400175"/>
          <p14:tracePt t="36396" x="2398713" y="1376363"/>
          <p14:tracePt t="36404" x="2314575" y="1352550"/>
          <p14:tracePt t="36411" x="2228850" y="1316038"/>
          <p14:tracePt t="36418" x="2155825" y="1290638"/>
          <p14:tracePt t="36426" x="2132013" y="1290638"/>
          <p14:tracePt t="36433" x="2119313" y="1279525"/>
          <p14:tracePt t="36440" x="2095500" y="1279525"/>
          <p14:tracePt t="36448" x="2070100" y="1279525"/>
          <p14:tracePt t="36454" x="2070100" y="1266825"/>
          <p14:tracePt t="36470" x="2058988" y="1266825"/>
          <p14:tracePt t="36477" x="2058988" y="1254125"/>
          <p14:tracePt t="36483" x="2058988" y="1243013"/>
          <p14:tracePt t="36491" x="2058988" y="1230313"/>
          <p14:tracePt t="36499" x="2058988" y="1217613"/>
          <p14:tracePt t="36506" x="2082800" y="1193800"/>
          <p14:tracePt t="36514" x="2132013" y="1169988"/>
          <p14:tracePt t="36520" x="2179638" y="1144588"/>
          <p14:tracePt t="36528" x="2252663" y="1120775"/>
          <p14:tracePt t="36535" x="2301875" y="1108075"/>
          <p14:tracePt t="36543" x="2484438" y="1084263"/>
          <p14:tracePt t="36550" x="2619375" y="1084263"/>
          <p14:tracePt t="36557" x="2740025" y="1071563"/>
          <p14:tracePt t="36565" x="2935288" y="1071563"/>
          <p14:tracePt t="36571" x="3214688" y="1071563"/>
          <p14:tracePt t="36580" x="3532188" y="1133475"/>
          <p14:tracePt t="36587" x="3678238" y="1157288"/>
          <p14:tracePt t="36594" x="3921125" y="1243013"/>
          <p14:tracePt t="36600" x="4129088" y="1303338"/>
          <p14:tracePt t="36608" x="4494213" y="1400175"/>
          <p14:tracePt t="36616" x="4652963" y="1436688"/>
          <p14:tracePt t="36623" x="4799013" y="1485900"/>
          <p14:tracePt t="36630" x="4932363" y="1522413"/>
          <p14:tracePt t="36638" x="5067300" y="1535113"/>
          <p14:tracePt t="36646" x="5187950" y="1558925"/>
          <p14:tracePt t="36652" x="5260975" y="1558925"/>
          <p14:tracePt t="36660" x="5297488" y="1558925"/>
          <p14:tracePt t="36668" x="5322888" y="1558925"/>
          <p14:tracePt t="36674" x="5359400" y="1558925"/>
          <p14:tracePt t="37679" x="5359400" y="1571625"/>
          <p14:tracePt t="37687" x="5310188" y="1584325"/>
          <p14:tracePt t="37693" x="5224463" y="1608138"/>
          <p14:tracePt t="37701" x="5103813" y="1644650"/>
          <p14:tracePt t="37708" x="4921250" y="1681163"/>
          <p14:tracePt t="37715" x="4627563" y="1741488"/>
          <p14:tracePt t="37722" x="4384675" y="1827213"/>
          <p14:tracePt t="37728" x="3995738" y="1949450"/>
          <p14:tracePt t="37736" x="3581400" y="2095500"/>
          <p14:tracePt t="37743" x="3313113" y="2217738"/>
          <p14:tracePt t="37751" x="3094038" y="2290763"/>
          <p14:tracePt t="37759" x="2947988" y="2351088"/>
          <p14:tracePt t="37766" x="2752725" y="2424113"/>
          <p14:tracePt t="37772" x="2630488" y="2473325"/>
          <p14:tracePt t="37780" x="2460625" y="2557463"/>
          <p14:tracePt t="37787" x="2351088" y="2630488"/>
          <p14:tracePt t="37795" x="2265363" y="2703513"/>
          <p14:tracePt t="37802" x="2192338" y="2776538"/>
          <p14:tracePt t="37810" x="2106613" y="2862263"/>
          <p14:tracePt t="37817" x="2033588" y="2924175"/>
          <p14:tracePt t="37824" x="1960563" y="2997200"/>
          <p14:tracePt t="37832" x="1887538" y="3070225"/>
          <p14:tracePt t="37838" x="1827213" y="3167063"/>
          <p14:tracePt t="37847" x="1741488" y="3240088"/>
          <p14:tracePt t="37854" x="1728788" y="3263900"/>
          <p14:tracePt t="37860" x="1681163" y="3349625"/>
          <p14:tracePt t="37867" x="1655763" y="3398838"/>
          <p14:tracePt t="37875" x="1644650" y="3409950"/>
          <p14:tracePt t="38117" x="1644650" y="3448050"/>
          <p14:tracePt t="38124" x="1668463" y="3471863"/>
          <p14:tracePt t="38131" x="1692275" y="3521075"/>
          <p14:tracePt t="38139" x="1741488" y="3594100"/>
          <p14:tracePt t="38147" x="1803400" y="3703638"/>
          <p14:tracePt t="38154" x="1851025" y="3787775"/>
          <p14:tracePt t="38161" x="1949450" y="3946525"/>
          <p14:tracePt t="38169" x="2143125" y="4214813"/>
          <p14:tracePt t="38176" x="2265363" y="4433888"/>
          <p14:tracePt t="38184" x="2338388" y="4543425"/>
          <p14:tracePt t="38190" x="2460625" y="4702175"/>
          <p14:tracePt t="38198" x="2582863" y="4848225"/>
          <p14:tracePt t="38205" x="2655888" y="4933950"/>
          <p14:tracePt t="38213" x="2765425" y="5067300"/>
          <p14:tracePt t="38219" x="2825750" y="5116513"/>
          <p14:tracePt t="38236" x="2911475" y="5213350"/>
          <p14:tracePt t="38578" x="2898775" y="5213350"/>
          <p14:tracePt t="38586" x="2874963" y="5213350"/>
          <p14:tracePt t="38593" x="2849563" y="5226050"/>
          <p14:tracePt t="38600" x="2813050" y="5226050"/>
          <p14:tracePt t="38608" x="2776538" y="5226050"/>
          <p14:tracePt t="38616" x="2716213" y="5237163"/>
          <p14:tracePt t="38622" x="2643188" y="5237163"/>
          <p14:tracePt t="38629" x="2570163" y="5237163"/>
          <p14:tracePt t="38636" x="2497138" y="5237163"/>
          <p14:tracePt t="38644" x="2387600" y="5237163"/>
          <p14:tracePt t="38652" x="2289175" y="5237163"/>
          <p14:tracePt t="38659" x="2192338" y="5237163"/>
          <p14:tracePt t="38667" x="2095500" y="5237163"/>
          <p14:tracePt t="38674" x="2022475" y="5237163"/>
          <p14:tracePt t="38681" x="1949450" y="5237163"/>
          <p14:tracePt t="38688" x="1887538" y="5237163"/>
          <p14:tracePt t="38696" x="1814513" y="5237163"/>
          <p14:tracePt t="38703" x="1778000" y="5237163"/>
          <p14:tracePt t="38710" x="1728788" y="5237163"/>
          <p14:tracePt t="38718" x="1692275" y="5237163"/>
          <p14:tracePt t="38725" x="1655763" y="5237163"/>
          <p14:tracePt t="38733" x="1631950" y="5237163"/>
          <p14:tracePt t="38739" x="1595438" y="5237163"/>
          <p14:tracePt t="38755" x="1582738" y="5237163"/>
          <p14:tracePt t="38761" x="1571625" y="5237163"/>
          <p14:tracePt t="38768" x="1558925" y="5237163"/>
          <p14:tracePt t="38791" x="1546225" y="5237163"/>
          <p14:tracePt t="38836" x="1546225" y="5249863"/>
          <p14:tracePt t="38842" x="1546225" y="5262563"/>
          <p14:tracePt t="38850" x="1558925" y="5299075"/>
          <p14:tracePt t="38856" x="1571625" y="5335588"/>
          <p14:tracePt t="38865" x="1608138" y="5395913"/>
          <p14:tracePt t="38872" x="1619250" y="5432425"/>
          <p14:tracePt t="38878" x="1655763" y="5481638"/>
          <p14:tracePt t="38886" x="1681163" y="5530850"/>
          <p14:tracePt t="38893" x="1728788" y="5640388"/>
          <p14:tracePt t="38901" x="1765300" y="5713413"/>
          <p14:tracePt t="38908" x="1790700" y="5761038"/>
          <p14:tracePt t="38916" x="1814513" y="5822950"/>
          <p14:tracePt t="38922" x="1839913" y="5859463"/>
          <p14:tracePt t="38931" x="1876425" y="5919788"/>
          <p14:tracePt t="38938" x="1887538" y="5956300"/>
          <p14:tracePt t="38945" x="1924050" y="6005513"/>
          <p14:tracePt t="38953" x="1936750" y="6018213"/>
          <p14:tracePt t="38960" x="1936750" y="6029325"/>
          <p14:tracePt t="38967" x="1949450" y="6054725"/>
          <p14:tracePt t="39245" x="1949450" y="6065838"/>
          <p14:tracePt t="39259" x="1960563" y="6065838"/>
          <p14:tracePt t="39267" x="1960563" y="6078538"/>
          <p14:tracePt t="39274" x="1985963" y="6078538"/>
          <p14:tracePt t="39282" x="1997075" y="6091238"/>
          <p14:tracePt t="39289" x="2022475" y="6102350"/>
          <p14:tracePt t="39297" x="2058988" y="6115050"/>
          <p14:tracePt t="39303" x="2082800" y="6127750"/>
          <p14:tracePt t="39311" x="2132013" y="6138863"/>
          <p14:tracePt t="39318" x="2168525" y="6138863"/>
          <p14:tracePt t="39325" x="2192338" y="6151563"/>
          <p14:tracePt t="39333" x="2241550" y="6164263"/>
          <p14:tracePt t="39340" x="2278063" y="6175375"/>
          <p14:tracePt t="39348" x="2338388" y="6200775"/>
          <p14:tracePt t="39355" x="2374900" y="6200775"/>
          <p14:tracePt t="39362" x="2398713" y="6200775"/>
          <p14:tracePt t="39369" x="2447925" y="6200775"/>
          <p14:tracePt t="39376" x="2497138" y="6200775"/>
          <p14:tracePt t="39385" x="2533650" y="6200775"/>
          <p14:tracePt t="39392" x="2570163" y="6200775"/>
          <p14:tracePt t="39399" x="2606675" y="6200775"/>
          <p14:tracePt t="39406" x="2643188" y="6200775"/>
          <p14:tracePt t="39414" x="2667000" y="6188075"/>
          <p14:tracePt t="39420" x="2692400" y="6175375"/>
          <p14:tracePt t="39428" x="2716213" y="6164263"/>
          <p14:tracePt t="39436" x="2752725" y="6151563"/>
          <p14:tracePt t="39443" x="2776538" y="6127750"/>
          <p14:tracePt t="39450" x="2801938" y="6102350"/>
          <p14:tracePt t="39457" x="2838450" y="6078538"/>
          <p14:tracePt t="39465" x="2911475" y="6018213"/>
          <p14:tracePt t="39471" x="2947988" y="5956300"/>
          <p14:tracePt t="39480" x="2984500" y="5895975"/>
          <p14:tracePt t="39487" x="3032125" y="5859463"/>
          <p14:tracePt t="39494" x="3068638" y="5810250"/>
          <p14:tracePt t="39500" x="3094038" y="5773738"/>
          <p14:tracePt t="39508" x="3130550" y="5700713"/>
          <p14:tracePt t="39516" x="3167063" y="5640388"/>
          <p14:tracePt t="39523" x="3190875" y="5603875"/>
          <p14:tracePt t="39530" x="3227388" y="5541963"/>
          <p14:tracePt t="39538" x="3252788" y="5518150"/>
          <p14:tracePt t="39546" x="3263900" y="5494338"/>
          <p14:tracePt t="39554" x="3300413" y="5468938"/>
          <p14:tracePt t="39560" x="3300413" y="5445125"/>
          <p14:tracePt t="39568" x="3325813" y="5432425"/>
          <p14:tracePt t="39575" x="3349625" y="5408613"/>
          <p14:tracePt t="39589" x="3362325" y="5395913"/>
          <p14:tracePt t="39596" x="3373438" y="5384800"/>
          <p14:tracePt t="39603" x="3398838" y="5372100"/>
          <p14:tracePt t="39611" x="3409950" y="5359400"/>
          <p14:tracePt t="39618" x="3422650" y="5348288"/>
          <p14:tracePt t="39625" x="3446463" y="5335588"/>
          <p14:tracePt t="39634" x="3459163" y="5335588"/>
          <p14:tracePt t="39640" x="3482975" y="5322888"/>
          <p14:tracePt t="39648" x="3495675" y="5299075"/>
          <p14:tracePt t="39656" x="3508375" y="5299075"/>
          <p14:tracePt t="39663" x="3519488" y="5286375"/>
          <p14:tracePt t="39678" x="3544888" y="5273675"/>
          <p14:tracePt t="39685" x="3544888" y="5262563"/>
          <p14:tracePt t="39699" x="3556000" y="5262563"/>
          <p14:tracePt t="39714" x="3556000" y="5249863"/>
          <p14:tracePt t="39720" x="3568700" y="5249863"/>
          <p14:tracePt t="39742" x="3581400" y="5249863"/>
          <p14:tracePt t="39750" x="3592513" y="5249863"/>
          <p14:tracePt t="40058" x="3592513" y="5262563"/>
          <p14:tracePt t="40066" x="3592513" y="5273675"/>
          <p14:tracePt t="40073" x="3592513" y="5286375"/>
          <p14:tracePt t="40080" x="3592513" y="5299075"/>
          <p14:tracePt t="40087" x="3592513" y="5335588"/>
          <p14:tracePt t="40094" x="3581400" y="5359400"/>
          <p14:tracePt t="40101" x="3581400" y="5372100"/>
          <p14:tracePt t="40109" x="3568700" y="5395913"/>
          <p14:tracePt t="40117" x="3568700" y="5421313"/>
          <p14:tracePt t="40124" x="3568700" y="5457825"/>
          <p14:tracePt t="40131" x="3556000" y="5494338"/>
          <p14:tracePt t="40139" x="3556000" y="5518150"/>
          <p14:tracePt t="40146" x="3544888" y="5541963"/>
          <p14:tracePt t="40154" x="3544888" y="5554663"/>
          <p14:tracePt t="40160" x="3544888" y="5578475"/>
          <p14:tracePt t="40168" x="3544888" y="5591175"/>
          <p14:tracePt t="40175" x="3544888" y="5603875"/>
          <p14:tracePt t="40183" x="3544888" y="5614988"/>
          <p14:tracePt t="40190" x="3544888" y="5640388"/>
          <p14:tracePt t="40198" x="3544888" y="5664200"/>
          <p14:tracePt t="40204" x="3544888" y="5688013"/>
          <p14:tracePt t="40212" x="3544888" y="5700713"/>
          <p14:tracePt t="40218" x="3544888" y="5724525"/>
          <p14:tracePt t="40225" x="3544888" y="5737225"/>
          <p14:tracePt t="40234" x="3544888" y="5749925"/>
          <p14:tracePt t="40241" x="3544888" y="5761038"/>
          <p14:tracePt t="40254" x="3544888" y="5773738"/>
          <p14:tracePt t="40255" x="3556000" y="5786438"/>
          <p14:tracePt t="40264" x="3568700" y="5810250"/>
          <p14:tracePt t="40278" x="3568700" y="5834063"/>
          <p14:tracePt t="40286" x="3581400" y="5834063"/>
          <p14:tracePt t="40292" x="3592513" y="5859463"/>
          <p14:tracePt t="40300" x="3592513" y="5870575"/>
          <p14:tracePt t="40307" x="3605213" y="5895975"/>
          <p14:tracePt t="40314" x="3617913" y="5895975"/>
          <p14:tracePt t="40322" x="3617913" y="5919788"/>
          <p14:tracePt t="40335" x="3629025" y="5932488"/>
          <p14:tracePt t="40343" x="3629025" y="5945188"/>
          <p14:tracePt t="40351" x="3641725" y="5956300"/>
          <p14:tracePt t="40358" x="3641725" y="5969000"/>
          <p14:tracePt t="40366" x="3654425" y="5969000"/>
          <p14:tracePt t="40373" x="3665538" y="5992813"/>
          <p14:tracePt t="40380" x="3678238" y="6005513"/>
          <p14:tracePt t="40387" x="3690938" y="6018213"/>
          <p14:tracePt t="40403" x="3702050" y="6029325"/>
          <p14:tracePt t="40409" x="3702050" y="6042025"/>
          <p14:tracePt t="40417" x="3727450" y="6054725"/>
          <p14:tracePt t="40432" x="3751263" y="6065838"/>
          <p14:tracePt t="40446" x="3763963" y="6065838"/>
          <p14:tracePt t="40460" x="3775075" y="6078538"/>
          <p14:tracePt t="40476" x="3775075" y="6091238"/>
          <p14:tracePt t="40483" x="3787775" y="6091238"/>
          <p14:tracePt t="40490" x="3800475" y="6091238"/>
          <p14:tracePt t="40505" x="3811588" y="6091238"/>
          <p14:tracePt t="40520" x="3824288" y="6091238"/>
          <p14:tracePt t="40535" x="3836988" y="6091238"/>
          <p14:tracePt t="40541" x="3848100" y="6091238"/>
          <p14:tracePt t="40549" x="3860800" y="6078538"/>
          <p14:tracePt t="40556" x="3860800" y="6065838"/>
          <p14:tracePt t="40564" x="3873500" y="6065838"/>
          <p14:tracePt t="40570" x="3884613" y="6042025"/>
          <p14:tracePt t="40577" x="3910013" y="6018213"/>
          <p14:tracePt t="40584" x="3921125" y="5992813"/>
          <p14:tracePt t="40592" x="3946525" y="5969000"/>
          <p14:tracePt t="40600" x="3946525" y="5945188"/>
          <p14:tracePt t="40607" x="3970338" y="5919788"/>
          <p14:tracePt t="40615" x="3983038" y="5895975"/>
          <p14:tracePt t="40622" x="3995738" y="5870575"/>
          <p14:tracePt t="40629" x="4019550" y="5834063"/>
          <p14:tracePt t="40637" x="4019550" y="5822950"/>
          <p14:tracePt t="40644" x="4043363" y="5797550"/>
          <p14:tracePt t="40651" x="4056063" y="5773738"/>
          <p14:tracePt t="40658" x="4068763" y="5749925"/>
          <p14:tracePt t="40666" x="4079875" y="5737225"/>
          <p14:tracePt t="40673" x="4092575" y="5713413"/>
          <p14:tracePt t="40680" x="4116388" y="5688013"/>
          <p14:tracePt t="40687" x="4141788" y="5664200"/>
          <p14:tracePt t="40694" x="4152900" y="5651500"/>
          <p14:tracePt t="40702" x="4178300" y="5640388"/>
          <p14:tracePt t="40710" x="4189413" y="5627688"/>
          <p14:tracePt t="40717" x="4202113" y="5614988"/>
          <p14:tracePt t="40724" x="4214813" y="5603875"/>
          <p14:tracePt t="40732" x="4238625" y="5578475"/>
          <p14:tracePt t="40739" x="4251325" y="5578475"/>
          <p14:tracePt t="40747" x="4262438" y="5567363"/>
          <p14:tracePt t="40754" x="4287838" y="5554663"/>
          <p14:tracePt t="40761" x="4298950" y="5541963"/>
          <p14:tracePt t="40768" x="4311650" y="5541963"/>
          <p14:tracePt t="40776" x="4335463" y="5530850"/>
          <p14:tracePt t="40784" x="4348163" y="5530850"/>
          <p14:tracePt t="40790" x="4360863" y="5518150"/>
          <p14:tracePt t="40798" x="4384675" y="5518150"/>
          <p14:tracePt t="40812" x="4397375" y="5505450"/>
          <p14:tracePt t="41274" x="4408488" y="5518150"/>
          <p14:tracePt t="41281" x="4421188" y="5541963"/>
          <p14:tracePt t="41288" x="4421188" y="5554663"/>
          <p14:tracePt t="41296" x="4433888" y="5554663"/>
          <p14:tracePt t="41303" x="4445000" y="5578475"/>
          <p14:tracePt t="41310" x="4457700" y="5603875"/>
          <p14:tracePt t="41317" x="4470400" y="5614988"/>
          <p14:tracePt t="41324" x="4481513" y="5640388"/>
          <p14:tracePt t="41333" x="4494213" y="5664200"/>
          <p14:tracePt t="41339" x="4506913" y="5676900"/>
          <p14:tracePt t="41347" x="4518025" y="5700713"/>
          <p14:tracePt t="41354" x="4530725" y="5724525"/>
          <p14:tracePt t="41362" x="4543425" y="5737225"/>
          <p14:tracePt t="41369" x="4554538" y="5749925"/>
          <p14:tracePt t="41376" x="4567238" y="5761038"/>
          <p14:tracePt t="41385" x="4579938" y="5786438"/>
          <p14:tracePt t="41390" x="4591050" y="5786438"/>
          <p14:tracePt t="41398" x="4616450" y="5810250"/>
          <p14:tracePt t="41406" x="4627563" y="5822950"/>
          <p14:tracePt t="41413" x="4652963" y="5834063"/>
          <p14:tracePt t="41420" x="4665663" y="5846763"/>
          <p14:tracePt t="41427" x="4676775" y="5859463"/>
          <p14:tracePt t="41434" x="4689475" y="5870575"/>
          <p14:tracePt t="41442" x="4702175" y="5883275"/>
          <p14:tracePt t="41457" x="4725988" y="5895975"/>
          <p14:tracePt t="41465" x="4725988" y="5907088"/>
          <p14:tracePt t="41471" x="4738688" y="5907088"/>
          <p14:tracePt t="41479" x="4749800" y="5919788"/>
          <p14:tracePt t="41487" x="4762500" y="5919788"/>
          <p14:tracePt t="41500" x="4786313" y="5919788"/>
          <p14:tracePt t="41508" x="4799013" y="5919788"/>
          <p14:tracePt t="41516" x="4799013" y="5932488"/>
          <p14:tracePt t="41523" x="4811713" y="5932488"/>
          <p14:tracePt t="41530" x="4822825" y="5932488"/>
          <p14:tracePt t="41537" x="4835525" y="5932488"/>
          <p14:tracePt t="41544" x="4848225" y="5932488"/>
          <p14:tracePt t="41551" x="4859338" y="5932488"/>
          <p14:tracePt t="41559" x="4872038" y="5932488"/>
          <p14:tracePt t="41567" x="4884738" y="5932488"/>
          <p14:tracePt t="41574" x="4895850" y="5932488"/>
          <p14:tracePt t="41589" x="4908550" y="5932488"/>
          <p14:tracePt t="41596" x="4921250" y="5919788"/>
          <p14:tracePt t="41603" x="4932363" y="5919788"/>
          <p14:tracePt t="41610" x="4932363" y="5907088"/>
          <p14:tracePt t="41618" x="4945063" y="5895975"/>
          <p14:tracePt t="41625" x="4957763" y="5870575"/>
          <p14:tracePt t="41633" x="4981575" y="5859463"/>
          <p14:tracePt t="41640" x="4981575" y="5846763"/>
          <p14:tracePt t="41648" x="4994275" y="5810250"/>
          <p14:tracePt t="41654" x="5005388" y="5797550"/>
          <p14:tracePt t="41661" x="5018088" y="5773738"/>
          <p14:tracePt t="41668" x="5018088" y="5749925"/>
          <p14:tracePt t="41676" x="5030788" y="5724525"/>
          <p14:tracePt t="41684" x="5041900" y="5713413"/>
          <p14:tracePt t="41690" x="5041900" y="5700713"/>
          <p14:tracePt t="41699" x="5054600" y="5676900"/>
          <p14:tracePt t="41714" x="5067300" y="5664200"/>
          <p14:tracePt t="41721" x="5078413" y="5651500"/>
          <p14:tracePt t="41728" x="5078413" y="5640388"/>
          <p14:tracePt t="41736" x="5078413" y="5627688"/>
          <p14:tracePt t="41743" x="5091113" y="5627688"/>
          <p14:tracePt t="41750" x="5091113" y="5614988"/>
          <p14:tracePt t="41757" x="5091113" y="5603875"/>
          <p14:tracePt t="41765" x="5103813" y="5591175"/>
          <p14:tracePt t="41778" x="5103813" y="5578475"/>
          <p14:tracePt t="41785" x="5114925" y="5578475"/>
          <p14:tracePt t="41794" x="5114925" y="5567363"/>
          <p14:tracePt t="42731" x="5103813" y="5567363"/>
          <p14:tracePt t="42738" x="5103813" y="5578475"/>
          <p14:tracePt t="42746" x="5091113" y="5578475"/>
          <p14:tracePt t="42754" x="5091113" y="5591175"/>
          <p14:tracePt t="42760" x="5078413" y="5603875"/>
          <p14:tracePt t="42768" x="5067300" y="5614988"/>
          <p14:tracePt t="42775" x="5067300" y="5627688"/>
          <p14:tracePt t="42782" x="5041900" y="5640388"/>
          <p14:tracePt t="42789" x="5041900" y="5664200"/>
          <p14:tracePt t="42796" x="5030788" y="5664200"/>
          <p14:tracePt t="42805" x="5018088" y="5676900"/>
          <p14:tracePt t="42812" x="5018088" y="5700713"/>
          <p14:tracePt t="42819" x="5005388" y="5700713"/>
          <p14:tracePt t="42827" x="5005388" y="5724525"/>
          <p14:tracePt t="42834" x="4981575" y="5737225"/>
          <p14:tracePt t="42840" x="4981575" y="5749925"/>
          <p14:tracePt t="42848" x="4957763" y="5761038"/>
          <p14:tracePt t="42855" x="4957763" y="5773738"/>
          <p14:tracePt t="42863" x="4932363" y="5786438"/>
          <p14:tracePt t="42870" x="4932363" y="5797550"/>
          <p14:tracePt t="42877" x="4921250" y="5810250"/>
          <p14:tracePt t="42885" x="4908550" y="5822950"/>
          <p14:tracePt t="42892" x="4895850" y="5822950"/>
          <p14:tracePt t="42899" x="4884738" y="5834063"/>
          <p14:tracePt t="42906" x="4859338" y="5834063"/>
          <p14:tracePt t="42922" x="4848225" y="5834063"/>
          <p14:tracePt t="42929" x="4822825" y="5846763"/>
          <p14:tracePt t="42937" x="4811713" y="5846763"/>
          <p14:tracePt t="42943" x="4799013" y="5846763"/>
          <p14:tracePt t="42951" x="4775200" y="5846763"/>
          <p14:tracePt t="42957" x="4738688" y="5846763"/>
          <p14:tracePt t="42966" x="4702175" y="5846763"/>
          <p14:tracePt t="42973" x="4676775" y="5834063"/>
          <p14:tracePt t="42980" x="4652963" y="5822950"/>
          <p14:tracePt t="42988" x="4627563" y="5810250"/>
          <p14:tracePt t="42995" x="4603750" y="5797550"/>
          <p14:tracePt t="43003" x="4579938" y="5773738"/>
          <p14:tracePt t="43009" x="4567238" y="5761038"/>
          <p14:tracePt t="43016" x="4530725" y="5749925"/>
          <p14:tracePt t="43024" x="4506913" y="5713413"/>
          <p14:tracePt t="43032" x="4481513" y="5688013"/>
          <p14:tracePt t="43038" x="4457700" y="5664200"/>
          <p14:tracePt t="43046" x="4433888" y="5640388"/>
          <p14:tracePt t="43053" x="4421188" y="5627688"/>
          <p14:tracePt t="43061" x="4397375" y="5603875"/>
          <p14:tracePt t="43075" x="4371975" y="5578475"/>
          <p14:tracePt t="43089" x="4360863" y="5567363"/>
          <p14:tracePt t="43105" x="4348163" y="5554663"/>
          <p14:tracePt t="43126" x="4335463" y="5554663"/>
          <p14:tracePt t="43141" x="4335463" y="5541963"/>
          <p14:tracePt t="43149" x="4324350" y="5541963"/>
          <p14:tracePt t="43171" x="4324350" y="5530850"/>
          <p14:tracePt t="43266" x="4335463" y="5541963"/>
          <p14:tracePt t="43274" x="4360863" y="5554663"/>
          <p14:tracePt t="43280" x="4371975" y="5578475"/>
          <p14:tracePt t="43288" x="4397375" y="5614988"/>
          <p14:tracePt t="43295" x="4408488" y="5627688"/>
          <p14:tracePt t="43303" x="4433888" y="5640388"/>
          <p14:tracePt t="43310" x="4445000" y="5664200"/>
          <p14:tracePt t="43318" x="4457700" y="5676900"/>
          <p14:tracePt t="43324" x="4481513" y="5700713"/>
          <p14:tracePt t="43332" x="4506913" y="5724525"/>
          <p14:tracePt t="43339" x="4530725" y="5737225"/>
          <p14:tracePt t="43347" x="4543425" y="5773738"/>
          <p14:tracePt t="43354" x="4554538" y="5786438"/>
          <p14:tracePt t="43361" x="4579938" y="5797550"/>
          <p14:tracePt t="43368" x="4603750" y="5810250"/>
          <p14:tracePt t="43375" x="4616450" y="5834063"/>
          <p14:tracePt t="43382" x="4652963" y="5846763"/>
          <p14:tracePt t="43390" x="4665663" y="5859463"/>
          <p14:tracePt t="43397" x="4689475" y="5870575"/>
          <p14:tracePt t="43405" x="4702175" y="5883275"/>
          <p14:tracePt t="43413" x="4725988" y="5895975"/>
          <p14:tracePt t="43420" x="4738688" y="5895975"/>
          <p14:tracePt t="43426" x="4762500" y="5907088"/>
          <p14:tracePt t="43435" x="4775200" y="5919788"/>
          <p14:tracePt t="43441" x="4799013" y="5919788"/>
          <p14:tracePt t="43449" x="4811713" y="5919788"/>
          <p14:tracePt t="43457" x="4822825" y="5919788"/>
          <p14:tracePt t="43464" x="4848225" y="5919788"/>
          <p14:tracePt t="43471" x="4872038" y="5919788"/>
          <p14:tracePt t="43478" x="4884738" y="5919788"/>
          <p14:tracePt t="43486" x="4895850" y="5919788"/>
          <p14:tracePt t="43493" x="4908550" y="5919788"/>
          <p14:tracePt t="43499" x="4921250" y="5919788"/>
          <p14:tracePt t="43507" x="4932363" y="5919788"/>
          <p14:tracePt t="43515" x="4957763" y="5883275"/>
          <p14:tracePt t="43522" x="4957763" y="5870575"/>
          <p14:tracePt t="43530" x="4981575" y="5822950"/>
          <p14:tracePt t="43537" x="4994275" y="5786438"/>
          <p14:tracePt t="43544" x="5005388" y="5749925"/>
          <p14:tracePt t="43551" x="5005388" y="5688013"/>
          <p14:tracePt t="43558" x="5018088" y="5591175"/>
          <p14:tracePt t="43566" x="5030788" y="5505450"/>
          <p14:tracePt t="43574" x="5030788" y="5457825"/>
          <p14:tracePt t="43580" x="5030788" y="5408613"/>
          <p14:tracePt t="43588" x="5030788" y="5372100"/>
          <p14:tracePt t="43596" x="5030788" y="5335588"/>
          <p14:tracePt t="43603" x="5030788" y="5322888"/>
          <p14:tracePt t="43610" x="5030788" y="5311775"/>
          <p14:tracePt t="43624" x="5030788" y="5299075"/>
          <p14:tracePt t="43632" x="5030788" y="5286375"/>
          <p14:tracePt t="43720" x="5041900" y="5299075"/>
          <p14:tracePt t="43727" x="5041900" y="5322888"/>
          <p14:tracePt t="43734" x="5041900" y="5359400"/>
          <p14:tracePt t="43742" x="5041900" y="5384800"/>
          <p14:tracePt t="43748" x="5041900" y="5408613"/>
          <p14:tracePt t="43756" x="5041900" y="5421313"/>
          <p14:tracePt t="43764" x="5041900" y="5445125"/>
          <p14:tracePt t="43771" x="5041900" y="5457825"/>
          <p14:tracePt t="43778" x="5041900" y="5494338"/>
          <p14:tracePt t="43786" x="5041900" y="5518150"/>
          <p14:tracePt t="43793" x="5041900" y="5541963"/>
          <p14:tracePt t="43800" x="5041900" y="5567363"/>
          <p14:tracePt t="43807" x="5018088" y="5591175"/>
          <p14:tracePt t="43815" x="5005388" y="5614988"/>
          <p14:tracePt t="43822" x="4981575" y="5627688"/>
          <p14:tracePt t="43829" x="4957763" y="5651500"/>
          <p14:tracePt t="43838" x="4921250" y="5664200"/>
          <p14:tracePt t="43844" x="4884738" y="5676900"/>
          <p14:tracePt t="43852" x="4859338" y="5688013"/>
          <p14:tracePt t="43858" x="4822825" y="5688013"/>
          <p14:tracePt t="43865" x="4786313" y="5700713"/>
          <p14:tracePt t="43873" x="4749800" y="5700713"/>
          <p14:tracePt t="43880" x="4713288" y="5700713"/>
          <p14:tracePt t="43888" x="4689475" y="5700713"/>
          <p14:tracePt t="43896" x="4652963" y="5700713"/>
          <p14:tracePt t="43903" x="4627563" y="5688013"/>
          <p14:tracePt t="43910" x="4616450" y="5676900"/>
          <p14:tracePt t="43918" x="4579938" y="5651500"/>
          <p14:tracePt t="43925" x="4554538" y="5640388"/>
          <p14:tracePt t="43933" x="4530725" y="5614988"/>
          <p14:tracePt t="43939" x="4506913" y="5603875"/>
          <p14:tracePt t="43947" x="4470400" y="5578475"/>
          <p14:tracePt t="43955" x="4457700" y="5567363"/>
          <p14:tracePt t="43961" x="4433888" y="5541963"/>
          <p14:tracePt t="43969" x="4408488" y="5530850"/>
          <p14:tracePt t="43976" x="4397375" y="5518150"/>
          <p14:tracePt t="43982" x="4371975" y="5505450"/>
          <p14:tracePt t="43991" x="4371975" y="5481638"/>
          <p14:tracePt t="43997" x="4360863" y="5481638"/>
          <p14:tracePt t="44005" x="4360863" y="5468938"/>
          <p14:tracePt t="44013" x="4348163" y="5468938"/>
          <p14:tracePt t="44027" x="4348163" y="5457825"/>
          <p14:tracePt t="44086" x="4360863" y="5457825"/>
          <p14:tracePt t="44094" x="4371975" y="5457825"/>
          <p14:tracePt t="44100" x="4384675" y="5457825"/>
          <p14:tracePt t="44108" x="4433888" y="5481638"/>
          <p14:tracePt t="44114" x="4457700" y="5494338"/>
          <p14:tracePt t="44122" x="4481513" y="5518150"/>
          <p14:tracePt t="44130" x="4506913" y="5541963"/>
          <p14:tracePt t="44138" x="4543425" y="5578475"/>
          <p14:tracePt t="44145" x="4554538" y="5591175"/>
          <p14:tracePt t="44152" x="4579938" y="5614988"/>
          <p14:tracePt t="44158" x="4616450" y="5627688"/>
          <p14:tracePt t="44167" x="4627563" y="5651500"/>
          <p14:tracePt t="44174" x="4652963" y="5664200"/>
          <p14:tracePt t="44181" x="4689475" y="5688013"/>
          <p14:tracePt t="44188" x="4725988" y="5713413"/>
          <p14:tracePt t="44197" x="4749800" y="5724525"/>
          <p14:tracePt t="44204" x="4775200" y="5737225"/>
          <p14:tracePt t="44210" x="4811713" y="5761038"/>
          <p14:tracePt t="44222" x="4848225" y="5773738"/>
          <p14:tracePt t="44225" x="4872038" y="5797550"/>
          <p14:tracePt t="44232" x="4895850" y="5810250"/>
          <p14:tracePt t="44239" x="4921250" y="5810250"/>
          <p14:tracePt t="44247" x="4957763" y="5822950"/>
          <p14:tracePt t="44255" x="4981575" y="5834063"/>
          <p14:tracePt t="44262" x="4994275" y="5834063"/>
          <p14:tracePt t="44269" x="5018088" y="5834063"/>
          <p14:tracePt t="44276" x="5041900" y="5834063"/>
          <p14:tracePt t="44284" x="5067300" y="5834063"/>
          <p14:tracePt t="44290" x="5078413" y="5834063"/>
          <p14:tracePt t="44298" x="5091113" y="5834063"/>
          <p14:tracePt t="44305" x="5114925" y="5834063"/>
          <p14:tracePt t="44313" x="5127625" y="5822950"/>
          <p14:tracePt t="44321" x="5140325" y="5810250"/>
          <p14:tracePt t="44328" x="5151438" y="5797550"/>
          <p14:tracePt t="44334" x="5164138" y="5761038"/>
          <p14:tracePt t="44341" x="5176838" y="5724525"/>
          <p14:tracePt t="44350" x="5176838" y="5713413"/>
          <p14:tracePt t="44358" x="5187950" y="5688013"/>
          <p14:tracePt t="44365" x="5187950" y="5664200"/>
          <p14:tracePt t="44379" x="5200650" y="5651500"/>
          <p14:tracePt t="44394" x="5200650" y="5640388"/>
          <p14:tracePt t="44423" x="5213350" y="5640388"/>
          <p14:tracePt t="44438" x="5224463" y="5640388"/>
          <p14:tracePt t="44445" x="5237163" y="5640388"/>
          <p14:tracePt t="44459" x="5249863" y="5651500"/>
          <p14:tracePt t="44467" x="5260975" y="5676900"/>
          <p14:tracePt t="44474" x="5273675" y="5688013"/>
          <p14:tracePt t="44482" x="5273675" y="5713413"/>
          <p14:tracePt t="44489" x="5273675" y="5737225"/>
          <p14:tracePt t="44496" x="5273675" y="5749925"/>
          <p14:tracePt t="44504" x="5273675" y="5761038"/>
          <p14:tracePt t="44511" x="5273675" y="5773738"/>
          <p14:tracePt t="44518" x="5273675" y="5786438"/>
          <p14:tracePt t="44525" x="5273675" y="5797550"/>
          <p14:tracePt t="44533" x="5249863" y="5810250"/>
          <p14:tracePt t="44540" x="5224463" y="5822950"/>
          <p14:tracePt t="44547" x="5151438" y="5846763"/>
          <p14:tracePt t="44555" x="5103813" y="5859463"/>
          <p14:tracePt t="44562" x="5054600" y="5859463"/>
          <p14:tracePt t="44569" x="4981575" y="5859463"/>
          <p14:tracePt t="44576" x="4811713" y="5859463"/>
          <p14:tracePt t="44583" x="4676775" y="5859463"/>
          <p14:tracePt t="44591" x="4543425" y="5810250"/>
          <p14:tracePt t="44599" x="4445000" y="5773738"/>
          <p14:tracePt t="44606" x="4298950" y="5737225"/>
          <p14:tracePt t="44614" x="4129088" y="5688013"/>
          <p14:tracePt t="44621" x="3995738" y="5640388"/>
          <p14:tracePt t="44628" x="3860800" y="5614988"/>
          <p14:tracePt t="44636" x="3775075" y="5578475"/>
          <p14:tracePt t="44642" x="3654425" y="5541963"/>
          <p14:tracePt t="44650" x="3556000" y="5494338"/>
          <p14:tracePt t="44658" x="3459163" y="5445125"/>
          <p14:tracePt t="44665" x="3362325" y="5408613"/>
          <p14:tracePt t="44672" x="3276600" y="5372100"/>
          <p14:tracePt t="44679" x="3203575" y="5335588"/>
          <p14:tracePt t="44686" x="3167063" y="5311775"/>
          <p14:tracePt t="44693" x="3130550" y="5299075"/>
          <p14:tracePt t="44700" x="3105150" y="5286375"/>
          <p14:tracePt t="44708" x="3081338" y="5273675"/>
          <p14:tracePt t="44716" x="3057525" y="5273675"/>
          <p14:tracePt t="44722" x="3044825" y="5262563"/>
          <p14:tracePt t="44730" x="3021013" y="5262563"/>
          <p14:tracePt t="44745" x="3008313" y="5262563"/>
          <p14:tracePt t="44752" x="2995613" y="5262563"/>
          <p14:tracePt t="44760" x="2984500" y="5262563"/>
          <p14:tracePt t="44775" x="2971800" y="5262563"/>
          <p14:tracePt t="44782" x="2947988" y="5262563"/>
          <p14:tracePt t="44797" x="2935288" y="5262563"/>
          <p14:tracePt t="44803" x="2922588" y="5262563"/>
          <p14:tracePt t="44810" x="2911475" y="5262563"/>
          <p14:tracePt t="44818" x="2898775" y="5262563"/>
          <p14:tracePt t="44825" x="2886075" y="5262563"/>
          <p14:tracePt t="44833" x="2874963" y="5262563"/>
          <p14:tracePt t="44840" x="2862263" y="5262563"/>
          <p14:tracePt t="44848" x="2849563" y="5262563"/>
          <p14:tracePt t="44856" x="2838450" y="5262563"/>
          <p14:tracePt t="44862" x="2825750" y="5262563"/>
          <p14:tracePt t="44877" x="2813050" y="5262563"/>
          <p14:tracePt t="44884" x="2801938" y="5262563"/>
          <p14:tracePt t="44920" x="2789238" y="5262563"/>
          <p14:tracePt t="44935" x="2789238" y="5273675"/>
          <p14:tracePt t="44964" x="2789238" y="5286375"/>
          <p14:tracePt t="44979" x="2789238" y="5299075"/>
          <p14:tracePt t="44987" x="2801938" y="5311775"/>
          <p14:tracePt t="44994" x="2825750" y="5335588"/>
          <p14:tracePt t="45002" x="2849563" y="5359400"/>
          <p14:tracePt t="45008" x="2874963" y="5395913"/>
          <p14:tracePt t="45016" x="2911475" y="5421313"/>
          <p14:tracePt t="45023" x="2935288" y="5445125"/>
          <p14:tracePt t="45030" x="2959100" y="5468938"/>
          <p14:tracePt t="45037" x="2984500" y="5481638"/>
          <p14:tracePt t="45044" x="3008313" y="5505450"/>
          <p14:tracePt t="45053" x="3032125" y="5530850"/>
          <p14:tracePt t="45060" x="3057525" y="5554663"/>
          <p14:tracePt t="45068" x="3094038" y="5591175"/>
          <p14:tracePt t="45074" x="3117850" y="5614988"/>
          <p14:tracePt t="45082" x="3141663" y="5640388"/>
          <p14:tracePt t="45089" x="3154363" y="5664200"/>
          <p14:tracePt t="45097" x="3167063" y="5676900"/>
          <p14:tracePt t="45104" x="3178175" y="5688013"/>
          <p14:tracePt t="45111" x="3190875" y="5700713"/>
          <p14:tracePt t="45118" x="3203575" y="5713413"/>
          <p14:tracePt t="45125" x="3214688" y="5724525"/>
          <p14:tracePt t="45140" x="3227388" y="5737225"/>
          <p14:tracePt t="45148" x="3240088" y="5749925"/>
          <p14:tracePt t="45161" x="3252788" y="5761038"/>
          <p14:tracePt t="45177" x="3263900" y="5773738"/>
          <p14:tracePt t="45185" x="3276600" y="5773738"/>
          <p14:tracePt t="45191" x="3289300" y="5773738"/>
          <p14:tracePt t="45199" x="3300413" y="5786438"/>
          <p14:tracePt t="45206" x="3313113" y="5797550"/>
          <p14:tracePt t="45214" x="3336925" y="5797550"/>
          <p14:tracePt t="45223" x="3362325" y="5797550"/>
          <p14:tracePt t="45228" x="3386138" y="5810250"/>
          <p14:tracePt t="45236" x="3409950" y="5810250"/>
          <p14:tracePt t="45243" x="3435350" y="5810250"/>
          <p14:tracePt t="45250" x="3471863" y="5810250"/>
          <p14:tracePt t="45258" x="3495675" y="5810250"/>
          <p14:tracePt t="45265" x="3532188" y="5810250"/>
          <p14:tracePt t="45272" x="3568700" y="5810250"/>
          <p14:tracePt t="45279" x="3592513" y="5797550"/>
          <p14:tracePt t="45287" x="3605213" y="5773738"/>
          <p14:tracePt t="45294" x="3629025" y="5761038"/>
          <p14:tracePt t="45302" x="3654425" y="5737225"/>
          <p14:tracePt t="45308" x="3665538" y="5713413"/>
          <p14:tracePt t="45317" x="3690938" y="5664200"/>
          <p14:tracePt t="45324" x="3714750" y="5640388"/>
          <p14:tracePt t="45331" x="3714750" y="5614988"/>
          <p14:tracePt t="45339" x="3727450" y="5603875"/>
          <p14:tracePt t="45346" x="3738563" y="5567363"/>
          <p14:tracePt t="45353" x="3738563" y="5530850"/>
          <p14:tracePt t="45360" x="3738563" y="5505450"/>
          <p14:tracePt t="45367" x="3738563" y="5481638"/>
          <p14:tracePt t="45374" x="3751263" y="5445125"/>
          <p14:tracePt t="45382" x="3751263" y="5421313"/>
          <p14:tracePt t="45389" x="3751263" y="5408613"/>
          <p14:tracePt t="45396" x="3763963" y="5372100"/>
          <p14:tracePt t="45412" x="3763963" y="5359400"/>
          <p14:tracePt t="45425" x="3775075" y="5359400"/>
          <p14:tracePt t="45434" x="3775075" y="5348288"/>
          <p14:tracePt t="45471" x="3787775" y="5348288"/>
          <p14:tracePt t="45485" x="3787775" y="5359400"/>
          <p14:tracePt t="45492" x="3800475" y="5372100"/>
          <p14:tracePt t="45500" x="3811588" y="5395913"/>
          <p14:tracePt t="45506" x="3811588" y="5421313"/>
          <p14:tracePt t="45513" x="3811588" y="5445125"/>
          <p14:tracePt t="45520" x="3811588" y="5468938"/>
          <p14:tracePt t="45528" x="3811588" y="5505450"/>
          <p14:tracePt t="45536" x="3811588" y="5530850"/>
          <p14:tracePt t="45543" x="3811588" y="5541963"/>
          <p14:tracePt t="45550" x="3811588" y="5578475"/>
          <p14:tracePt t="45558" x="3811588" y="5614988"/>
          <p14:tracePt t="45565" x="3811588" y="5627688"/>
          <p14:tracePt t="45573" x="3800475" y="5651500"/>
          <p14:tracePt t="45580" x="3787775" y="5676900"/>
          <p14:tracePt t="45587" x="3775075" y="5688013"/>
          <p14:tracePt t="45594" x="3763963" y="5713413"/>
          <p14:tracePt t="45602" x="3751263" y="5737225"/>
          <p14:tracePt t="45609" x="3738563" y="5749925"/>
          <p14:tracePt t="45617" x="3714750" y="5761038"/>
          <p14:tracePt t="45623" x="3702050" y="5773738"/>
          <p14:tracePt t="45630" x="3665538" y="5797550"/>
          <p14:tracePt t="45638" x="3629025" y="5797550"/>
          <p14:tracePt t="45646" x="3605213" y="5810250"/>
          <p14:tracePt t="45653" x="3581400" y="5810250"/>
          <p14:tracePt t="45660" x="3544888" y="5810250"/>
          <p14:tracePt t="45667" x="3508375" y="5810250"/>
          <p14:tracePt t="45675" x="3471863" y="5810250"/>
          <p14:tracePt t="45683" x="3435350" y="5810250"/>
          <p14:tracePt t="45689" x="3409950" y="5810250"/>
          <p14:tracePt t="45698" x="3373438" y="5786438"/>
          <p14:tracePt t="45705" x="3336925" y="5773738"/>
          <p14:tracePt t="45712" x="3325813" y="5773738"/>
          <p14:tracePt t="45719" x="3313113" y="5749925"/>
          <p14:tracePt t="45726" x="3289300" y="5749925"/>
          <p14:tracePt t="45734" x="3276600" y="5737225"/>
          <p14:tracePt t="45741" x="3263900" y="5713413"/>
          <p14:tracePt t="45747" x="3252788" y="5713413"/>
          <p14:tracePt t="45756" x="3240088" y="5688013"/>
          <p14:tracePt t="45778" x="3227388" y="5676900"/>
          <p14:tracePt t="45800" x="3214688" y="5676900"/>
          <p14:tracePt t="46129" x="3203575" y="5676900"/>
          <p14:tracePt t="46137" x="3190875" y="5676900"/>
          <p14:tracePt t="46144" x="3178175" y="5676900"/>
          <p14:tracePt t="46152" x="3154363" y="5676900"/>
          <p14:tracePt t="46158" x="3117850" y="5676900"/>
          <p14:tracePt t="46166" x="3081338" y="5676900"/>
          <p14:tracePt t="46173" x="3057525" y="5676900"/>
          <p14:tracePt t="46180" x="2995613" y="5676900"/>
          <p14:tracePt t="46188" x="2947988" y="5676900"/>
          <p14:tracePt t="46195" x="2886075" y="5676900"/>
          <p14:tracePt t="46203" x="2849563" y="5676900"/>
          <p14:tracePt t="46209" x="2813050" y="5676900"/>
          <p14:tracePt t="46217" x="2776538" y="5676900"/>
          <p14:tracePt t="46224" x="2740025" y="5676900"/>
          <p14:tracePt t="46231" x="2679700" y="5676900"/>
          <p14:tracePt t="46238" x="2643188" y="5676900"/>
          <p14:tracePt t="46246" x="2619375" y="5676900"/>
          <p14:tracePt t="46254" x="2593975" y="5676900"/>
          <p14:tracePt t="46261" x="2582863" y="5676900"/>
          <p14:tracePt t="46268" x="2557463" y="5676900"/>
          <p14:tracePt t="46276" x="2546350" y="5676900"/>
          <p14:tracePt t="46283" x="2520950" y="5676900"/>
          <p14:tracePt t="46290" x="2508250" y="5676900"/>
          <p14:tracePt t="46298" x="2484438" y="5676900"/>
          <p14:tracePt t="46305" x="2460625" y="5664200"/>
          <p14:tracePt t="46312" x="2435225" y="5664200"/>
          <p14:tracePt t="46320" x="2411413" y="5651500"/>
          <p14:tracePt t="46326" x="2387600" y="5651500"/>
          <p14:tracePt t="46335" x="2374900" y="5651500"/>
          <p14:tracePt t="46341" x="2338388" y="5640388"/>
          <p14:tracePt t="46348" x="2314575" y="5640388"/>
          <p14:tracePt t="46356" x="2301875" y="5640388"/>
          <p14:tracePt t="46364" x="2289175" y="5640388"/>
          <p14:tracePt t="46371" x="2265363" y="5640388"/>
          <p14:tracePt t="46378" x="2241550" y="5640388"/>
          <p14:tracePt t="46386" x="2216150" y="5627688"/>
          <p14:tracePt t="46392" x="2205038" y="5627688"/>
          <p14:tracePt t="46400" x="2168525" y="5614988"/>
          <p14:tracePt t="46408" x="2143125" y="5614988"/>
          <p14:tracePt t="46415" x="2119313" y="5614988"/>
          <p14:tracePt t="46423" x="2106613" y="5603875"/>
          <p14:tracePt t="46430" x="2082800" y="5603875"/>
          <p14:tracePt t="46437" x="2058988" y="5591175"/>
          <p14:tracePt t="46452" x="2033588" y="5591175"/>
          <p14:tracePt t="46458" x="2022475" y="5591175"/>
          <p14:tracePt t="46473" x="2009775" y="5591175"/>
          <p14:tracePt t="46480" x="2009775" y="5578475"/>
          <p14:tracePt t="46488" x="1997075" y="5578475"/>
          <p14:tracePt t="46496" x="1985963" y="5578475"/>
          <p14:tracePt t="46509" x="1985963" y="5567363"/>
          <p14:tracePt t="46518" x="1973263" y="5567363"/>
          <p14:tracePt t="46562" x="1960563" y="5567363"/>
          <p14:tracePt t="46665" x="1973263" y="5567363"/>
          <p14:tracePt t="46672" x="1985963" y="5567363"/>
          <p14:tracePt t="46679" x="1997075" y="5567363"/>
          <p14:tracePt t="46688" x="2033588" y="5567363"/>
          <p14:tracePt t="46694" x="2046288" y="5567363"/>
          <p14:tracePt t="46700" x="2070100" y="5578475"/>
          <p14:tracePt t="46707" x="2095500" y="5591175"/>
          <p14:tracePt t="46714" x="2119313" y="5603875"/>
          <p14:tracePt t="46721" x="2132013" y="5627688"/>
          <p14:tracePt t="46730" x="2155825" y="5640388"/>
          <p14:tracePt t="46737" x="2168525" y="5664200"/>
          <p14:tracePt t="46744" x="2179638" y="5676900"/>
          <p14:tracePt t="46752" x="2192338" y="5688013"/>
          <p14:tracePt t="46759" x="2216150" y="5700713"/>
          <p14:tracePt t="46767" x="2228850" y="5724525"/>
          <p14:tracePt t="46773" x="2252663" y="5749925"/>
          <p14:tracePt t="46782" x="2265363" y="5773738"/>
          <p14:tracePt t="46789" x="2278063" y="5786438"/>
          <p14:tracePt t="46796" x="2289175" y="5810250"/>
          <p14:tracePt t="46803" x="2301875" y="5822950"/>
          <p14:tracePt t="46810" x="2301875" y="5834063"/>
          <p14:tracePt t="46818" x="2314575" y="5859463"/>
          <p14:tracePt t="46824" x="2325688" y="5859463"/>
          <p14:tracePt t="46831" x="2325688" y="5870575"/>
          <p14:tracePt t="46839" x="2338388" y="5870575"/>
          <p14:tracePt t="46847" x="2338388" y="5883275"/>
          <p14:tracePt t="46854" x="2351088" y="5895975"/>
          <p14:tracePt t="46862" x="2362200" y="5895975"/>
          <p14:tracePt t="46869" x="2374900" y="5907088"/>
          <p14:tracePt t="46876" x="2387600" y="5907088"/>
          <p14:tracePt t="46884" x="2398713" y="5932488"/>
          <p14:tracePt t="46890" x="2411413" y="5932488"/>
          <p14:tracePt t="46898" x="2435225" y="5956300"/>
          <p14:tracePt t="46907" x="2447925" y="5956300"/>
          <p14:tracePt t="46913" x="2460625" y="5969000"/>
          <p14:tracePt t="46920" x="2484438" y="5981700"/>
          <p14:tracePt t="46927" x="2484438" y="5992813"/>
          <p14:tracePt t="46935" x="2508250" y="6005513"/>
          <p14:tracePt t="46949" x="2533650" y="6005513"/>
          <p14:tracePt t="46965" x="2546350" y="6005513"/>
          <p14:tracePt t="46978" x="2557463" y="6005513"/>
          <p14:tracePt t="46986" x="2570163" y="6005513"/>
          <p14:tracePt t="46993" x="2582863" y="6005513"/>
          <p14:tracePt t="47001" x="2593975" y="6005513"/>
          <p14:tracePt t="47008" x="2606675" y="5992813"/>
          <p14:tracePt t="47016" x="2619375" y="5992813"/>
          <p14:tracePt t="47023" x="2630488" y="5969000"/>
          <p14:tracePt t="47030" x="2643188" y="5956300"/>
          <p14:tracePt t="47038" x="2655888" y="5945188"/>
          <p14:tracePt t="47044" x="2667000" y="5907088"/>
          <p14:tracePt t="47052" x="2679700" y="5883275"/>
          <p14:tracePt t="47059" x="2692400" y="5870575"/>
          <p14:tracePt t="47066" x="2703513" y="5846763"/>
          <p14:tracePt t="47073" x="2703513" y="5822950"/>
          <p14:tracePt t="47081" x="2716213" y="5810250"/>
          <p14:tracePt t="47089" x="2716213" y="5797550"/>
          <p14:tracePt t="47096" x="2728913" y="5786438"/>
          <p14:tracePt t="47110" x="2728913" y="5773738"/>
          <p14:tracePt t="47118" x="2740025" y="5761038"/>
          <p14:tracePt t="47133" x="2752725" y="5749925"/>
          <p14:tracePt t="47148" x="2765425" y="5724525"/>
          <p14:tracePt t="47155" x="2776538" y="5724525"/>
          <p14:tracePt t="47162" x="2789238" y="5713413"/>
          <p14:tracePt t="47176" x="2801938" y="5700713"/>
          <p14:tracePt t="47183" x="2813050" y="5700713"/>
          <p14:tracePt t="47190" x="2825750" y="5700713"/>
          <p14:tracePt t="47199" x="2838450" y="5700713"/>
          <p14:tracePt t="47207" x="2849563" y="5688013"/>
          <p14:tracePt t="47213" x="2874963" y="5688013"/>
          <p14:tracePt t="47221" x="2886075" y="5688013"/>
          <p14:tracePt t="47228" x="2911475" y="5688013"/>
          <p14:tracePt t="47236" x="2935288" y="5688013"/>
          <p14:tracePt t="47242" x="2959100" y="5688013"/>
          <p14:tracePt t="47250" x="2984500" y="5688013"/>
          <p14:tracePt t="47257" x="3008313" y="5688013"/>
          <p14:tracePt t="47265" x="3044825" y="5688013"/>
          <p14:tracePt t="47272" x="3081338" y="5688013"/>
          <p14:tracePt t="47278" x="3105150" y="5688013"/>
          <p14:tracePt t="47285" x="3154363" y="5676900"/>
          <p14:tracePt t="47293" x="3190875" y="5676900"/>
          <p14:tracePt t="47301" x="3214688" y="5676900"/>
          <p14:tracePt t="47309" x="3227388" y="5676900"/>
          <p14:tracePt t="47316" x="3252788" y="5676900"/>
          <p14:tracePt t="47330" x="3263900" y="5676900"/>
          <p14:tracePt t="47338" x="3276600" y="5676900"/>
          <p14:tracePt t="47345" x="3289300" y="5676900"/>
          <p14:tracePt t="47353" x="3313113" y="5676900"/>
          <p14:tracePt t="47367" x="3325813" y="5676900"/>
          <p14:tracePt t="47374" x="3336925" y="5664200"/>
          <p14:tracePt t="47389" x="3362325" y="5664200"/>
          <p14:tracePt t="47402" x="3373438" y="5664200"/>
          <p14:tracePt t="47410" x="3386138" y="5664200"/>
          <p14:tracePt t="47418" x="3398838" y="5664200"/>
          <p14:tracePt t="47433" x="3409950" y="5651500"/>
          <p14:tracePt t="47448" x="3422650" y="5651500"/>
          <p14:tracePt t="47470" x="3435350" y="5651500"/>
          <p14:tracePt t="47476" x="3446463" y="5651500"/>
          <p14:tracePt t="47484" x="3459163" y="5651500"/>
          <p14:tracePt t="47507" x="3482975" y="5651500"/>
          <p14:tracePt t="47512" x="3495675" y="5651500"/>
          <p14:tracePt t="47520" x="3532188" y="5664200"/>
          <p14:tracePt t="47527" x="3544888" y="5688013"/>
          <p14:tracePt t="47536" x="3568700" y="5713413"/>
          <p14:tracePt t="47542" x="3581400" y="5737225"/>
          <p14:tracePt t="47550" x="3617913" y="5786438"/>
          <p14:tracePt t="47557" x="3617913" y="5810250"/>
          <p14:tracePt t="47565" x="3641725" y="5834063"/>
          <p14:tracePt t="47572" x="3641725" y="5846763"/>
          <p14:tracePt t="47579" x="3654425" y="5883275"/>
          <p14:tracePt t="47587" x="3665538" y="5895975"/>
          <p14:tracePt t="47593" x="3678238" y="5919788"/>
          <p14:tracePt t="47601" x="3678238" y="5945188"/>
          <p14:tracePt t="47609" x="3690938" y="5969000"/>
          <p14:tracePt t="47616" x="3690938" y="5992813"/>
          <p14:tracePt t="47630" x="3702050" y="6005513"/>
          <p14:tracePt t="47637" x="3702050" y="6018213"/>
          <p14:tracePt t="47646" x="3702050" y="6029325"/>
          <p14:tracePt t="47938" x="3714750" y="6029325"/>
          <p14:tracePt t="47953" x="3727450" y="6029325"/>
          <p14:tracePt t="47968" x="3751263" y="6029325"/>
          <p14:tracePt t="47982" x="3775075" y="6029325"/>
          <p14:tracePt t="47990" x="3787775" y="6029325"/>
          <p14:tracePt t="48005" x="3811588" y="6018213"/>
          <p14:tracePt t="48011" x="3824288" y="6005513"/>
          <p14:tracePt t="48018" x="3836988" y="5981700"/>
          <p14:tracePt t="48026" x="3860800" y="5969000"/>
          <p14:tracePt t="48033" x="3873500" y="5945188"/>
          <p14:tracePt t="48040" x="3884613" y="5932488"/>
          <p14:tracePt t="48048" x="3897313" y="5907088"/>
          <p14:tracePt t="48056" x="3897313" y="5895975"/>
          <p14:tracePt t="48062" x="3910013" y="5870575"/>
          <p14:tracePt t="48070" x="3933825" y="5846763"/>
          <p14:tracePt t="48077" x="3933825" y="5810250"/>
          <p14:tracePt t="48085" x="3946525" y="5773738"/>
          <p14:tracePt t="48092" x="3970338" y="5737225"/>
          <p14:tracePt t="48099" x="3970338" y="5713413"/>
          <p14:tracePt t="48107" x="3983038" y="5688013"/>
          <p14:tracePt t="48114" x="3995738" y="5664200"/>
          <p14:tracePt t="48121" x="4006850" y="5640388"/>
          <p14:tracePt t="48128" x="4006850" y="5614988"/>
          <p14:tracePt t="48135" x="4019550" y="5591175"/>
          <p14:tracePt t="48143" x="4032250" y="5554663"/>
          <p14:tracePt t="48150" x="4043363" y="5530850"/>
          <p14:tracePt t="48158" x="4043363" y="5518150"/>
          <p14:tracePt t="48166" x="4056063" y="5505450"/>
          <p14:tracePt t="48180" x="4068763" y="5494338"/>
          <p14:tracePt t="48188" x="4079875" y="5481638"/>
          <p14:tracePt t="48194" x="4079875" y="5468938"/>
          <p14:tracePt t="48209" x="4092575" y="5468938"/>
          <p14:tracePt t="48224" x="4105275" y="5457825"/>
          <p14:tracePt t="48245" x="4116388" y="5457825"/>
          <p14:tracePt t="48489" x="4129088" y="5457825"/>
          <p14:tracePt t="48496" x="4152900" y="5457825"/>
          <p14:tracePt t="48503" x="4178300" y="5457825"/>
          <p14:tracePt t="48510" x="4214813" y="5457825"/>
          <p14:tracePt t="48517" x="4238625" y="5457825"/>
          <p14:tracePt t="48524" x="4275138" y="5457825"/>
          <p14:tracePt t="48531" x="4311650" y="5457825"/>
          <p14:tracePt t="48538" x="4348163" y="5457825"/>
          <p14:tracePt t="48546" x="4371975" y="5468938"/>
          <p14:tracePt t="48554" x="4397375" y="5468938"/>
          <p14:tracePt t="48560" x="4433888" y="5481638"/>
          <p14:tracePt t="48568" x="4470400" y="5481638"/>
          <p14:tracePt t="48576" x="4494213" y="5494338"/>
          <p14:tracePt t="48583" x="4518025" y="5494338"/>
          <p14:tracePt t="48591" x="4530725" y="5494338"/>
          <p14:tracePt t="48597" x="4554538" y="5505450"/>
          <p14:tracePt t="48605" x="4567238" y="5505450"/>
          <p14:tracePt t="48612" x="4579938" y="5505450"/>
          <p14:tracePt t="48620" x="4591050" y="5505450"/>
          <p14:tracePt t="48633" x="4603750" y="5505450"/>
          <p14:tracePt t="48884" x="4616450" y="5518150"/>
          <p14:tracePt t="48893" x="4627563" y="5530850"/>
          <p14:tracePt t="48899" x="4627563" y="5541963"/>
          <p14:tracePt t="48905" x="4640263" y="5554663"/>
          <p14:tracePt t="48912" x="4652963" y="5578475"/>
          <p14:tracePt t="48919" x="4676775" y="5614988"/>
          <p14:tracePt t="48927" x="4689475" y="5640388"/>
          <p14:tracePt t="48933" x="4713288" y="5651500"/>
          <p14:tracePt t="48941" x="4725988" y="5676900"/>
          <p14:tracePt t="48949" x="4738688" y="5688013"/>
          <p14:tracePt t="48957" x="4749800" y="5713413"/>
          <p14:tracePt t="48963" x="4786313" y="5737225"/>
          <p14:tracePt t="48971" x="4799013" y="5761038"/>
          <p14:tracePt t="48977" x="4822825" y="5786438"/>
          <p14:tracePt t="48986" x="4872038" y="5822950"/>
          <p14:tracePt t="48993" x="4895850" y="5846763"/>
          <p14:tracePt t="49000" x="4932363" y="5870575"/>
          <p14:tracePt t="49008" x="4968875" y="5883275"/>
          <p14:tracePt t="49015" x="5005388" y="5907088"/>
          <p14:tracePt t="49022" x="5041900" y="5919788"/>
          <p14:tracePt t="49030" x="5078413" y="5932488"/>
          <p14:tracePt t="49036" x="5103813" y="5932488"/>
          <p14:tracePt t="49043" x="5127625" y="5945188"/>
          <p14:tracePt t="49448" x="5140325" y="5945188"/>
          <p14:tracePt t="49454" x="5151438" y="5945188"/>
          <p14:tracePt t="49461" x="5176838" y="5945188"/>
          <p14:tracePt t="49474" x="5213350" y="5956300"/>
          <p14:tracePt t="49476" x="5237163" y="5956300"/>
          <p14:tracePt t="49483" x="5273675" y="5956300"/>
          <p14:tracePt t="49491" x="5322888" y="5956300"/>
          <p14:tracePt t="49498" x="5359400" y="5956300"/>
          <p14:tracePt t="49505" x="5408613" y="5956300"/>
          <p14:tracePt t="49513" x="5445125" y="5956300"/>
          <p14:tracePt t="49520" x="5492750" y="5956300"/>
          <p14:tracePt t="49527" x="5554663" y="5956300"/>
          <p14:tracePt t="49535" x="5614988" y="5956300"/>
          <p14:tracePt t="49542" x="5688013" y="5956300"/>
          <p14:tracePt t="49549" x="5784850" y="5956300"/>
          <p14:tracePt t="49556" x="5870575" y="5956300"/>
          <p14:tracePt t="49563" x="5967413" y="5956300"/>
          <p14:tracePt t="49571" x="6029325" y="5956300"/>
          <p14:tracePt t="49578" x="6115050" y="5956300"/>
          <p14:tracePt t="49586" x="6199188" y="5956300"/>
          <p14:tracePt t="49593" x="6248400" y="5956300"/>
          <p14:tracePt t="49600" x="6334125" y="5956300"/>
          <p14:tracePt t="49608" x="6381750" y="5956300"/>
          <p14:tracePt t="49616" x="6418263" y="5945188"/>
          <p14:tracePt t="49623" x="6443663" y="5945188"/>
          <p14:tracePt t="49630" x="6480175" y="5945188"/>
          <p14:tracePt t="50004" x="6491288" y="5945188"/>
          <p14:tracePt t="50011" x="6516688" y="5932488"/>
          <p14:tracePt t="50019" x="6577013" y="5932488"/>
          <p14:tracePt t="50026" x="6613525" y="5932488"/>
          <p14:tracePt t="50032" x="6673850" y="5919788"/>
          <p14:tracePt t="50039" x="6723063" y="5919788"/>
          <p14:tracePt t="50046" x="6821488" y="5919788"/>
          <p14:tracePt t="50055" x="6905625" y="5919788"/>
          <p14:tracePt t="50061" x="7004050" y="5919788"/>
          <p14:tracePt t="50068" x="7100888" y="5919788"/>
          <p14:tracePt t="50077" x="7223125" y="5919788"/>
          <p14:tracePt t="50084" x="7319963" y="5919788"/>
          <p14:tracePt t="50092" x="7416800" y="5919788"/>
          <p14:tracePt t="50098" x="7539038" y="5919788"/>
          <p14:tracePt t="50106" x="7637463" y="5919788"/>
          <p14:tracePt t="50113" x="7734300" y="5932488"/>
          <p14:tracePt t="50120" x="7831138" y="5945188"/>
          <p14:tracePt t="50127" x="8039100" y="5956300"/>
          <p14:tracePt t="50136" x="8148638" y="5956300"/>
          <p14:tracePt t="50143" x="8258175" y="5969000"/>
          <p14:tracePt t="50150" x="8380413" y="5969000"/>
          <p14:tracePt t="50156" x="8489950" y="5969000"/>
          <p14:tracePt t="50163" x="8623300" y="5969000"/>
          <p14:tracePt t="50172" x="8720138" y="5969000"/>
          <p14:tracePt t="50179" x="8782050" y="5969000"/>
          <p14:tracePt t="50187" x="8866188" y="5956300"/>
          <p14:tracePt t="50193" x="8928100" y="5945188"/>
          <p14:tracePt t="50201" x="8964613" y="5932488"/>
          <p14:tracePt t="50208" x="9013825" y="5932488"/>
          <p14:tracePt t="50216" x="9061450" y="5919788"/>
          <p14:tracePt t="50225" x="9123363" y="5907088"/>
          <p14:tracePt t="50230" x="9207500" y="5895975"/>
          <p14:tracePt t="50238" x="9244013" y="5895975"/>
          <p14:tracePt t="50245" x="9293225" y="5883275"/>
          <p14:tracePt t="50253" x="9353550" y="5870575"/>
          <p14:tracePt t="50259" x="9402763" y="5846763"/>
          <p14:tracePt t="50268" x="9439275" y="5846763"/>
          <p14:tracePt t="50273" x="9463088" y="5834063"/>
          <p14:tracePt t="50281" x="9499600" y="5810250"/>
          <p14:tracePt t="50289" x="9525000" y="5810250"/>
          <p14:tracePt t="50296" x="9548813" y="5797550"/>
          <p14:tracePt t="50304" x="9548813" y="5786438"/>
          <p14:tracePt t="50311" x="9561513" y="5786438"/>
          <p14:tracePt t="50318" x="9585325" y="5773738"/>
          <p14:tracePt t="50325" x="9598025" y="5761038"/>
          <p14:tracePt t="50333" x="9621838" y="5749925"/>
          <p14:tracePt t="50340" x="9634538" y="5724525"/>
          <p14:tracePt t="50348" x="9658350" y="5700713"/>
          <p14:tracePt t="50362" x="9671050" y="5676900"/>
          <p14:tracePt t="50370" x="9694863" y="5651500"/>
          <p14:tracePt t="50377" x="9707563" y="5640388"/>
          <p14:tracePt t="50384" x="9707563" y="5614988"/>
          <p14:tracePt t="50398" x="9720263" y="5603875"/>
          <p14:tracePt t="50406" x="9720263" y="5567363"/>
          <p14:tracePt t="50413" x="9720263" y="5554663"/>
          <p14:tracePt t="50421" x="9720263" y="5530850"/>
          <p14:tracePt t="50428" x="9720263" y="5518150"/>
          <p14:tracePt t="50436" x="9707563" y="5481638"/>
          <p14:tracePt t="50443" x="9694863" y="5468938"/>
          <p14:tracePt t="50450" x="9683750" y="5445125"/>
          <p14:tracePt t="50458" x="9671050" y="5408613"/>
          <p14:tracePt t="50465" x="9645650" y="5384800"/>
          <p14:tracePt t="50472" x="9634538" y="5359400"/>
          <p14:tracePt t="50479" x="9609138" y="5335588"/>
          <p14:tracePt t="50487" x="9609138" y="5311775"/>
          <p14:tracePt t="50494" x="9585325" y="5273675"/>
          <p14:tracePt t="50502" x="9572625" y="5249863"/>
          <p14:tracePt t="50508" x="9548813" y="5237163"/>
          <p14:tracePt t="50515" x="9536113" y="5213350"/>
          <p14:tracePt t="50522" x="9512300" y="5200650"/>
          <p14:tracePt t="50531" x="9463088" y="5164138"/>
          <p14:tracePt t="50538" x="9415463" y="5140325"/>
          <p14:tracePt t="50545" x="9342438" y="5116513"/>
          <p14:tracePt t="50552" x="9220200" y="5067300"/>
          <p14:tracePt t="50559" x="9123363" y="5030788"/>
          <p14:tracePt t="50568" x="9001125" y="4994275"/>
          <p14:tracePt t="50575" x="8902700" y="4981575"/>
          <p14:tracePt t="50582" x="8818563" y="4970463"/>
          <p14:tracePt t="50590" x="8769350" y="4970463"/>
          <p14:tracePt t="50597" x="8696325" y="4957763"/>
          <p14:tracePt t="50604" x="8610600" y="4945063"/>
          <p14:tracePt t="50611" x="8550275" y="4933950"/>
          <p14:tracePt t="50619" x="8453438" y="4933950"/>
          <p14:tracePt t="50625" x="8416925" y="4921250"/>
          <p14:tracePt t="50632" x="8343900" y="4921250"/>
          <p14:tracePt t="50639" x="8294688" y="4908550"/>
          <p14:tracePt t="50648" x="8258175" y="4908550"/>
          <p14:tracePt t="50655" x="8221663" y="4908550"/>
          <p14:tracePt t="50662" x="8172450" y="4908550"/>
          <p14:tracePt t="50670" x="8123238" y="4908550"/>
          <p14:tracePt t="50677" x="8075613" y="4908550"/>
          <p14:tracePt t="50684" x="7989888" y="4921250"/>
          <p14:tracePt t="50692" x="7929563" y="4945063"/>
          <p14:tracePt t="50699" x="7880350" y="4970463"/>
          <p14:tracePt t="50707" x="7831138" y="4994275"/>
          <p14:tracePt t="50714" x="7794625" y="5006975"/>
          <p14:tracePt t="50721" x="7770813" y="5030788"/>
          <p14:tracePt t="50728" x="7747000" y="5043488"/>
          <p14:tracePt t="50736" x="7710488" y="5067300"/>
          <p14:tracePt t="50742" x="7697788" y="5080000"/>
          <p14:tracePt t="50749" x="7685088" y="5080000"/>
          <p14:tracePt t="50758" x="7673975" y="5091113"/>
          <p14:tracePt t="50765" x="7661275" y="5103813"/>
          <p14:tracePt t="50773" x="7661275" y="5116513"/>
          <p14:tracePt t="50780" x="7648575" y="5140325"/>
          <p14:tracePt t="50786" x="7648575" y="5164138"/>
          <p14:tracePt t="50794" x="7637463" y="5189538"/>
          <p14:tracePt t="50802" x="7637463" y="5213350"/>
          <p14:tracePt t="50808" x="7637463" y="5237163"/>
          <p14:tracePt t="50817" x="7637463" y="5262563"/>
          <p14:tracePt t="50824" x="7637463" y="5286375"/>
          <p14:tracePt t="50831" x="7637463" y="5322888"/>
          <p14:tracePt t="50838" x="7648575" y="5348288"/>
          <p14:tracePt t="50845" x="7673975" y="5384800"/>
          <p14:tracePt t="50853" x="7673975" y="5421313"/>
          <p14:tracePt t="50859" x="7697788" y="5445125"/>
          <p14:tracePt t="50867" x="7747000" y="5518150"/>
          <p14:tracePt t="50875" x="7783513" y="5554663"/>
          <p14:tracePt t="50882" x="7843838" y="5591175"/>
          <p14:tracePt t="50890" x="7893050" y="5640388"/>
          <p14:tracePt t="50897" x="7953375" y="5688013"/>
          <p14:tracePt t="50904" x="8013700" y="5737225"/>
          <p14:tracePt t="50911" x="8086725" y="5773738"/>
          <p14:tracePt t="50919" x="8196263" y="5834063"/>
          <p14:tracePt t="50926" x="8281988" y="5870575"/>
          <p14:tracePt t="50934" x="8404225" y="5945188"/>
          <p14:tracePt t="50941" x="8464550" y="5956300"/>
          <p14:tracePt t="50948" x="8550275" y="5981700"/>
          <p14:tracePt t="50956" x="8636000" y="6005513"/>
          <p14:tracePt t="50962" x="8745538" y="6042025"/>
          <p14:tracePt t="50970" x="8842375" y="6042025"/>
          <p14:tracePt t="50977" x="8939213" y="6054725"/>
          <p14:tracePt t="50984" x="9001125" y="6054725"/>
          <p14:tracePt t="50992" x="9097963" y="6054725"/>
          <p14:tracePt t="51000" x="9183688" y="6054725"/>
          <p14:tracePt t="51007" x="9256713" y="6054725"/>
          <p14:tracePt t="51014" x="9317038" y="6029325"/>
          <p14:tracePt t="51021" x="9378950" y="6005513"/>
          <p14:tracePt t="51028" x="9439275" y="5969000"/>
          <p14:tracePt t="51036" x="9463088" y="5956300"/>
          <p14:tracePt t="51044" x="9499600" y="5919788"/>
          <p14:tracePt t="51050" x="9525000" y="5895975"/>
          <p14:tracePt t="51058" x="9561513" y="5859463"/>
          <p14:tracePt t="51066" x="9585325" y="5822950"/>
          <p14:tracePt t="51073" x="9609138" y="5797550"/>
          <p14:tracePt t="51080" x="9621838" y="5761038"/>
          <p14:tracePt t="51087" x="9645650" y="5724525"/>
          <p14:tracePt t="51094" x="9658350" y="5700713"/>
          <p14:tracePt t="51101" x="9683750" y="5664200"/>
          <p14:tracePt t="51109" x="9707563" y="5640388"/>
          <p14:tracePt t="51117" x="9707563" y="5603875"/>
          <p14:tracePt t="51124" x="9720263" y="5578475"/>
          <p14:tracePt t="51131" x="9720263" y="5567363"/>
          <p14:tracePt t="51139" x="9731375" y="5554663"/>
          <p14:tracePt t="51145" x="9731375" y="5530850"/>
          <p14:tracePt t="51154" x="9731375" y="5518150"/>
          <p14:tracePt t="51160" x="9731375" y="5505450"/>
          <p14:tracePt t="51168" x="9731375" y="5481638"/>
          <p14:tracePt t="51175" x="9731375" y="5457825"/>
          <p14:tracePt t="51183" x="9720263" y="5432425"/>
          <p14:tracePt t="51190" x="9707563" y="5421313"/>
          <p14:tracePt t="51197" x="9683750" y="5395913"/>
          <p14:tracePt t="51205" x="9658350" y="5384800"/>
          <p14:tracePt t="51211" x="9634538" y="5348288"/>
          <p14:tracePt t="51218" x="9572625" y="5335588"/>
          <p14:tracePt t="51225" x="9536113" y="5311775"/>
          <p14:tracePt t="51234" x="9488488" y="5299075"/>
          <p14:tracePt t="51240" x="9463088" y="5286375"/>
          <p14:tracePt t="51248" x="9353550" y="5262563"/>
          <p14:tracePt t="51256" x="9280525" y="5249863"/>
          <p14:tracePt t="51263" x="9207500" y="5237163"/>
          <p14:tracePt t="51270" x="9097963" y="5213350"/>
          <p14:tracePt t="51277" x="9037638" y="5213350"/>
          <p14:tracePt t="51285" x="8964613" y="5200650"/>
          <p14:tracePt t="51292" x="8915400" y="5189538"/>
          <p14:tracePt t="51300" x="8829675" y="5189538"/>
          <p14:tracePt t="51308" x="8732838" y="5189538"/>
          <p14:tracePt t="51314" x="8647113" y="5176838"/>
          <p14:tracePt t="51322" x="8574088" y="5176838"/>
          <p14:tracePt t="51328" x="8501063" y="5176838"/>
          <p14:tracePt t="51335" x="8453438" y="5176838"/>
          <p14:tracePt t="51343" x="8391525" y="5176838"/>
          <p14:tracePt t="51351" x="8331200" y="5176838"/>
          <p14:tracePt t="51359" x="8281988" y="5176838"/>
          <p14:tracePt t="51366" x="8245475" y="5176838"/>
          <p14:tracePt t="51373" x="8208963" y="5176838"/>
          <p14:tracePt t="51380" x="8172450" y="5189538"/>
          <p14:tracePt t="51388" x="8148638" y="5200650"/>
          <p14:tracePt t="51394" x="8123238" y="5213350"/>
          <p14:tracePt t="51402" x="8099425" y="5226050"/>
          <p14:tracePt t="51410" x="8086725" y="5237163"/>
          <p14:tracePt t="51417" x="8075613" y="5249863"/>
          <p14:tracePt t="51424" x="8062913" y="5273675"/>
          <p14:tracePt t="51432" x="8039100" y="5299075"/>
          <p14:tracePt t="51439" x="8039100" y="5322888"/>
          <p14:tracePt t="51445" x="8013700" y="5335588"/>
          <p14:tracePt t="51452" x="8002588" y="5372100"/>
          <p14:tracePt t="51460" x="8002588" y="5384800"/>
          <p14:tracePt t="51468" x="7989888" y="5395913"/>
          <p14:tracePt t="51475" x="7977188" y="5432425"/>
          <p14:tracePt t="51483" x="7977188" y="5457825"/>
          <p14:tracePt t="51490" x="7977188" y="5494338"/>
          <p14:tracePt t="51497" x="7977188" y="5518150"/>
          <p14:tracePt t="51505" x="7977188" y="5541963"/>
          <p14:tracePt t="51511" x="7977188" y="5554663"/>
          <p14:tracePt t="51520" x="7977188" y="5567363"/>
          <p14:tracePt t="51526" x="7977188" y="5591175"/>
          <p14:tracePt t="51540" x="7989888" y="5614988"/>
          <p14:tracePt t="51548" x="8013700" y="5627688"/>
          <p14:tracePt t="51556" x="8026400" y="5640388"/>
          <p14:tracePt t="51562" x="8050213" y="5651500"/>
          <p14:tracePt t="51570" x="8086725" y="5688013"/>
          <p14:tracePt t="51578" x="8123238" y="5700713"/>
          <p14:tracePt t="51586" x="8148638" y="5713413"/>
          <p14:tracePt t="51592" x="8172450" y="5724525"/>
          <p14:tracePt t="51600" x="8232775" y="5749925"/>
          <p14:tracePt t="51608" x="8294688" y="5761038"/>
          <p14:tracePt t="51615" x="8343900" y="5786438"/>
          <p14:tracePt t="51622" x="8440738" y="5797550"/>
          <p14:tracePt t="51628" x="8513763" y="5810250"/>
          <p14:tracePt t="51637" x="8610600" y="5822950"/>
          <p14:tracePt t="51643" x="8696325" y="5822950"/>
          <p14:tracePt t="51651" x="8793163" y="5822950"/>
          <p14:tracePt t="51658" x="8878888" y="5822950"/>
          <p14:tracePt t="51667" x="8977313" y="5822950"/>
          <p14:tracePt t="51673" x="9024938" y="5822950"/>
          <p14:tracePt t="51680" x="9074150" y="5822950"/>
          <p14:tracePt t="51687" x="9134475" y="5822950"/>
          <p14:tracePt t="51695" x="9183688" y="5822950"/>
          <p14:tracePt t="51703" x="9232900" y="5810250"/>
          <p14:tracePt t="51710" x="9280525" y="5797550"/>
          <p14:tracePt t="51717" x="9305925" y="5797550"/>
          <p14:tracePt t="51725" x="9353550" y="5773738"/>
          <p14:tracePt t="51732" x="9390063" y="5761038"/>
          <p14:tracePt t="51739" x="9402763" y="5749925"/>
          <p14:tracePt t="51746" x="9426575" y="5724525"/>
          <p14:tracePt t="51754" x="9463088" y="5713413"/>
          <p14:tracePt t="51761" x="9463088" y="5688013"/>
          <p14:tracePt t="51768" x="9488488" y="5676900"/>
          <p14:tracePt t="51775" x="9499600" y="5651500"/>
          <p14:tracePt t="51783" x="9525000" y="5627688"/>
          <p14:tracePt t="51789" x="9525000" y="5603875"/>
          <p14:tracePt t="51797" x="9536113" y="5567363"/>
          <p14:tracePt t="51804" x="9548813" y="5541963"/>
          <p14:tracePt t="51812" x="9561513" y="5518150"/>
          <p14:tracePt t="51820" x="9561513" y="5481638"/>
          <p14:tracePt t="51827" x="9561513" y="5457825"/>
          <p14:tracePt t="51835" x="9561513" y="5445125"/>
          <p14:tracePt t="51841" x="9561513" y="5421313"/>
          <p14:tracePt t="51849" x="9561513" y="5408613"/>
          <p14:tracePt t="51857" x="9561513" y="5384800"/>
          <p14:tracePt t="51863" x="9561513" y="5359400"/>
          <p14:tracePt t="51871" x="9561513" y="5348288"/>
          <p14:tracePt t="51878" x="9561513" y="5335588"/>
          <p14:tracePt t="51886" x="9561513" y="5311775"/>
          <p14:tracePt t="51892" x="9548813" y="5311775"/>
          <p14:tracePt t="51900" x="9536113" y="5286375"/>
          <p14:tracePt t="51908" x="9525000" y="5286375"/>
          <p14:tracePt t="51914" x="9499600" y="5273675"/>
          <p14:tracePt t="51921" x="9475788" y="5262563"/>
          <p14:tracePt t="51929" x="9451975" y="5237163"/>
          <p14:tracePt t="51937" x="9402763" y="5226050"/>
          <p14:tracePt t="51943" x="9378950" y="5226050"/>
          <p14:tracePt t="51951" x="9293225" y="5213350"/>
          <p14:tracePt t="51958" x="9232900" y="5200650"/>
          <p14:tracePt t="51966" x="9110663" y="5189538"/>
          <p14:tracePt t="51974" x="9037638" y="5189538"/>
          <p14:tracePt t="51980" x="8915400" y="5189538"/>
          <p14:tracePt t="51988" x="8793163" y="5189538"/>
          <p14:tracePt t="51995" x="8672513" y="5189538"/>
          <p14:tracePt t="52003" x="8599488" y="5189538"/>
          <p14:tracePt t="52010" x="8550275" y="5189538"/>
          <p14:tracePt t="52018" x="8477250" y="5189538"/>
          <p14:tracePt t="52025" x="8404225" y="5189538"/>
          <p14:tracePt t="52031" x="8355013" y="5200650"/>
          <p14:tracePt t="52038" x="8270875" y="5200650"/>
          <p14:tracePt t="52047" x="8221663" y="5213350"/>
          <p14:tracePt t="52054" x="8172450" y="5213350"/>
          <p14:tracePt t="52061" x="8135938" y="5226050"/>
          <p14:tracePt t="52068" x="8075613" y="5249863"/>
          <p14:tracePt t="52075" x="8050213" y="5262563"/>
          <p14:tracePt t="52084" x="8026400" y="5273675"/>
          <p14:tracePt t="52089" x="7989888" y="5299075"/>
          <p14:tracePt t="52098" x="7966075" y="5311775"/>
          <p14:tracePt t="52106" x="7953375" y="5335588"/>
          <p14:tracePt t="52112" x="7929563" y="5348288"/>
          <p14:tracePt t="52120" x="7916863" y="5359400"/>
          <p14:tracePt t="52127" x="7904163" y="5384800"/>
          <p14:tracePt t="52135" x="7904163" y="5395913"/>
          <p14:tracePt t="52142" x="7904163" y="5408613"/>
          <p14:tracePt t="52149" x="7893050" y="5432425"/>
          <p14:tracePt t="52156" x="7893050" y="5445125"/>
          <p14:tracePt t="52163" x="7893050" y="5457825"/>
          <p14:tracePt t="52170" x="7893050" y="5481638"/>
          <p14:tracePt t="52178" x="7893050" y="5505450"/>
          <p14:tracePt t="52186" x="7893050" y="5518150"/>
          <p14:tracePt t="52193" x="7893050" y="5541963"/>
          <p14:tracePt t="52200" x="7916863" y="5567363"/>
          <p14:tracePt t="52208" x="7916863" y="5578475"/>
          <p14:tracePt t="52226" x="7953375" y="5614988"/>
          <p14:tracePt t="52229" x="7966075" y="5640388"/>
          <p14:tracePt t="52237" x="7977188" y="5664200"/>
          <p14:tracePt t="52243" x="8013700" y="5688013"/>
          <p14:tracePt t="52252" x="8039100" y="5713413"/>
          <p14:tracePt t="52259" x="8086725" y="5749925"/>
          <p14:tracePt t="52267" x="8112125" y="5773738"/>
          <p14:tracePt t="52273" x="8185150" y="5822950"/>
          <p14:tracePt t="52280" x="8270875" y="5859463"/>
          <p14:tracePt t="52287" x="8380413" y="5907088"/>
          <p14:tracePt t="52295" x="8464550" y="5932488"/>
          <p14:tracePt t="52303" x="8550275" y="5956300"/>
          <p14:tracePt t="52310" x="8599488" y="5969000"/>
          <p14:tracePt t="52318" x="8696325" y="5981700"/>
          <p14:tracePt t="52326" x="8782050" y="5981700"/>
          <p14:tracePt t="52332" x="8829675" y="5981700"/>
          <p14:tracePt t="52340" x="8915400" y="5981700"/>
          <p14:tracePt t="52347" x="8964613" y="5981700"/>
          <p14:tracePt t="52354" x="9013825" y="5981700"/>
          <p14:tracePt t="52361" x="9050338" y="5981700"/>
          <p14:tracePt t="52369" x="9097963" y="5981700"/>
          <p14:tracePt t="52376" x="9134475" y="5969000"/>
          <p14:tracePt t="52384" x="9207500" y="5932488"/>
          <p14:tracePt t="52390" x="9244013" y="5907088"/>
          <p14:tracePt t="52397" x="9305925" y="5859463"/>
          <p14:tracePt t="52404" x="9342438" y="5834063"/>
          <p14:tracePt t="52412" x="9378950" y="5810250"/>
          <p14:tracePt t="52420" x="9426575" y="5761038"/>
          <p14:tracePt t="52427" x="9439275" y="5737225"/>
          <p14:tracePt t="52435" x="9475788" y="5676900"/>
          <p14:tracePt t="52442" x="9488488" y="5651500"/>
          <p14:tracePt t="52449" x="9512300" y="5614988"/>
          <p14:tracePt t="52457" x="9525000" y="5578475"/>
          <p14:tracePt t="52464" x="9536113" y="5554663"/>
          <p14:tracePt t="52471" x="9548813" y="5518150"/>
          <p14:tracePt t="52478" x="9561513" y="5481638"/>
          <p14:tracePt t="52486" x="9561513" y="5445125"/>
          <p14:tracePt t="52493" x="9561513" y="5432425"/>
          <p14:tracePt t="52500" x="9561513" y="5421313"/>
          <p14:tracePt t="52508" x="9561513" y="5395913"/>
          <p14:tracePt t="52514" x="9561513" y="5384800"/>
          <p14:tracePt t="52522" x="9561513" y="5372100"/>
          <p14:tracePt t="52529" x="9561513" y="5359400"/>
          <p14:tracePt t="52538" x="9561513" y="5335588"/>
          <p14:tracePt t="52544" x="9561513" y="5311775"/>
          <p14:tracePt t="52552" x="9561513" y="5286375"/>
          <p14:tracePt t="52559" x="9548813" y="5273675"/>
          <p14:tracePt t="52567" x="9525000" y="5249863"/>
          <p14:tracePt t="52574" x="9488488" y="5226050"/>
          <p14:tracePt t="52581" x="9463088" y="5200650"/>
          <p14:tracePt t="52589" x="9415463" y="5189538"/>
          <p14:tracePt t="52595" x="9378950" y="5164138"/>
          <p14:tracePt t="52604" x="9256713" y="5127625"/>
          <p14:tracePt t="52611" x="9159875" y="5091113"/>
          <p14:tracePt t="52618" x="9037638" y="5054600"/>
          <p14:tracePt t="52626" x="8951913" y="5030788"/>
          <p14:tracePt t="52631" x="8878888" y="5018088"/>
          <p14:tracePt t="52639" x="8756650" y="5006975"/>
          <p14:tracePt t="52647" x="8659813" y="5006975"/>
          <p14:tracePt t="52655" x="8562975" y="5006975"/>
          <p14:tracePt t="52661" x="8513763" y="5006975"/>
          <p14:tracePt t="52669" x="8440738" y="5006975"/>
          <p14:tracePt t="52676" x="8391525" y="5006975"/>
          <p14:tracePt t="52684" x="8331200" y="5006975"/>
          <p14:tracePt t="52691" x="8270875" y="5006975"/>
          <p14:tracePt t="52698" x="8208963" y="5006975"/>
          <p14:tracePt t="52706" x="8159750" y="5018088"/>
          <p14:tracePt t="52712" x="8099425" y="5043488"/>
          <p14:tracePt t="52720" x="8039100" y="5067300"/>
          <p14:tracePt t="52728" x="8013700" y="5080000"/>
          <p14:tracePt t="52735" x="7989888" y="5091113"/>
          <p14:tracePt t="52743" x="7966075" y="5116513"/>
          <p14:tracePt t="52749" x="7929563" y="5140325"/>
          <p14:tracePt t="52756" x="7893050" y="5176838"/>
          <p14:tracePt t="52763" x="7867650" y="5226050"/>
          <p14:tracePt t="52772" x="7843838" y="5249863"/>
          <p14:tracePt t="52778" x="7831138" y="5262563"/>
          <p14:tracePt t="52786" x="7807325" y="5299075"/>
          <p14:tracePt t="52793" x="7807325" y="5311775"/>
          <p14:tracePt t="52800" x="7794625" y="5322888"/>
          <p14:tracePt t="52808" x="7794625" y="5348288"/>
          <p14:tracePt t="52823" x="7783513" y="5372100"/>
          <p14:tracePt t="52829" x="7783513" y="5384800"/>
          <p14:tracePt t="52838" x="7783513" y="5408613"/>
          <p14:tracePt t="52845" x="7783513" y="5421313"/>
          <p14:tracePt t="52852" x="7783513" y="5445125"/>
          <p14:tracePt t="52859" x="7783513" y="5468938"/>
          <p14:tracePt t="52866" x="7783513" y="5494338"/>
          <p14:tracePt t="52873" x="7794625" y="5505450"/>
          <p14:tracePt t="52881" x="7820025" y="5530850"/>
          <p14:tracePt t="52889" x="7831138" y="5541963"/>
          <p14:tracePt t="52895" x="7856538" y="5567363"/>
          <p14:tracePt t="52904" x="7893050" y="5591175"/>
          <p14:tracePt t="52910" x="7929563" y="5614988"/>
          <p14:tracePt t="52918" x="7977188" y="5651500"/>
          <p14:tracePt t="52926" x="8026400" y="5676900"/>
          <p14:tracePt t="52932" x="8123238" y="5737225"/>
          <p14:tracePt t="52940" x="8245475" y="5797550"/>
          <p14:tracePt t="52947" x="8355013" y="5834063"/>
          <p14:tracePt t="52955" x="8453438" y="5870575"/>
          <p14:tracePt t="52962" x="8526463" y="5895975"/>
          <p14:tracePt t="52969" x="8659813" y="5919788"/>
          <p14:tracePt t="52976" x="8732838" y="5932488"/>
          <p14:tracePt t="52983" x="8842375" y="5945188"/>
          <p14:tracePt t="52990" x="8939213" y="5956300"/>
          <p14:tracePt t="52998" x="8977313" y="5956300"/>
          <p14:tracePt t="53006" x="9013825" y="5956300"/>
          <p14:tracePt t="56514" x="9001125" y="5956300"/>
          <p14:tracePt t="56521" x="8977313" y="5956300"/>
          <p14:tracePt t="56530" x="8951913" y="5956300"/>
          <p14:tracePt t="56536" x="8928100" y="5956300"/>
          <p14:tracePt t="56543" x="8902700" y="5945188"/>
          <p14:tracePt t="56550" x="8866188" y="5932488"/>
          <p14:tracePt t="56558" x="8793163" y="5919788"/>
          <p14:tracePt t="56565" x="8745538" y="5895975"/>
          <p14:tracePt t="56573" x="8683625" y="5883275"/>
          <p14:tracePt t="56579" x="8647113" y="5870575"/>
          <p14:tracePt t="56586" x="8513763" y="5797550"/>
          <p14:tracePt t="56593" x="8380413" y="5749925"/>
          <p14:tracePt t="56601" x="8270875" y="5713413"/>
          <p14:tracePt t="56608" x="8172450" y="5664200"/>
          <p14:tracePt t="56616" x="8086725" y="5627688"/>
          <p14:tracePt t="56624" x="7977188" y="5591175"/>
          <p14:tracePt t="56631" x="7880350" y="5541963"/>
          <p14:tracePt t="56638" x="7734300" y="5468938"/>
          <p14:tracePt t="56646" x="7624763" y="5421313"/>
          <p14:tracePt t="56653" x="7502525" y="5372100"/>
          <p14:tracePt t="56660" x="7416800" y="5322888"/>
          <p14:tracePt t="56667" x="7319963" y="5262563"/>
          <p14:tracePt t="56675" x="7246938" y="5213350"/>
          <p14:tracePt t="56682" x="7161213" y="5189538"/>
          <p14:tracePt t="56690" x="7113588" y="5176838"/>
          <p14:tracePt t="56696" x="7088188" y="5153025"/>
          <p14:tracePt t="56703" x="7051675" y="5140325"/>
          <p14:tracePt t="56711" x="7027863" y="5127625"/>
          <p14:tracePt t="56719" x="7004050" y="5103813"/>
          <p14:tracePt t="58974" x="7004050" y="5091113"/>
          <p14:tracePt t="58981" x="7004050" y="5080000"/>
          <p14:tracePt t="58988" x="6991350" y="5043488"/>
          <p14:tracePt t="58995" x="6978650" y="4981575"/>
          <p14:tracePt t="59003" x="6967538" y="4933950"/>
          <p14:tracePt t="59011" x="6942138" y="4848225"/>
          <p14:tracePt t="59018" x="6881813" y="4678363"/>
          <p14:tracePt t="59025" x="6808788" y="4324350"/>
          <p14:tracePt t="59032" x="6699250" y="3860800"/>
          <p14:tracePt t="59039" x="6613525" y="3448050"/>
          <p14:tracePt t="59048" x="6516688" y="2825750"/>
          <p14:tracePt t="59055" x="6491288" y="2400300"/>
          <p14:tracePt t="59062" x="6430963" y="1949450"/>
          <p14:tracePt t="59069" x="6357938" y="1376363"/>
          <p14:tracePt t="59075" x="6357938" y="1035050"/>
          <p14:tracePt t="59083" x="6357938" y="669925"/>
          <p14:tracePt t="59091" x="6357938" y="474663"/>
          <p14:tracePt t="59098" x="6357938" y="317500"/>
          <p14:tracePt t="59106" x="6370638" y="109538"/>
          <p14:tracePt t="59114" x="6370638" y="0"/>
          <p14:tracePt t="59640" x="6454775" y="23813"/>
          <p14:tracePt t="59647" x="6467475" y="49213"/>
          <p14:tracePt t="59656" x="6467475" y="85725"/>
          <p14:tracePt t="59663" x="6480175" y="96838"/>
          <p14:tracePt t="59670" x="6491288" y="109538"/>
          <p14:tracePt t="59676" x="6491288" y="133350"/>
          <p14:tracePt t="59684" x="6491288" y="146050"/>
          <p14:tracePt t="59691" x="6491288" y="158750"/>
          <p14:tracePt t="59699" x="6503988" y="169863"/>
          <p14:tracePt t="59720" x="6503988" y="182563"/>
          <p14:tracePt t="59729" x="6516688" y="182563"/>
          <p14:tracePt t="59773" x="6527800" y="182563"/>
          <p14:tracePt t="59787" x="6540500" y="182563"/>
          <p14:tracePt t="59801" x="6564313" y="169863"/>
          <p14:tracePt t="59808" x="6577013" y="146050"/>
          <p14:tracePt t="59816" x="6589713" y="122238"/>
          <p14:tracePt t="59824" x="6613525" y="73025"/>
          <p14:tracePt t="59831" x="6613525" y="36513"/>
          <p14:tracePt t="59838" x="6637338" y="1270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8FE3752-167C-4D89-8C04-8E363B00A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0314" y="1921566"/>
            <a:ext cx="6811367" cy="448053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7353579-703E-4CC5-8F71-34AA371ABF1C}"/>
              </a:ext>
            </a:extLst>
          </p:cNvPr>
          <p:cNvSpPr txBox="1"/>
          <p:nvPr/>
        </p:nvSpPr>
        <p:spPr>
          <a:xfrm>
            <a:off x="7845287" y="6501869"/>
            <a:ext cx="4346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dirty="0" err="1">
                <a:latin typeface="+mj-lt"/>
              </a:rPr>
              <a:t>Akoumianaki</a:t>
            </a:r>
            <a:r>
              <a:rPr lang="es-AR" dirty="0">
                <a:latin typeface="+mj-lt"/>
              </a:rPr>
              <a:t> CHEST 2013</a:t>
            </a:r>
            <a:endParaRPr lang="en-US" dirty="0">
              <a:latin typeface="+mj-lt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509DF4E-E5EF-4C78-90C5-86B5021DD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4654" y="831983"/>
            <a:ext cx="5002692" cy="75849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DE05330-663D-829C-83D0-6A6A342727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0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36"/>
    </mc:Choice>
    <mc:Fallback xmlns="">
      <p:transition spd="slow" advTm="55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414" x="5907088" y="36513"/>
          <p14:tracePt t="9421" x="5894388" y="109538"/>
          <p14:tracePt t="9429" x="5870575" y="158750"/>
          <p14:tracePt t="9436" x="5846763" y="219075"/>
          <p14:tracePt t="9443" x="5821363" y="255588"/>
          <p14:tracePt t="9450" x="5821363" y="279400"/>
          <p14:tracePt t="9457" x="5810250" y="317500"/>
          <p14:tracePt t="9465" x="5784850" y="341313"/>
          <p14:tracePt t="9471" x="5784850" y="365125"/>
          <p14:tracePt t="9479" x="5773738" y="390525"/>
          <p14:tracePt t="9487" x="5761038" y="401638"/>
          <p14:tracePt t="9502" x="5761038" y="414338"/>
          <p14:tracePt t="9509" x="5761038" y="427038"/>
          <p14:tracePt t="9751" x="5737225" y="427038"/>
          <p14:tracePt t="9765" x="5711825" y="438150"/>
          <p14:tracePt t="9773" x="5675313" y="450850"/>
          <p14:tracePt t="9780" x="5651500" y="463550"/>
          <p14:tracePt t="9787" x="5565775" y="487363"/>
          <p14:tracePt t="9794" x="5518150" y="511175"/>
          <p14:tracePt t="9801" x="5445125" y="536575"/>
          <p14:tracePt t="9809" x="5310188" y="596900"/>
          <p14:tracePt t="9816" x="5187950" y="682625"/>
          <p14:tracePt t="9823" x="5030788" y="779463"/>
          <p14:tracePt t="9831" x="4835525" y="889000"/>
          <p14:tracePt t="9839" x="4689475" y="1011238"/>
          <p14:tracePt t="9846" x="4494213" y="1144588"/>
          <p14:tracePt t="9854" x="4141788" y="1498600"/>
          <p14:tracePt t="9861" x="3983038" y="1644650"/>
          <p14:tracePt t="9868" x="3800475" y="1839913"/>
          <p14:tracePt t="9875" x="3617913" y="2046288"/>
          <p14:tracePt t="9882" x="3446463" y="2338388"/>
          <p14:tracePt t="9890" x="3373438" y="2473325"/>
          <p14:tracePt t="9896" x="3313113" y="2582863"/>
          <p14:tracePt t="9904" x="3252788" y="2692400"/>
          <p14:tracePt t="9912" x="3214688" y="2752725"/>
          <p14:tracePt t="9920" x="3190875" y="2801938"/>
          <p14:tracePt t="9926" x="3167063" y="2874963"/>
          <p14:tracePt t="9934" x="3141663" y="2924175"/>
          <p14:tracePt t="9941" x="3130550" y="2947988"/>
          <p14:tracePt t="9948" x="3117850" y="2971800"/>
          <p14:tracePt t="9955" x="3117850" y="3008313"/>
          <p14:tracePt t="10234" x="3117850" y="3021013"/>
          <p14:tracePt t="10242" x="3105150" y="3021013"/>
          <p14:tracePt t="10248" x="3094038" y="3021013"/>
          <p14:tracePt t="10256" x="3081338" y="3044825"/>
          <p14:tracePt t="10263" x="3057525" y="3070225"/>
          <p14:tracePt t="10272" x="3032125" y="3094038"/>
          <p14:tracePt t="10279" x="2995613" y="3143250"/>
          <p14:tracePt t="10286" x="2971800" y="3179763"/>
          <p14:tracePt t="10293" x="2922588" y="3240088"/>
          <p14:tracePt t="10299" x="2886075" y="3300413"/>
          <p14:tracePt t="10307" x="2813050" y="3398838"/>
          <p14:tracePt t="10314" x="2728913" y="3544888"/>
          <p14:tracePt t="10323" x="2692400" y="3630613"/>
          <p14:tracePt t="10329" x="2643188" y="3690938"/>
          <p14:tracePt t="10337" x="2593975" y="3776663"/>
          <p14:tracePt t="10344" x="2557463" y="3836988"/>
          <p14:tracePt t="10352" x="2520950" y="3897313"/>
          <p14:tracePt t="10359" x="2471738" y="4019550"/>
          <p14:tracePt t="10366" x="2435225" y="4105275"/>
          <p14:tracePt t="10374" x="2398713" y="4191000"/>
          <p14:tracePt t="10381" x="2387600" y="4251325"/>
          <p14:tracePt t="10388" x="2362200" y="4287838"/>
          <p14:tracePt t="10396" x="2351088" y="4324350"/>
          <p14:tracePt t="10403" x="2351088" y="4360863"/>
          <p14:tracePt t="10409" x="2338388" y="4384675"/>
          <p14:tracePt t="10417" x="2338388" y="4421188"/>
          <p14:tracePt t="10425" x="2325688" y="4433888"/>
          <p14:tracePt t="10432" x="2325688" y="4457700"/>
          <p14:tracePt t="10850" x="2325688" y="4470400"/>
          <p14:tracePt t="10865" x="2325688" y="4483100"/>
          <p14:tracePt t="10872" x="2325688" y="4494213"/>
          <p14:tracePt t="10880" x="2325688" y="4506913"/>
          <p14:tracePt t="10886" x="2325688" y="4530725"/>
          <p14:tracePt t="10894" x="2325688" y="4567238"/>
          <p14:tracePt t="10901" x="2325688" y="4592638"/>
          <p14:tracePt t="10908" x="2325688" y="4629150"/>
          <p14:tracePt t="10915" x="2325688" y="4665663"/>
          <p14:tracePt t="10923" x="2325688" y="4689475"/>
          <p14:tracePt t="10929" x="2325688" y="4714875"/>
          <p14:tracePt t="10937" x="2325688" y="4725988"/>
          <p14:tracePt t="10944" x="2338388" y="4751388"/>
          <p14:tracePt t="10952" x="2338388" y="4787900"/>
          <p14:tracePt t="10959" x="2338388" y="4811713"/>
          <p14:tracePt t="10966" x="2351088" y="4835525"/>
          <p14:tracePt t="10974" x="2351088" y="4848225"/>
          <p14:tracePt t="10981" x="2351088" y="4872038"/>
          <p14:tracePt t="10989" x="2351088" y="4884738"/>
          <p14:tracePt t="10997" x="2362200" y="4884738"/>
          <p14:tracePt t="11004" x="2362200" y="4908550"/>
          <p14:tracePt t="11018" x="2362200" y="4921250"/>
          <p14:tracePt t="21983" x="2362200" y="4933950"/>
          <p14:tracePt t="21996" x="2362200" y="4957763"/>
          <p14:tracePt t="22004" x="2387600" y="4970463"/>
          <p14:tracePt t="22011" x="2387600" y="4994275"/>
          <p14:tracePt t="22018" x="2411413" y="5018088"/>
          <p14:tracePt t="22026" x="2424113" y="5043488"/>
          <p14:tracePt t="22034" x="2447925" y="5067300"/>
          <p14:tracePt t="22040" x="2460625" y="5103813"/>
          <p14:tracePt t="22047" x="2484438" y="5127625"/>
          <p14:tracePt t="22055" x="2497138" y="5153025"/>
          <p14:tracePt t="22062" x="2533650" y="5189538"/>
          <p14:tracePt t="22070" x="2546350" y="5237163"/>
          <p14:tracePt t="22077" x="2570163" y="5273675"/>
          <p14:tracePt t="22085" x="2593975" y="5299075"/>
          <p14:tracePt t="22102" x="2667000" y="5395913"/>
          <p14:tracePt t="22106" x="2703513" y="5468938"/>
          <p14:tracePt t="22114" x="2752725" y="5567363"/>
          <p14:tracePt t="22121" x="2789238" y="5627688"/>
          <p14:tracePt t="22129" x="2813050" y="5676900"/>
          <p14:tracePt t="22136" x="2838450" y="5713413"/>
          <p14:tracePt t="22143" x="2862263" y="5737225"/>
          <p14:tracePt t="22150" x="2862263" y="5761038"/>
          <p14:tracePt t="22159" x="2886075" y="5773738"/>
          <p14:tracePt t="24436" x="2898775" y="5773738"/>
          <p14:tracePt t="24443" x="2911475" y="5773738"/>
          <p14:tracePt t="24450" x="2922588" y="5773738"/>
          <p14:tracePt t="24457" x="2959100" y="5797550"/>
          <p14:tracePt t="24465" x="2984500" y="5797550"/>
          <p14:tracePt t="24472" x="3008313" y="5810250"/>
          <p14:tracePt t="24480" x="3044825" y="5822950"/>
          <p14:tracePt t="24486" x="3081338" y="5834063"/>
          <p14:tracePt t="24494" x="3167063" y="5846763"/>
          <p14:tracePt t="24501" x="3214688" y="5846763"/>
          <p14:tracePt t="24508" x="3313113" y="5859463"/>
          <p14:tracePt t="24516" x="3435350" y="5870575"/>
          <p14:tracePt t="24523" x="3568700" y="5870575"/>
          <p14:tracePt t="24531" x="3678238" y="5870575"/>
          <p14:tracePt t="24538" x="3775075" y="5870575"/>
          <p14:tracePt t="24546" x="3884613" y="5883275"/>
          <p14:tracePt t="24553" x="3970338" y="5883275"/>
          <p14:tracePt t="24560" x="4056063" y="5895975"/>
          <p14:tracePt t="24568" x="4141788" y="5895975"/>
          <p14:tracePt t="24574" x="4202113" y="5907088"/>
          <p14:tracePt t="24583" x="4275138" y="5932488"/>
          <p14:tracePt t="24589" x="4298950" y="5932488"/>
          <p14:tracePt t="24597" x="4335463" y="5956300"/>
          <p14:tracePt t="24605" x="4384675" y="5981700"/>
          <p14:tracePt t="24905" x="4384675" y="5992813"/>
          <p14:tracePt t="24912" x="4384675" y="6005513"/>
          <p14:tracePt t="24919" x="4408488" y="6018213"/>
          <p14:tracePt t="24926" x="4433888" y="6029325"/>
          <p14:tracePt t="24934" x="4470400" y="6065838"/>
          <p14:tracePt t="24940" x="4530725" y="6102350"/>
          <p14:tracePt t="24949" x="4616450" y="6151563"/>
          <p14:tracePt t="24956" x="4689475" y="6188075"/>
          <p14:tracePt t="24964" x="4799013" y="6237288"/>
          <p14:tracePt t="24970" x="4884738" y="6284913"/>
          <p14:tracePt t="24977" x="4981575" y="6321425"/>
          <p14:tracePt t="24984" x="5091113" y="6357938"/>
          <p14:tracePt t="24992" x="5176838" y="6394450"/>
          <p14:tracePt t="25000" x="5249863" y="6419850"/>
          <p14:tracePt t="25007" x="5286375" y="6443663"/>
          <p14:tracePt t="25015" x="5334000" y="6467475"/>
          <p14:tracePt t="25022" x="5395913" y="6480175"/>
          <p14:tracePt t="25029" x="5445125" y="6480175"/>
          <p14:tracePt t="25036" x="5481638" y="6480175"/>
          <p14:tracePt t="25044" x="5505450" y="6492875"/>
          <p14:tracePt t="25052" x="5518150" y="6492875"/>
          <p14:tracePt t="25059" x="5541963" y="6492875"/>
          <p14:tracePt t="25402" x="5565775" y="6492875"/>
          <p14:tracePt t="25409" x="5627688" y="6492875"/>
          <p14:tracePt t="25416" x="5675313" y="6492875"/>
          <p14:tracePt t="25424" x="5748338" y="6492875"/>
          <p14:tracePt t="25432" x="5810250" y="6492875"/>
          <p14:tracePt t="25439" x="5894388" y="6492875"/>
          <p14:tracePt t="25447" x="6115050" y="6492875"/>
          <p14:tracePt t="25454" x="6224588" y="6492875"/>
          <p14:tracePt t="25460" x="6381750" y="6492875"/>
          <p14:tracePt t="25468" x="6637338" y="6492875"/>
          <p14:tracePt t="25476" x="6894513" y="6492875"/>
          <p14:tracePt t="25484" x="7064375" y="6492875"/>
          <p14:tracePt t="25490" x="7283450" y="6492875"/>
          <p14:tracePt t="25498" x="7489825" y="6503988"/>
          <p14:tracePt t="25504" x="7648575" y="6529388"/>
          <p14:tracePt t="25513" x="7734300" y="6540500"/>
          <p14:tracePt t="25520" x="7916863" y="6553200"/>
          <p14:tracePt t="25527" x="8050213" y="6578600"/>
          <p14:tracePt t="25535" x="8112125" y="6578600"/>
          <p14:tracePt t="25542" x="8196263" y="6602413"/>
          <p14:tracePt t="25909" x="8221663" y="6602413"/>
          <p14:tracePt t="25917" x="8258175" y="6602413"/>
          <p14:tracePt t="25923" x="8294688" y="6602413"/>
          <p14:tracePt t="25930" x="8343900" y="6602413"/>
          <p14:tracePt t="25937" x="8391525" y="6602413"/>
          <p14:tracePt t="25944" x="8453438" y="6602413"/>
          <p14:tracePt t="25951" x="8501063" y="6602413"/>
          <p14:tracePt t="25958" x="8550275" y="6589713"/>
          <p14:tracePt t="25966" x="8586788" y="6589713"/>
          <p14:tracePt t="25973" x="8623300" y="6589713"/>
          <p14:tracePt t="25980" x="8659813" y="6589713"/>
          <p14:tracePt t="25988" x="8696325" y="6589713"/>
          <p14:tracePt t="25995" x="8732838" y="6589713"/>
          <p14:tracePt t="26003" x="8769350" y="6589713"/>
          <p14:tracePt t="26010" x="8805863" y="6589713"/>
          <p14:tracePt t="26017" x="8829675" y="6589713"/>
          <p14:tracePt t="26024" x="8855075" y="6589713"/>
          <p14:tracePt t="26032" x="8878888" y="6589713"/>
          <p14:tracePt t="26039" x="8891588" y="6589713"/>
          <p14:tracePt t="26046" x="8902700" y="6589713"/>
          <p14:tracePt t="26054" x="8915400" y="6589713"/>
          <p14:tracePt t="26061" x="8928100" y="6589713"/>
          <p14:tracePt t="26068" x="8939213" y="6589713"/>
          <p14:tracePt t="26091" x="8951913" y="6589713"/>
          <p14:tracePt t="28545" x="8915400" y="6589713"/>
          <p14:tracePt t="28552" x="8891588" y="6589713"/>
          <p14:tracePt t="28559" x="8855075" y="6589713"/>
          <p14:tracePt t="28566" x="8829675" y="6589713"/>
          <p14:tracePt t="28574" x="8805863" y="6589713"/>
          <p14:tracePt t="28580" x="8769350" y="6589713"/>
          <p14:tracePt t="28588" x="8732838" y="6602413"/>
          <p14:tracePt t="28596" x="8683625" y="6602413"/>
          <p14:tracePt t="28604" x="8647113" y="6602413"/>
          <p14:tracePt t="28611" x="8610600" y="6615113"/>
          <p14:tracePt t="28618" x="8574088" y="6615113"/>
          <p14:tracePt t="28625" x="8513763" y="6626225"/>
          <p14:tracePt t="28632" x="8453438" y="6638925"/>
          <p14:tracePt t="28640" x="8343900" y="6638925"/>
          <p14:tracePt t="28647" x="8245475" y="6638925"/>
          <p14:tracePt t="28654" x="8148638" y="6638925"/>
          <p14:tracePt t="28662" x="8039100" y="6638925"/>
          <p14:tracePt t="28668" x="7977188" y="6638925"/>
          <p14:tracePt t="28676" x="7843838" y="6638925"/>
          <p14:tracePt t="28683" x="7770813" y="6638925"/>
          <p14:tracePt t="28691" x="7697788" y="6638925"/>
          <p14:tracePt t="28698" x="7600950" y="6638925"/>
          <p14:tracePt t="28705" x="7539038" y="6638925"/>
          <p14:tracePt t="28714" x="7429500" y="6638925"/>
          <p14:tracePt t="28721" x="7319963" y="6638925"/>
          <p14:tracePt t="28728" x="7234238" y="6626225"/>
          <p14:tracePt t="28735" x="7161213" y="6615113"/>
          <p14:tracePt t="28742" x="7088188" y="6602413"/>
          <p14:tracePt t="28750" x="7004050" y="6589713"/>
          <p14:tracePt t="28757" x="6954838" y="6578600"/>
          <p14:tracePt t="28764" x="6881813" y="6565900"/>
          <p14:tracePt t="28771" x="6832600" y="6565900"/>
          <p14:tracePt t="28779" x="6796088" y="6553200"/>
          <p14:tracePt t="28785" x="6772275" y="6553200"/>
          <p14:tracePt t="28793" x="6746875" y="6553200"/>
          <p14:tracePt t="28800" x="6723063" y="6553200"/>
          <p14:tracePt t="28808" x="6710363" y="6553200"/>
          <p14:tracePt t="28816" x="6699250" y="6553200"/>
          <p14:tracePt t="29167" x="6699250" y="6540500"/>
          <p14:tracePt t="29182" x="6710363" y="6529388"/>
          <p14:tracePt t="29189" x="6723063" y="6529388"/>
          <p14:tracePt t="29196" x="6723063" y="6503988"/>
          <p14:tracePt t="29203" x="6735763" y="6480175"/>
          <p14:tracePt t="29211" x="6746875" y="6456363"/>
          <p14:tracePt t="29218" x="6746875" y="6443663"/>
          <p14:tracePt t="29226" x="6759575" y="6419850"/>
          <p14:tracePt t="29232" x="6759575" y="6383338"/>
          <p14:tracePt t="29240" x="6759575" y="6346825"/>
          <p14:tracePt t="29248" x="6759575" y="6310313"/>
          <p14:tracePt t="29255" x="6759575" y="6284913"/>
          <p14:tracePt t="29263" x="6759575" y="6261100"/>
          <p14:tracePt t="29270" x="6759575" y="6248400"/>
          <p14:tracePt t="29277" x="6759575" y="6224588"/>
          <p14:tracePt t="29284" x="6759575" y="6200775"/>
          <p14:tracePt t="29291" x="6746875" y="6164263"/>
          <p14:tracePt t="29299" x="6723063" y="6138863"/>
          <p14:tracePt t="29306" x="6723063" y="6115050"/>
          <p14:tracePt t="29313" x="6710363" y="6091238"/>
          <p14:tracePt t="29320" x="6699250" y="6078538"/>
          <p14:tracePt t="29329" x="6686550" y="6065838"/>
          <p14:tracePt t="29336" x="6673850" y="6042025"/>
          <p14:tracePt t="29343" x="6662738" y="6042025"/>
          <p14:tracePt t="29351" x="6650038" y="6018213"/>
          <p14:tracePt t="29357" x="6626225" y="6005513"/>
          <p14:tracePt t="29365" x="6600825" y="5992813"/>
          <p14:tracePt t="29372" x="6577013" y="5981700"/>
          <p14:tracePt t="29380" x="6516688" y="5945188"/>
          <p14:tracePt t="29386" x="6491288" y="5919788"/>
          <p14:tracePt t="29394" x="6467475" y="5895975"/>
          <p14:tracePt t="29401" x="6430963" y="5883275"/>
          <p14:tracePt t="29408" x="6394450" y="5870575"/>
          <p14:tracePt t="29417" x="6357938" y="5834063"/>
          <p14:tracePt t="29423" x="6321425" y="5822950"/>
          <p14:tracePt t="29430" x="6224588" y="5773738"/>
          <p14:tracePt t="29438" x="6162675" y="5761038"/>
          <p14:tracePt t="29446" x="6102350" y="5737225"/>
          <p14:tracePt t="29453" x="6053138" y="5713413"/>
          <p14:tracePt t="29460" x="5992813" y="5688013"/>
          <p14:tracePt t="29468" x="5919788" y="5664200"/>
          <p14:tracePt t="29474" x="5834063" y="5640388"/>
          <p14:tracePt t="29483" x="5748338" y="5614988"/>
          <p14:tracePt t="29490" x="5700713" y="5591175"/>
          <p14:tracePt t="29496" x="5627688" y="5567363"/>
          <p14:tracePt t="29504" x="5554663" y="5554663"/>
          <p14:tracePt t="29512" x="5505450" y="5541963"/>
          <p14:tracePt t="29519" x="5419725" y="5518150"/>
          <p14:tracePt t="29526" x="5346700" y="5505450"/>
          <p14:tracePt t="29533" x="5249863" y="5481638"/>
          <p14:tracePt t="29540" x="5164138" y="5468938"/>
          <p14:tracePt t="29547" x="5091113" y="5457825"/>
          <p14:tracePt t="29555" x="5041900" y="5445125"/>
          <p14:tracePt t="29563" x="4981575" y="5432425"/>
          <p14:tracePt t="29570" x="4908550" y="5421313"/>
          <p14:tracePt t="29577" x="4822825" y="5408613"/>
          <p14:tracePt t="29585" x="4738688" y="5395913"/>
          <p14:tracePt t="29591" x="4689475" y="5384800"/>
          <p14:tracePt t="29600" x="4616450" y="5372100"/>
          <p14:tracePt t="29606" x="4579938" y="5372100"/>
          <p14:tracePt t="29614" x="4518025" y="5359400"/>
          <p14:tracePt t="29622" x="4481513" y="5359400"/>
          <p14:tracePt t="29629" x="4433888" y="5359400"/>
          <p14:tracePt t="29636" x="4360863" y="5359400"/>
          <p14:tracePt t="29643" x="4311650" y="5359400"/>
          <p14:tracePt t="29651" x="4275138" y="5359400"/>
          <p14:tracePt t="29658" x="4238625" y="5359400"/>
          <p14:tracePt t="29664" x="4189413" y="5359400"/>
          <p14:tracePt t="29672" x="4165600" y="5359400"/>
          <p14:tracePt t="29680" x="4141788" y="5359400"/>
          <p14:tracePt t="29686" x="4129088" y="5359400"/>
          <p14:tracePt t="29694" x="4105275" y="5359400"/>
          <p14:tracePt t="29702" x="4068763" y="5359400"/>
          <p14:tracePt t="29709" x="4043363" y="5372100"/>
          <p14:tracePt t="29717" x="4019550" y="5372100"/>
          <p14:tracePt t="29724" x="3995738" y="5384800"/>
          <p14:tracePt t="29731" x="3970338" y="5395913"/>
          <p14:tracePt t="29738" x="3946525" y="5408613"/>
          <p14:tracePt t="29746" x="3933825" y="5408613"/>
          <p14:tracePt t="29754" x="3921125" y="5408613"/>
          <p14:tracePt t="29761" x="3910013" y="5421313"/>
          <p14:tracePt t="29768" x="3897313" y="5432425"/>
          <p14:tracePt t="29774" x="3884613" y="5432425"/>
          <p14:tracePt t="29781" x="3873500" y="5432425"/>
          <p14:tracePt t="29789" x="3860800" y="5445125"/>
          <p14:tracePt t="29804" x="3848100" y="5445125"/>
          <p14:tracePt t="29812" x="3836988" y="5457825"/>
          <p14:tracePt t="29825" x="3824288" y="5468938"/>
          <p14:tracePt t="29834" x="3811588" y="5481638"/>
          <p14:tracePt t="29841" x="3800475" y="5505450"/>
          <p14:tracePt t="29848" x="3787775" y="5518150"/>
          <p14:tracePt t="29856" x="3787775" y="5530850"/>
          <p14:tracePt t="29863" x="3775075" y="5554663"/>
          <p14:tracePt t="29871" x="3763963" y="5567363"/>
          <p14:tracePt t="29877" x="3763963" y="5578475"/>
          <p14:tracePt t="29885" x="3763963" y="5591175"/>
          <p14:tracePt t="29891" x="3751263" y="5591175"/>
          <p14:tracePt t="29899" x="3751263" y="5614988"/>
          <p14:tracePt t="29906" x="3751263" y="5627688"/>
          <p14:tracePt t="29914" x="3751263" y="5640388"/>
          <p14:tracePt t="29921" x="3751263" y="5651500"/>
          <p14:tracePt t="29929" x="3751263" y="5676900"/>
          <p14:tracePt t="29935" x="3751263" y="5688013"/>
          <p14:tracePt t="29943" x="3751263" y="5713413"/>
          <p14:tracePt t="29951" x="3751263" y="5737225"/>
          <p14:tracePt t="29958" x="3751263" y="5749925"/>
          <p14:tracePt t="29972" x="3763963" y="5773738"/>
          <p14:tracePt t="29980" x="3775075" y="5773738"/>
          <p14:tracePt t="29988" x="3775075" y="5786438"/>
          <p14:tracePt t="29995" x="3787775" y="5786438"/>
          <p14:tracePt t="30002" x="3787775" y="5797550"/>
          <p14:tracePt t="30008" x="3811588" y="5810250"/>
          <p14:tracePt t="30016" x="3824288" y="5822950"/>
          <p14:tracePt t="30024" x="3836988" y="5834063"/>
          <p14:tracePt t="30032" x="3860800" y="5859463"/>
          <p14:tracePt t="30038" x="3884613" y="5870575"/>
          <p14:tracePt t="30046" x="3910013" y="5907088"/>
          <p14:tracePt t="30054" x="3933825" y="5919788"/>
          <p14:tracePt t="30060" x="3959225" y="5945188"/>
          <p14:tracePt t="30068" x="3995738" y="5969000"/>
          <p14:tracePt t="30075" x="4043363" y="5992813"/>
          <p14:tracePt t="30083" x="4105275" y="6018213"/>
          <p14:tracePt t="30090" x="4141788" y="6029325"/>
          <p14:tracePt t="30097" x="4238625" y="6054725"/>
          <p14:tracePt t="30104" x="4324350" y="6078538"/>
          <p14:tracePt t="30112" x="4397375" y="6091238"/>
          <p14:tracePt t="30119" x="4457700" y="6102350"/>
          <p14:tracePt t="30126" x="4530725" y="6115050"/>
          <p14:tracePt t="30133" x="4627563" y="6138863"/>
          <p14:tracePt t="30141" x="4676775" y="6151563"/>
          <p14:tracePt t="30149" x="4749800" y="6164263"/>
          <p14:tracePt t="30156" x="4799013" y="6164263"/>
          <p14:tracePt t="30163" x="4859338" y="6175375"/>
          <p14:tracePt t="30171" x="4908550" y="6188075"/>
          <p14:tracePt t="30178" x="4945063" y="6200775"/>
          <p14:tracePt t="30185" x="5005388" y="6211888"/>
          <p14:tracePt t="30192" x="5054600" y="6224588"/>
          <p14:tracePt t="30200" x="5140325" y="6248400"/>
          <p14:tracePt t="30207" x="5187950" y="6261100"/>
          <p14:tracePt t="30214" x="5273675" y="6273800"/>
          <p14:tracePt t="30222" x="5322888" y="6273800"/>
          <p14:tracePt t="30229" x="5395913" y="6284913"/>
          <p14:tracePt t="30235" x="5468938" y="6297613"/>
          <p14:tracePt t="30243" x="5578475" y="6321425"/>
          <p14:tracePt t="30250" x="5651500" y="6346825"/>
          <p14:tracePt t="30258" x="5737225" y="6346825"/>
          <p14:tracePt t="30266" x="5821363" y="6370638"/>
          <p14:tracePt t="30272" x="5883275" y="6370638"/>
          <p14:tracePt t="30280" x="5967413" y="6394450"/>
          <p14:tracePt t="30287" x="6040438" y="6407150"/>
          <p14:tracePt t="30295" x="6126163" y="6430963"/>
          <p14:tracePt t="30302" x="6188075" y="6443663"/>
          <p14:tracePt t="30309" x="6248400" y="6456363"/>
          <p14:tracePt t="30317" x="6308725" y="6467475"/>
          <p14:tracePt t="30324" x="6370638" y="6480175"/>
          <p14:tracePt t="30331" x="6454775" y="6492875"/>
          <p14:tracePt t="30338" x="6516688" y="6492875"/>
          <p14:tracePt t="30346" x="6589713" y="6503988"/>
          <p14:tracePt t="30354" x="6673850" y="6516688"/>
          <p14:tracePt t="30360" x="6735763" y="6529388"/>
          <p14:tracePt t="30367" x="6821488" y="6529388"/>
          <p14:tracePt t="30375" x="6918325" y="6540500"/>
          <p14:tracePt t="30383" x="7015163" y="6540500"/>
          <p14:tracePt t="30390" x="7100888" y="6540500"/>
          <p14:tracePt t="30396" x="7197725" y="6540500"/>
          <p14:tracePt t="30404" x="7307263" y="6540500"/>
          <p14:tracePt t="30411" x="7405688" y="6540500"/>
          <p14:tracePt t="30419" x="7502525" y="6529388"/>
          <p14:tracePt t="30427" x="7588250" y="6503988"/>
          <p14:tracePt t="30433" x="7710488" y="6492875"/>
          <p14:tracePt t="30441" x="7807325" y="6480175"/>
          <p14:tracePt t="30449" x="7953375" y="6443663"/>
          <p14:tracePt t="30456" x="8050213" y="6430963"/>
          <p14:tracePt t="30463" x="8232775" y="6419850"/>
          <p14:tracePt t="30472" x="8343900" y="6419850"/>
          <p14:tracePt t="30477" x="8440738" y="6407150"/>
          <p14:tracePt t="30484" x="8610600" y="6407150"/>
          <p14:tracePt t="30492" x="8732838" y="6394450"/>
          <p14:tracePt t="30500" x="8818563" y="6394450"/>
          <p14:tracePt t="30507" x="8891588" y="6394450"/>
          <p14:tracePt t="30514" x="8988425" y="6394450"/>
          <p14:tracePt t="30522" x="9024938" y="6394450"/>
          <p14:tracePt t="30530" x="9061450" y="6394450"/>
          <p14:tracePt t="30536" x="9086850" y="6394450"/>
          <p14:tracePt t="30544" x="9110663" y="6394450"/>
          <p14:tracePt t="30552" x="9134475" y="6394450"/>
          <p14:tracePt t="30558" x="9159875" y="6394450"/>
          <p14:tracePt t="30566" x="9170988" y="6394450"/>
          <p14:tracePt t="30572" x="9196388" y="6394450"/>
          <p14:tracePt t="30581" x="9220200" y="6383338"/>
          <p14:tracePt t="30588" x="9232900" y="6370638"/>
          <p14:tracePt t="30594" x="9256713" y="6357938"/>
          <p14:tracePt t="30602" x="9269413" y="6357938"/>
          <p14:tracePt t="30610" x="9280525" y="6334125"/>
          <p14:tracePt t="30617" x="9305925" y="6334125"/>
          <p14:tracePt t="30624" x="9305925" y="6321425"/>
          <p14:tracePt t="30632" x="9329738" y="6310313"/>
          <p14:tracePt t="30646" x="9342438" y="6297613"/>
          <p14:tracePt t="30660" x="9342438" y="6284913"/>
          <p14:tracePt t="30667" x="9353550" y="6284913"/>
          <p14:tracePt t="30690" x="9353550" y="6273800"/>
          <p14:tracePt t="30697" x="9353550" y="6261100"/>
          <p14:tracePt t="30711" x="9353550" y="6248400"/>
          <p14:tracePt t="30719" x="9342438" y="6248400"/>
          <p14:tracePt t="30726" x="9329738" y="6224588"/>
          <p14:tracePt t="30733" x="9293225" y="6211888"/>
          <p14:tracePt t="30742" x="9256713" y="6211888"/>
          <p14:tracePt t="30748" x="9196388" y="6188075"/>
          <p14:tracePt t="30755" x="9134475" y="6188075"/>
          <p14:tracePt t="30763" x="9050338" y="6175375"/>
          <p14:tracePt t="30770" x="8902700" y="6151563"/>
          <p14:tracePt t="30778" x="8732838" y="6138863"/>
          <p14:tracePt t="30785" x="8574088" y="6115050"/>
          <p14:tracePt t="30792" x="8331200" y="6115050"/>
          <p14:tracePt t="30800" x="8026400" y="6115050"/>
          <p14:tracePt t="30807" x="7758113" y="6115050"/>
          <p14:tracePt t="30814" x="7380288" y="6151563"/>
          <p14:tracePt t="30822" x="7051675" y="6164263"/>
          <p14:tracePt t="30829" x="6673850" y="6211888"/>
          <p14:tracePt t="30836" x="6381750" y="6237288"/>
          <p14:tracePt t="30843" x="6199188" y="6273800"/>
          <p14:tracePt t="30851" x="5894388" y="6284913"/>
          <p14:tracePt t="30858" x="5688013" y="6310313"/>
          <p14:tracePt t="30866" x="5505450" y="6310313"/>
          <p14:tracePt t="30873" x="5346700" y="6321425"/>
          <p14:tracePt t="30880" x="5187950" y="6334125"/>
          <p14:tracePt t="30888" x="4981575" y="6334125"/>
          <p14:tracePt t="30895" x="4835525" y="6334125"/>
          <p14:tracePt t="30903" x="4702175" y="6334125"/>
          <p14:tracePt t="30909" x="4579938" y="6346825"/>
          <p14:tracePt t="30917" x="4408488" y="6346825"/>
          <p14:tracePt t="30924" x="4262438" y="6357938"/>
          <p14:tracePt t="30932" x="4079875" y="6357938"/>
          <p14:tracePt t="30939" x="3933825" y="6370638"/>
          <p14:tracePt t="30946" x="3800475" y="6383338"/>
          <p14:tracePt t="30954" x="3690938" y="6383338"/>
          <p14:tracePt t="30961" x="3544888" y="6383338"/>
          <p14:tracePt t="30968" x="3386138" y="6383338"/>
          <p14:tracePt t="30975" x="3252788" y="6383338"/>
          <p14:tracePt t="30982" x="3130550" y="6383338"/>
          <p14:tracePt t="30990" x="3008313" y="6383338"/>
          <p14:tracePt t="30997" x="2911475" y="6383338"/>
          <p14:tracePt t="31005" x="2813050" y="6383338"/>
          <p14:tracePt t="31012" x="2703513" y="6370638"/>
          <p14:tracePt t="31019" x="2619375" y="6357938"/>
          <p14:tracePt t="31026" x="2546350" y="6346825"/>
          <p14:tracePt t="31034" x="2497138" y="6334125"/>
          <p14:tracePt t="31042" x="2460625" y="6334125"/>
          <p14:tracePt t="31048" x="2435225" y="6321425"/>
          <p14:tracePt t="31056" x="2411413" y="6321425"/>
          <p14:tracePt t="31063" x="2398713" y="6321425"/>
          <p14:tracePt t="31070" x="2387600" y="6321425"/>
          <p14:tracePt t="31085" x="2374900" y="6310313"/>
          <p14:tracePt t="31151" x="2387600" y="6310313"/>
          <p14:tracePt t="31159" x="2398713" y="6297613"/>
          <p14:tracePt t="31166" x="2435225" y="6284913"/>
          <p14:tracePt t="31173" x="2471738" y="6273800"/>
          <p14:tracePt t="31180" x="2520950" y="6261100"/>
          <p14:tracePt t="31188" x="2593975" y="6261100"/>
          <p14:tracePt t="31195" x="2667000" y="6248400"/>
          <p14:tracePt t="31202" x="2716213" y="6248400"/>
          <p14:tracePt t="31210" x="2776538" y="6248400"/>
          <p14:tracePt t="31218" x="2874963" y="6237288"/>
          <p14:tracePt t="31224" x="3021013" y="6211888"/>
          <p14:tracePt t="31233" x="3154363" y="6211888"/>
          <p14:tracePt t="31239" x="3263900" y="6200775"/>
          <p14:tracePt t="31247" x="3398838" y="6200775"/>
          <p14:tracePt t="31254" x="3605213" y="6188075"/>
          <p14:tracePt t="31261" x="3910013" y="6175375"/>
          <p14:tracePt t="31270" x="4251325" y="6151563"/>
          <p14:tracePt t="31275" x="4445000" y="6151563"/>
          <p14:tracePt t="31284" x="4884738" y="6138863"/>
          <p14:tracePt t="31290" x="5041900" y="6138863"/>
          <p14:tracePt t="31297" x="5322888" y="6115050"/>
          <p14:tracePt t="31305" x="5565775" y="6102350"/>
          <p14:tracePt t="31313" x="5761038" y="6102350"/>
          <p14:tracePt t="31321" x="5907088" y="6102350"/>
          <p14:tracePt t="31328" x="6065838" y="6102350"/>
          <p14:tracePt t="31335" x="6248400" y="6102350"/>
          <p14:tracePt t="31342" x="6418263" y="6102350"/>
          <p14:tracePt t="31350" x="6600825" y="6102350"/>
          <p14:tracePt t="31356" x="6746875" y="6102350"/>
          <p14:tracePt t="31364" x="6905625" y="6102350"/>
          <p14:tracePt t="31372" x="7040563" y="6102350"/>
          <p14:tracePt t="31379" x="7197725" y="6115050"/>
          <p14:tracePt t="31386" x="7332663" y="6127750"/>
          <p14:tracePt t="31393" x="7478713" y="6127750"/>
          <p14:tracePt t="31401" x="7588250" y="6138863"/>
          <p14:tracePt t="31408" x="7685088" y="6151563"/>
          <p14:tracePt t="31415" x="7831138" y="6151563"/>
          <p14:tracePt t="31422" x="7966075" y="6164263"/>
          <p14:tracePt t="31430" x="8062913" y="6175375"/>
          <p14:tracePt t="31437" x="8159750" y="6175375"/>
          <p14:tracePt t="31444" x="8294688" y="6175375"/>
          <p14:tracePt t="31452" x="8355013" y="6175375"/>
          <p14:tracePt t="31458" x="8391525" y="6175375"/>
          <p14:tracePt t="31467" x="8440738" y="6175375"/>
          <p14:tracePt t="31474" x="8477250" y="6175375"/>
          <p14:tracePt t="31481" x="8501063" y="6175375"/>
          <p14:tracePt t="31489" x="8537575" y="6175375"/>
          <p14:tracePt t="31496" x="8562975" y="6175375"/>
          <p14:tracePt t="31503" x="8562975" y="6164263"/>
          <p14:tracePt t="31511" x="8574088" y="6164263"/>
          <p14:tracePt t="31518" x="8586788" y="6164263"/>
          <p14:tracePt t="31525" x="8599488" y="6164263"/>
          <p14:tracePt t="31539" x="8610600" y="6164263"/>
          <p14:tracePt t="31561" x="8623300" y="6164263"/>
          <p14:tracePt t="31635" x="8574088" y="6164263"/>
          <p14:tracePt t="31641" x="8501063" y="6164263"/>
          <p14:tracePt t="31649" x="8404225" y="6164263"/>
          <p14:tracePt t="31656" x="8331200" y="6164263"/>
          <p14:tracePt t="31664" x="8159750" y="6164263"/>
          <p14:tracePt t="31672" x="7989888" y="6164263"/>
          <p14:tracePt t="31679" x="7843838" y="6164263"/>
          <p14:tracePt t="31686" x="7575550" y="6164263"/>
          <p14:tracePt t="31694" x="7137400" y="6164263"/>
          <p14:tracePt t="31701" x="6808788" y="6164263"/>
          <p14:tracePt t="31708" x="6467475" y="6151563"/>
          <p14:tracePt t="31716" x="5980113" y="6151563"/>
          <p14:tracePt t="31723" x="5761038" y="6127750"/>
          <p14:tracePt t="31731" x="5395913" y="6115050"/>
          <p14:tracePt t="31738" x="5127625" y="6115050"/>
          <p14:tracePt t="31745" x="4859338" y="6091238"/>
          <p14:tracePt t="31752" x="4689475" y="6091238"/>
          <p14:tracePt t="31759" x="4530725" y="6078538"/>
          <p14:tracePt t="31766" x="4384675" y="6078538"/>
          <p14:tracePt t="31774" x="4238625" y="6078538"/>
          <p14:tracePt t="31782" x="4116388" y="6078538"/>
          <p14:tracePt t="31789" x="4006850" y="6078538"/>
          <p14:tracePt t="31796" x="3933825" y="6078538"/>
          <p14:tracePt t="31804" x="3884613" y="6078538"/>
          <p14:tracePt t="31811" x="3836988" y="6078538"/>
          <p14:tracePt t="31818" x="3800475" y="6078538"/>
          <p14:tracePt t="31825" x="3763963" y="6078538"/>
          <p14:tracePt t="31833" x="3738563" y="6078538"/>
          <p14:tracePt t="31847" x="3714750" y="6078538"/>
          <p14:tracePt t="31862" x="3702050" y="6078538"/>
          <p14:tracePt t="31876" x="3690938" y="6091238"/>
          <p14:tracePt t="31891" x="3678238" y="6091238"/>
          <p14:tracePt t="31906" x="3665538" y="6102350"/>
          <p14:tracePt t="31935" x="3665538" y="6115050"/>
          <p14:tracePt t="31957" x="3665538" y="6127750"/>
          <p14:tracePt t="31986" x="3702050" y="6138863"/>
          <p14:tracePt t="31993" x="3751263" y="6138863"/>
          <p14:tracePt t="32000" x="3824288" y="6138863"/>
          <p14:tracePt t="32009" x="3884613" y="6138863"/>
          <p14:tracePt t="32015" x="3983038" y="6138863"/>
          <p14:tracePt t="32023" x="4129088" y="6138863"/>
          <p14:tracePt t="32030" x="4298950" y="6115050"/>
          <p14:tracePt t="32037" x="4457700" y="6102350"/>
          <p14:tracePt t="32044" x="4702175" y="6091238"/>
          <p14:tracePt t="32051" x="5067300" y="6091238"/>
          <p14:tracePt t="32059" x="5346700" y="6065838"/>
          <p14:tracePt t="32066" x="5638800" y="6065838"/>
          <p14:tracePt t="32074" x="5980113" y="6054725"/>
          <p14:tracePt t="32089" x="6394450" y="6054725"/>
          <p14:tracePt t="32096" x="6613525" y="6054725"/>
          <p14:tracePt t="32103" x="6821488" y="6054725"/>
          <p14:tracePt t="32110" x="6942138" y="6054725"/>
          <p14:tracePt t="32117" x="7113588" y="6054725"/>
          <p14:tracePt t="32125" x="7234238" y="6054725"/>
          <p14:tracePt t="32132" x="7356475" y="6065838"/>
          <p14:tracePt t="32140" x="7478713" y="6065838"/>
          <p14:tracePt t="32147" x="7600950" y="6078538"/>
          <p14:tracePt t="32154" x="7710488" y="6078538"/>
          <p14:tracePt t="32161" x="7794625" y="6078538"/>
          <p14:tracePt t="32169" x="7893050" y="6078538"/>
          <p14:tracePt t="32176" x="7977188" y="6078538"/>
          <p14:tracePt t="32183" x="8086725" y="6078538"/>
          <p14:tracePt t="32192" x="8185150" y="6078538"/>
          <p14:tracePt t="32198" x="8270875" y="6078538"/>
          <p14:tracePt t="32206" x="8318500" y="6078538"/>
          <p14:tracePt t="32213" x="8367713" y="6078538"/>
          <p14:tracePt t="32221" x="8404225" y="6078538"/>
          <p14:tracePt t="32227" x="8440738" y="6065838"/>
          <p14:tracePt t="32235" x="8464550" y="6065838"/>
          <p14:tracePt t="32242" x="8501063" y="6054725"/>
          <p14:tracePt t="32250" x="8526463" y="6054725"/>
          <p14:tracePt t="32258" x="8537575" y="6054725"/>
          <p14:tracePt t="32264" x="8562975" y="6054725"/>
          <p14:tracePt t="32279" x="8574088" y="6054725"/>
          <p14:tracePt t="32286" x="8586788" y="6042025"/>
          <p14:tracePt t="32294" x="8599488" y="6042025"/>
          <p14:tracePt t="32309" x="8610600" y="6042025"/>
          <p14:tracePt t="32316" x="8623300" y="6042025"/>
          <p14:tracePt t="32609" x="8610600" y="6042025"/>
          <p14:tracePt t="32616" x="8586788" y="6042025"/>
          <p14:tracePt t="32624" x="8562975" y="6042025"/>
          <p14:tracePt t="32631" x="8526463" y="6042025"/>
          <p14:tracePt t="32639" x="8489950" y="6042025"/>
          <p14:tracePt t="32646" x="8440738" y="6054725"/>
          <p14:tracePt t="32653" x="8367713" y="6065838"/>
          <p14:tracePt t="32660" x="8307388" y="6078538"/>
          <p14:tracePt t="32668" x="8221663" y="6078538"/>
          <p14:tracePt t="32675" x="8062913" y="6078538"/>
          <p14:tracePt t="32681" x="7916863" y="6091238"/>
          <p14:tracePt t="32690" x="7758113" y="6091238"/>
          <p14:tracePt t="32697" x="7539038" y="6091238"/>
          <p14:tracePt t="32704" x="7270750" y="6091238"/>
          <p14:tracePt t="32711" x="6905625" y="6091238"/>
          <p14:tracePt t="32718" x="6637338" y="6091238"/>
          <p14:tracePt t="32726" x="6430963" y="6091238"/>
          <p14:tracePt t="32733" x="6199188" y="6091238"/>
          <p14:tracePt t="32741" x="6029325" y="6091238"/>
          <p14:tracePt t="32748" x="5857875" y="6091238"/>
          <p14:tracePt t="32757" x="5700713" y="6091238"/>
          <p14:tracePt t="32763" x="5529263" y="6091238"/>
          <p14:tracePt t="32770" x="5346700" y="6091238"/>
          <p14:tracePt t="32777" x="5237163" y="6091238"/>
          <p14:tracePt t="32785" x="5091113" y="6091238"/>
          <p14:tracePt t="32792" x="4957763" y="6091238"/>
          <p14:tracePt t="32799" x="4799013" y="6091238"/>
          <p14:tracePt t="32806" x="4665663" y="6091238"/>
          <p14:tracePt t="32813" x="4591050" y="6091238"/>
          <p14:tracePt t="32821" x="4506913" y="6091238"/>
          <p14:tracePt t="32828" x="4457700" y="6091238"/>
          <p14:tracePt t="32835" x="4421188" y="6091238"/>
          <p14:tracePt t="32843" x="4397375" y="6091238"/>
          <p14:tracePt t="32850" x="4371975" y="6091238"/>
          <p14:tracePt t="32858" x="4335463" y="6091238"/>
          <p14:tracePt t="32864" x="4324350" y="6091238"/>
          <p14:tracePt t="32873" x="4311650" y="6091238"/>
          <p14:tracePt t="32879" x="4298950" y="6091238"/>
          <p14:tracePt t="32886" x="4287838" y="6102350"/>
          <p14:tracePt t="32894" x="4275138" y="6102350"/>
          <p14:tracePt t="32909" x="4262438" y="6102350"/>
          <p14:tracePt t="32916" x="4251325" y="6102350"/>
          <p14:tracePt t="32931" x="4238625" y="6102350"/>
          <p14:tracePt t="32945" x="4225925" y="6115050"/>
          <p14:tracePt t="32983" x="4214813" y="6115050"/>
          <p14:tracePt t="33033" x="4214813" y="6127750"/>
          <p14:tracePt t="33048" x="4225925" y="6151563"/>
          <p14:tracePt t="33056" x="4251325" y="6151563"/>
          <p14:tracePt t="33064" x="4287838" y="6188075"/>
          <p14:tracePt t="33070" x="4311650" y="6200775"/>
          <p14:tracePt t="33077" x="4371975" y="6224588"/>
          <p14:tracePt t="33090" x="4433888" y="6248400"/>
          <p14:tracePt t="33092" x="4494213" y="6273800"/>
          <p14:tracePt t="33100" x="4554538" y="6284913"/>
          <p14:tracePt t="33107" x="4603750" y="6284913"/>
          <p14:tracePt t="33113" x="4738688" y="6334125"/>
          <p14:tracePt t="33121" x="4835525" y="6357938"/>
          <p14:tracePt t="33129" x="4895850" y="6383338"/>
          <p14:tracePt t="33136" x="4968875" y="6407150"/>
          <p14:tracePt t="33143" x="5054600" y="6443663"/>
          <p14:tracePt t="33151" x="5103813" y="6456363"/>
          <p14:tracePt t="33158" x="5176838" y="6492875"/>
          <p14:tracePt t="33165" x="5260975" y="6529388"/>
          <p14:tracePt t="33173" x="5322888" y="6553200"/>
          <p14:tracePt t="33179" x="5383213" y="6565900"/>
          <p14:tracePt t="33187" x="5445125" y="6589713"/>
          <p14:tracePt t="33194" x="5468938" y="6602413"/>
          <p14:tracePt t="33201" x="5505450" y="6602413"/>
          <p14:tracePt t="33209" x="5529263" y="6602413"/>
          <p14:tracePt t="33692" x="5554663" y="6602413"/>
          <p14:tracePt t="33699" x="5565775" y="6602413"/>
          <p14:tracePt t="33707" x="5602288" y="6602413"/>
          <p14:tracePt t="33714" x="5651500" y="6602413"/>
          <p14:tracePt t="33721" x="5700713" y="6602413"/>
          <p14:tracePt t="33729" x="5761038" y="6602413"/>
          <p14:tracePt t="33736" x="5834063" y="6615113"/>
          <p14:tracePt t="33743" x="5894388" y="6615113"/>
          <p14:tracePt t="33751" x="6029325" y="6615113"/>
          <p14:tracePt t="33758" x="6162675" y="6615113"/>
          <p14:tracePt t="33765" x="6261100" y="6615113"/>
          <p14:tracePt t="33773" x="6381750" y="6615113"/>
          <p14:tracePt t="33780" x="6503988" y="6615113"/>
          <p14:tracePt t="33787" x="6613525" y="6615113"/>
          <p14:tracePt t="33794" x="6710363" y="6615113"/>
          <p14:tracePt t="33802" x="6821488" y="6615113"/>
          <p14:tracePt t="33809" x="6905625" y="6615113"/>
          <p14:tracePt t="33817" x="7004050" y="6615113"/>
          <p14:tracePt t="33824" x="7040563" y="6615113"/>
          <p14:tracePt t="33832" x="7100888" y="6615113"/>
          <p14:tracePt t="33839" x="7137400" y="6615113"/>
          <p14:tracePt t="33847" x="7173913" y="6615113"/>
          <p14:tracePt t="33853" x="7210425" y="6615113"/>
          <p14:tracePt t="38548" x="7197725" y="6615113"/>
          <p14:tracePt t="38556" x="7173913" y="6615113"/>
          <p14:tracePt t="38562" x="7161213" y="6615113"/>
          <p14:tracePt t="38570" x="7124700" y="6615113"/>
          <p14:tracePt t="38577" x="7088188" y="6615113"/>
          <p14:tracePt t="38585" x="7051675" y="6615113"/>
          <p14:tracePt t="38591" x="7015163" y="6615113"/>
          <p14:tracePt t="38598" x="6978650" y="6602413"/>
          <p14:tracePt t="38606" x="6931025" y="6602413"/>
          <p14:tracePt t="38614" x="6894513" y="6602413"/>
          <p14:tracePt t="38622" x="6869113" y="6602413"/>
          <p14:tracePt t="38628" x="6808788" y="6589713"/>
          <p14:tracePt t="38636" x="6735763" y="6589713"/>
          <p14:tracePt t="38643" x="6686550" y="6589713"/>
          <p14:tracePt t="38651" x="6650038" y="6589713"/>
          <p14:tracePt t="38658" x="6613525" y="6578600"/>
          <p14:tracePt t="38665" x="6577013" y="6578600"/>
          <p14:tracePt t="38672" x="6527800" y="6578600"/>
          <p14:tracePt t="38679" x="6443663" y="6565900"/>
          <p14:tracePt t="38687" x="6357938" y="6565900"/>
          <p14:tracePt t="38694" x="6297613" y="6565900"/>
          <p14:tracePt t="38702" x="6248400" y="6553200"/>
          <p14:tracePt t="38709" x="6175375" y="6553200"/>
          <p14:tracePt t="38716" x="6115050" y="6553200"/>
          <p14:tracePt t="38724" x="6016625" y="6553200"/>
          <p14:tracePt t="38731" x="5943600" y="6553200"/>
          <p14:tracePt t="38739" x="5870575" y="6553200"/>
          <p14:tracePt t="38745" x="5784850" y="6553200"/>
          <p14:tracePt t="38753" x="5688013" y="6529388"/>
          <p14:tracePt t="38760" x="5602288" y="6529388"/>
          <p14:tracePt t="38768" x="5505450" y="6516688"/>
          <p14:tracePt t="38776" x="5395913" y="6503988"/>
          <p14:tracePt t="38783" x="5322888" y="6492875"/>
          <p14:tracePt t="38789" x="5213350" y="6480175"/>
          <p14:tracePt t="38797" x="5140325" y="6480175"/>
          <p14:tracePt t="38804" x="5067300" y="6480175"/>
          <p14:tracePt t="38811" x="5005388" y="6467475"/>
          <p14:tracePt t="38819" x="4921250" y="6456363"/>
          <p14:tracePt t="38826" x="4859338" y="6456363"/>
          <p14:tracePt t="38834" x="4811713" y="6443663"/>
          <p14:tracePt t="38840" x="4762500" y="6443663"/>
          <p14:tracePt t="38847" x="4725988" y="6430963"/>
          <p14:tracePt t="38856" x="4689475" y="6430963"/>
          <p14:tracePt t="38862" x="4665663" y="6430963"/>
          <p14:tracePt t="38871" x="4627563" y="6430963"/>
          <p14:tracePt t="38877" x="4591050" y="6430963"/>
          <p14:tracePt t="38884" x="4567238" y="6430963"/>
          <p14:tracePt t="38892" x="4543425" y="6430963"/>
          <p14:tracePt t="38899" x="4506913" y="6430963"/>
          <p14:tracePt t="38907" x="4481513" y="6430963"/>
          <p14:tracePt t="38914" x="4470400" y="6430963"/>
          <p14:tracePt t="38921" x="4457700" y="6430963"/>
          <p14:tracePt t="38928" x="4433888" y="6430963"/>
          <p14:tracePt t="38935" x="4421188" y="6430963"/>
          <p14:tracePt t="38944" x="4408488" y="6430963"/>
          <p14:tracePt t="38950" x="4397375" y="6430963"/>
          <p14:tracePt t="38959" x="4384675" y="6430963"/>
          <p14:tracePt t="38965" x="4371975" y="6430963"/>
          <p14:tracePt t="38972" x="4360863" y="6430963"/>
          <p14:tracePt t="38987" x="4335463" y="6430963"/>
          <p14:tracePt t="39002" x="4324350" y="6430963"/>
          <p14:tracePt t="39017" x="4311650" y="6430963"/>
          <p14:tracePt t="39024" x="4298950" y="6430963"/>
          <p14:tracePt t="39031" x="4287838" y="6430963"/>
          <p14:tracePt t="39046" x="4275138" y="6430963"/>
          <p14:tracePt t="39063" x="4262438" y="6430963"/>
          <p14:tracePt t="39096" x="4251325" y="6430963"/>
          <p14:tracePt t="39118" x="4238625" y="6430963"/>
          <p14:tracePt t="39303" x="4251325" y="6430963"/>
          <p14:tracePt t="39331" x="4262438" y="6430963"/>
          <p14:tracePt t="39354" x="4275138" y="6430963"/>
          <p14:tracePt t="39368" x="4287838" y="6430963"/>
          <p14:tracePt t="39376" x="4298950" y="6430963"/>
          <p14:tracePt t="39397" x="4311650" y="6430963"/>
          <p14:tracePt t="39405" x="4324350" y="6443663"/>
          <p14:tracePt t="39420" x="4348163" y="6443663"/>
          <p14:tracePt t="39434" x="4360863" y="6443663"/>
          <p14:tracePt t="39441" x="4384675" y="6443663"/>
          <p14:tracePt t="39448" x="4408488" y="6456363"/>
          <p14:tracePt t="39455" x="4421188" y="6456363"/>
          <p14:tracePt t="39463" x="4433888" y="6467475"/>
          <p14:tracePt t="39471" x="4457700" y="6467475"/>
          <p14:tracePt t="39477" x="4470400" y="6467475"/>
          <p14:tracePt t="39486" x="4481513" y="6467475"/>
          <p14:tracePt t="46133" x="4494213" y="6467475"/>
          <p14:tracePt t="46148" x="4506913" y="6467475"/>
          <p14:tracePt t="46162" x="4518025" y="6443663"/>
          <p14:tracePt t="46170" x="4530725" y="6430963"/>
          <p14:tracePt t="46177" x="4543425" y="6407150"/>
          <p14:tracePt t="46184" x="4554538" y="6383338"/>
          <p14:tracePt t="46192" x="4591050" y="6357938"/>
          <p14:tracePt t="46199" x="4603750" y="6334125"/>
          <p14:tracePt t="46208" x="4640263" y="6284913"/>
          <p14:tracePt t="46215" x="4676775" y="6248400"/>
          <p14:tracePt t="46221" x="4725988" y="6200775"/>
          <p14:tracePt t="46231" x="4786313" y="6127750"/>
          <p14:tracePt t="46236" x="4848225" y="6065838"/>
          <p14:tracePt t="46245" x="4895850" y="6005513"/>
          <p14:tracePt t="46251" x="4945063" y="5956300"/>
          <p14:tracePt t="46259" x="4981575" y="5907088"/>
          <p14:tracePt t="46267" x="5030788" y="5870575"/>
          <p14:tracePt t="46273" x="5054600" y="5846763"/>
          <p14:tracePt t="46281" x="5078413" y="5822950"/>
          <p14:tracePt t="46289" x="5103813" y="5797550"/>
          <p14:tracePt t="46295" x="5151438" y="5786438"/>
          <p14:tracePt t="46303" x="5187950" y="5761038"/>
          <p14:tracePt t="46310" x="5213350" y="5749925"/>
          <p14:tracePt t="46318" x="5249863" y="5737225"/>
          <p14:tracePt t="46325" x="5286375" y="5737225"/>
          <p14:tracePt t="46331" x="5322888" y="5724525"/>
          <p14:tracePt t="46338" x="5383213" y="5724525"/>
          <p14:tracePt t="46346" x="5419725" y="5713413"/>
          <p14:tracePt t="46353" x="5445125" y="5713413"/>
          <p14:tracePt t="46361" x="5456238" y="5713413"/>
          <p14:tracePt t="46368" x="5481638" y="5713413"/>
          <p14:tracePt t="46376" x="5492750" y="5713413"/>
          <p14:tracePt t="46384" x="5518150" y="5713413"/>
          <p14:tracePt t="46399" x="5529263" y="5713413"/>
          <p14:tracePt t="46406" x="5541963" y="5713413"/>
          <p14:tracePt t="46421" x="5554663" y="5713413"/>
          <p14:tracePt t="46456" x="5565775" y="5713413"/>
          <p14:tracePt t="46508" x="5554663" y="5700713"/>
          <p14:tracePt t="46515" x="5529263" y="5688013"/>
          <p14:tracePt t="46522" x="5505450" y="5676900"/>
          <p14:tracePt t="46529" x="5468938" y="5664200"/>
          <p14:tracePt t="46537" x="5419725" y="5627688"/>
          <p14:tracePt t="46544" x="5383213" y="5627688"/>
          <p14:tracePt t="46551" x="5322888" y="5591175"/>
          <p14:tracePt t="46559" x="5273675" y="5567363"/>
          <p14:tracePt t="46566" x="5213350" y="5541963"/>
          <p14:tracePt t="46573" x="5164138" y="5518150"/>
          <p14:tracePt t="46581" x="5078413" y="5505450"/>
          <p14:tracePt t="46588" x="5005388" y="5494338"/>
          <p14:tracePt t="46596" x="4945063" y="5494338"/>
          <p14:tracePt t="46603" x="4872038" y="5494338"/>
          <p14:tracePt t="46611" x="4822825" y="5494338"/>
          <p14:tracePt t="46618" x="4786313" y="5494338"/>
          <p14:tracePt t="46625" x="4749800" y="5494338"/>
          <p14:tracePt t="46632" x="4713288" y="5494338"/>
          <p14:tracePt t="46640" x="4676775" y="5505450"/>
          <p14:tracePt t="46646" x="4640263" y="5518150"/>
          <p14:tracePt t="46654" x="4627563" y="5530850"/>
          <p14:tracePt t="46662" x="4616450" y="5541963"/>
          <p14:tracePt t="46669" x="4591050" y="5554663"/>
          <p14:tracePt t="46676" x="4591050" y="5567363"/>
          <p14:tracePt t="46683" x="4567238" y="5578475"/>
          <p14:tracePt t="46690" x="4554538" y="5603875"/>
          <p14:tracePt t="46697" x="4543425" y="5627688"/>
          <p14:tracePt t="46705" x="4530725" y="5676900"/>
          <p14:tracePt t="46713" x="4518025" y="5713413"/>
          <p14:tracePt t="46720" x="4518025" y="5749925"/>
          <p14:tracePt t="46727" x="4518025" y="5773738"/>
          <p14:tracePt t="46734" x="4518025" y="5810250"/>
          <p14:tracePt t="46743" x="4518025" y="5846763"/>
          <p14:tracePt t="46749" x="4530725" y="5895975"/>
          <p14:tracePt t="46756" x="4579938" y="6005513"/>
          <p14:tracePt t="46764" x="4591050" y="6054725"/>
          <p14:tracePt t="46771" x="4616450" y="6127750"/>
          <p14:tracePt t="46778" x="4652963" y="6175375"/>
          <p14:tracePt t="46786" x="4676775" y="6211888"/>
          <p14:tracePt t="46794" x="4713288" y="6261100"/>
          <p14:tracePt t="46800" x="4738688" y="6297613"/>
          <p14:tracePt t="46807" x="4762500" y="6334125"/>
          <p14:tracePt t="46815" x="4799013" y="6370638"/>
          <p14:tracePt t="46823" x="4822825" y="6407150"/>
          <p14:tracePt t="46829" x="4859338" y="6430963"/>
          <p14:tracePt t="46837" x="4895850" y="6467475"/>
          <p14:tracePt t="46845" x="4921250" y="6492875"/>
          <p14:tracePt t="46852" x="4957763" y="6516688"/>
          <p14:tracePt t="46859" x="4981575" y="6529388"/>
          <p14:tracePt t="46866" x="5005388" y="6553200"/>
          <p14:tracePt t="46874" x="5067300" y="6578600"/>
          <p14:tracePt t="46881" x="5114925" y="6589713"/>
          <p14:tracePt t="46889" x="5176838" y="6602413"/>
          <p14:tracePt t="46896" x="5237163" y="6615113"/>
          <p14:tracePt t="46903" x="5286375" y="6615113"/>
          <p14:tracePt t="46911" x="5322888" y="6615113"/>
          <p14:tracePt t="46918" x="5370513" y="6615113"/>
          <p14:tracePt t="46924" x="5419725" y="6615113"/>
          <p14:tracePt t="46932" x="5468938" y="6615113"/>
          <p14:tracePt t="46939" x="5518150" y="6615113"/>
          <p14:tracePt t="46946" x="5578475" y="6589713"/>
          <p14:tracePt t="46954" x="5627688" y="6578600"/>
          <p14:tracePt t="46962" x="5688013" y="6553200"/>
          <p14:tracePt t="46968" x="5724525" y="6529388"/>
          <p14:tracePt t="46976" x="5748338" y="6516688"/>
          <p14:tracePt t="46983" x="5784850" y="6480175"/>
          <p14:tracePt t="46991" x="5821363" y="6467475"/>
          <p14:tracePt t="46998" x="5846763" y="6430963"/>
          <p14:tracePt t="47006" x="5883275" y="6407150"/>
          <p14:tracePt t="47013" x="5894388" y="6394450"/>
          <p14:tracePt t="47021" x="5907088" y="6357938"/>
          <p14:tracePt t="47028" x="5919788" y="6334125"/>
          <p14:tracePt t="47034" x="5919788" y="6284913"/>
          <p14:tracePt t="47041" x="5930900" y="6188075"/>
          <p14:tracePt t="47049" x="5930900" y="6102350"/>
          <p14:tracePt t="47056" x="5930900" y="6018213"/>
          <p14:tracePt t="47063" x="5930900" y="5919788"/>
          <p14:tracePt t="47071" x="5930900" y="5822950"/>
          <p14:tracePt t="47078" x="5907088" y="5724525"/>
          <p14:tracePt t="47085" x="5883275" y="5603875"/>
          <p14:tracePt t="47092" x="5846763" y="5494338"/>
          <p14:tracePt t="47100" x="5773738" y="5299075"/>
          <p14:tracePt t="47107" x="5737225" y="5176838"/>
          <p14:tracePt t="47115" x="5664200" y="5067300"/>
          <p14:tracePt t="47122" x="5614988" y="4970463"/>
          <p14:tracePt t="47129" x="5565775" y="4897438"/>
          <p14:tracePt t="47136" x="5518150" y="4824413"/>
          <p14:tracePt t="47144" x="5468938" y="4762500"/>
          <p14:tracePt t="47151" x="5408613" y="4702175"/>
          <p14:tracePt t="47158" x="5370513" y="4665663"/>
          <p14:tracePt t="47166" x="5322888" y="4616450"/>
          <p14:tracePt t="47173" x="5273675" y="4579938"/>
          <p14:tracePt t="47181" x="5224463" y="4567238"/>
          <p14:tracePt t="47188" x="5164138" y="4543425"/>
          <p14:tracePt t="47196" x="5114925" y="4543425"/>
          <p14:tracePt t="47203" x="5067300" y="4543425"/>
          <p14:tracePt t="47210" x="5030788" y="4543425"/>
          <p14:tracePt t="47218" x="4994275" y="4543425"/>
          <p14:tracePt t="47225" x="4957763" y="4543425"/>
          <p14:tracePt t="47232" x="4921250" y="4556125"/>
          <p14:tracePt t="47240" x="4895850" y="4579938"/>
          <p14:tracePt t="47247" x="4848225" y="4592638"/>
          <p14:tracePt t="47255" x="4811713" y="4629150"/>
          <p14:tracePt t="47263" x="4786313" y="4652963"/>
          <p14:tracePt t="47269" x="4738688" y="4702175"/>
          <p14:tracePt t="47276" x="4676775" y="4787900"/>
          <p14:tracePt t="47283" x="4640263" y="4860925"/>
          <p14:tracePt t="47290" x="4603750" y="4933950"/>
          <p14:tracePt t="47298" x="4567238" y="4970463"/>
          <p14:tracePt t="47306" x="4543425" y="5030788"/>
          <p14:tracePt t="47313" x="4530725" y="5080000"/>
          <p14:tracePt t="47321" x="4506913" y="5153025"/>
          <p14:tracePt t="47328" x="4494213" y="5237163"/>
          <p14:tracePt t="47335" x="4481513" y="5286375"/>
          <p14:tracePt t="47342" x="4470400" y="5322888"/>
          <p14:tracePt t="47349" x="4470400" y="5359400"/>
          <p14:tracePt t="47357" x="4470400" y="5408613"/>
          <p14:tracePt t="47364" x="4470400" y="5445125"/>
          <p14:tracePt t="47372" x="4481513" y="5494338"/>
          <p14:tracePt t="47380" x="4506913" y="5541963"/>
          <p14:tracePt t="47386" x="4518025" y="5603875"/>
          <p14:tracePt t="47394" x="4543425" y="5651500"/>
          <p14:tracePt t="47400" x="4579938" y="5713413"/>
          <p14:tracePt t="47413" x="4616450" y="5761038"/>
          <p14:tracePt t="47416" x="4640263" y="5797550"/>
          <p14:tracePt t="47422" x="4676775" y="5834063"/>
          <p14:tracePt t="47429" x="4702175" y="5883275"/>
          <p14:tracePt t="47437" x="4749800" y="5932488"/>
          <p14:tracePt t="47444" x="4786313" y="5969000"/>
          <p14:tracePt t="47451" x="4811713" y="6018213"/>
          <p14:tracePt t="47459" x="4859338" y="6054725"/>
          <p14:tracePt t="47466" x="4921250" y="6102350"/>
          <p14:tracePt t="47473" x="4957763" y="6138863"/>
          <p14:tracePt t="47481" x="5018088" y="6164263"/>
          <p14:tracePt t="47488" x="5041900" y="6188075"/>
          <p14:tracePt t="47496" x="5078413" y="6200775"/>
          <p14:tracePt t="47503" x="5114925" y="6211888"/>
          <p14:tracePt t="48009" x="5140325" y="6224588"/>
          <p14:tracePt t="48016" x="5151438" y="6224588"/>
          <p14:tracePt t="48024" x="5176838" y="6224588"/>
          <p14:tracePt t="48030" x="5187950" y="6224588"/>
          <p14:tracePt t="48037" x="5224463" y="6224588"/>
          <p14:tracePt t="48045" x="5260975" y="6224588"/>
          <p14:tracePt t="48053" x="5286375" y="6224588"/>
          <p14:tracePt t="48060" x="5310188" y="6224588"/>
          <p14:tracePt t="48067" x="5322888" y="6211888"/>
          <p14:tracePt t="48075" x="5359400" y="6200775"/>
          <p14:tracePt t="48081" x="5370513" y="6188075"/>
          <p14:tracePt t="48097" x="5408613" y="6164263"/>
          <p14:tracePt t="48103" x="5419725" y="6151563"/>
          <p14:tracePt t="48110" x="5445125" y="6127750"/>
          <p14:tracePt t="48118" x="5456238" y="6115050"/>
          <p14:tracePt t="48125" x="5468938" y="6102350"/>
          <p14:tracePt t="48132" x="5492750" y="6078538"/>
          <p14:tracePt t="48140" x="5505450" y="6065838"/>
          <p14:tracePt t="48147" x="5518150" y="6042025"/>
          <p14:tracePt t="48154" x="5529263" y="6029325"/>
          <p14:tracePt t="48162" x="5541963" y="6018213"/>
          <p14:tracePt t="48169" x="5565775" y="5969000"/>
          <p14:tracePt t="48176" x="5565775" y="5945188"/>
          <p14:tracePt t="48184" x="5565775" y="5907088"/>
          <p14:tracePt t="48191" x="5565775" y="5870575"/>
          <p14:tracePt t="48199" x="5565775" y="5846763"/>
          <p14:tracePt t="48206" x="5565775" y="5822950"/>
          <p14:tracePt t="48213" x="5565775" y="5786438"/>
          <p14:tracePt t="48220" x="5565775" y="5761038"/>
          <p14:tracePt t="48228" x="5541963" y="5724525"/>
          <p14:tracePt t="48236" x="5529263" y="5688013"/>
          <p14:tracePt t="48243" x="5505450" y="5676900"/>
          <p14:tracePt t="48250" x="5505450" y="5651500"/>
          <p14:tracePt t="48257" x="5481638" y="5640388"/>
          <p14:tracePt t="48264" x="5468938" y="5627688"/>
          <p14:tracePt t="48272" x="5445125" y="5614988"/>
          <p14:tracePt t="48280" x="5432425" y="5603875"/>
          <p14:tracePt t="48287" x="5408613" y="5591175"/>
          <p14:tracePt t="48294" x="5383213" y="5567363"/>
          <p14:tracePt t="48302" x="5359400" y="5567363"/>
          <p14:tracePt t="48309" x="5334000" y="5554663"/>
          <p14:tracePt t="48316" x="5322888" y="5554663"/>
          <p14:tracePt t="48324" x="5297488" y="5541963"/>
          <p14:tracePt t="48330" x="5286375" y="5541963"/>
          <p14:tracePt t="48339" x="5273675" y="5541963"/>
          <p14:tracePt t="48346" x="5249863" y="5541963"/>
          <p14:tracePt t="48360" x="5237163" y="5541963"/>
          <p14:tracePt t="48374" x="5224463" y="5541963"/>
          <p14:tracePt t="48382" x="5213350" y="5541963"/>
          <p14:tracePt t="48389" x="5200650" y="5541963"/>
          <p14:tracePt t="48397" x="5187950" y="5541963"/>
          <p14:tracePt t="48412" x="5176838" y="5541963"/>
          <p14:tracePt t="48419" x="5164138" y="5541963"/>
          <p14:tracePt t="48433" x="5151438" y="5541963"/>
          <p14:tracePt t="48441" x="5151438" y="5554663"/>
          <p14:tracePt t="48448" x="5140325" y="5554663"/>
          <p14:tracePt t="48456" x="5127625" y="5578475"/>
          <p14:tracePt t="48466" x="5114925" y="5591175"/>
          <p14:tracePt t="48471" x="5114925" y="5603875"/>
          <p14:tracePt t="48479" x="5114925" y="5614988"/>
          <p14:tracePt t="48492" x="5103813" y="5640388"/>
          <p14:tracePt t="48506" x="5103813" y="5651500"/>
          <p14:tracePt t="48513" x="5091113" y="5676900"/>
          <p14:tracePt t="48521" x="5091113" y="5688013"/>
          <p14:tracePt t="48529" x="5091113" y="5700713"/>
          <p14:tracePt t="48536" x="5091113" y="5713413"/>
          <p14:tracePt t="48544" x="5091113" y="5724525"/>
          <p14:tracePt t="48550" x="5091113" y="5749925"/>
          <p14:tracePt t="48558" x="5091113" y="5773738"/>
          <p14:tracePt t="48565" x="5091113" y="5786438"/>
          <p14:tracePt t="48573" x="5091113" y="5797550"/>
          <p14:tracePt t="48580" x="5091113" y="5810250"/>
          <p14:tracePt t="48587" x="5103813" y="5822950"/>
          <p14:tracePt t="48594" x="5103813" y="5834063"/>
          <p14:tracePt t="48602" x="5103813" y="5846763"/>
          <p14:tracePt t="48616" x="5114925" y="5859463"/>
          <p14:tracePt t="48630" x="5127625" y="5870575"/>
          <p14:tracePt t="48638" x="5127625" y="5883275"/>
          <p14:tracePt t="48646" x="5140325" y="5895975"/>
          <p14:tracePt t="48653" x="5151438" y="5895975"/>
          <p14:tracePt t="48660" x="5151438" y="5907088"/>
          <p14:tracePt t="48667" x="5164138" y="5919788"/>
          <p14:tracePt t="48675" x="5176838" y="5932488"/>
          <p14:tracePt t="48682" x="5187950" y="5932488"/>
          <p14:tracePt t="48690" x="5213350" y="5956300"/>
          <p14:tracePt t="48697" x="5224463" y="5956300"/>
          <p14:tracePt t="48704" x="5249863" y="5981700"/>
          <p14:tracePt t="48712" x="5273675" y="5992813"/>
          <p14:tracePt t="48719" x="5297488" y="5992813"/>
          <p14:tracePt t="48726" x="5310188" y="6005513"/>
          <p14:tracePt t="48733" x="5322888" y="6018213"/>
          <p14:tracePt t="48742" x="5346700" y="6018213"/>
          <p14:tracePt t="48748" x="5359400" y="6018213"/>
          <p14:tracePt t="48755" x="5383213" y="6042025"/>
          <p14:tracePt t="49108" x="5395913" y="6042025"/>
          <p14:tracePt t="49115" x="5408613" y="6042025"/>
          <p14:tracePt t="49122" x="5432425" y="6054725"/>
          <p14:tracePt t="49129" x="5468938" y="6065838"/>
          <p14:tracePt t="49136" x="5505450" y="6078538"/>
          <p14:tracePt t="49143" x="5541963" y="6078538"/>
          <p14:tracePt t="49151" x="5578475" y="6078538"/>
          <p14:tracePt t="49159" x="5602288" y="6078538"/>
          <p14:tracePt t="49165" x="5638800" y="6078538"/>
          <p14:tracePt t="49174" x="5664200" y="6078538"/>
          <p14:tracePt t="49180" x="5688013" y="6078538"/>
          <p14:tracePt t="49188" x="5711825" y="6078538"/>
          <p14:tracePt t="49195" x="5737225" y="6078538"/>
          <p14:tracePt t="49203" x="5761038" y="6078538"/>
          <p14:tracePt t="49210" x="5784850" y="6065838"/>
          <p14:tracePt t="49217" x="5797550" y="6065838"/>
          <p14:tracePt t="49224" x="5821363" y="6042025"/>
          <p14:tracePt t="49231" x="5834063" y="6042025"/>
          <p14:tracePt t="49240" x="5846763" y="6029325"/>
          <p14:tracePt t="49246" x="5846763" y="6018213"/>
          <p14:tracePt t="49254" x="5857875" y="6005513"/>
          <p14:tracePt t="49268" x="5857875" y="5981700"/>
          <p14:tracePt t="49275" x="5870575" y="5945188"/>
          <p14:tracePt t="49283" x="5870575" y="5919788"/>
          <p14:tracePt t="49291" x="5870575" y="5895975"/>
          <p14:tracePt t="49297" x="5870575" y="5883275"/>
          <p14:tracePt t="49305" x="5870575" y="5859463"/>
          <p14:tracePt t="49313" x="5870575" y="5822950"/>
          <p14:tracePt t="49320" x="5846763" y="5810250"/>
          <p14:tracePt t="49327" x="5846763" y="5797550"/>
          <p14:tracePt t="49334" x="5821363" y="5761038"/>
          <p14:tracePt t="49342" x="5810250" y="5749925"/>
          <p14:tracePt t="49349" x="5797550" y="5737225"/>
          <p14:tracePt t="49356" x="5773738" y="5713413"/>
          <p14:tracePt t="49363" x="5748338" y="5700713"/>
          <p14:tracePt t="49370" x="5724525" y="5676900"/>
          <p14:tracePt t="49377" x="5711825" y="5664200"/>
          <p14:tracePt t="49385" x="5675313" y="5664200"/>
          <p14:tracePt t="49392" x="5651500" y="5651500"/>
          <p14:tracePt t="49400" x="5638800" y="5651500"/>
          <p14:tracePt t="49407" x="5614988" y="5651500"/>
          <p14:tracePt t="49415" x="5591175" y="5651500"/>
          <p14:tracePt t="49423" x="5565775" y="5651500"/>
          <p14:tracePt t="49430" x="5554663" y="5651500"/>
          <p14:tracePt t="49437" x="5541963" y="5651500"/>
          <p14:tracePt t="49445" x="5518150" y="5651500"/>
          <p14:tracePt t="49451" x="5492750" y="5664200"/>
          <p14:tracePt t="49459" x="5481638" y="5676900"/>
          <p14:tracePt t="49465" x="5456238" y="5688013"/>
          <p14:tracePt t="49474" x="5445125" y="5713413"/>
          <p14:tracePt t="49480" x="5432425" y="5713413"/>
          <p14:tracePt t="49488" x="5419725" y="5737225"/>
          <p14:tracePt t="49494" x="5408613" y="5749925"/>
          <p14:tracePt t="49502" x="5383213" y="5773738"/>
          <p14:tracePt t="49509" x="5370513" y="5797550"/>
          <p14:tracePt t="49517" x="5359400" y="5822950"/>
          <p14:tracePt t="49524" x="5346700" y="5846763"/>
          <p14:tracePt t="49531" x="5334000" y="5859463"/>
          <p14:tracePt t="49540" x="5334000" y="5895975"/>
          <p14:tracePt t="49547" x="5334000" y="5907088"/>
          <p14:tracePt t="49554" x="5334000" y="5919788"/>
          <p14:tracePt t="49561" x="5334000" y="5945188"/>
          <p14:tracePt t="49569" x="5334000" y="5969000"/>
          <p14:tracePt t="49576" x="5334000" y="5992813"/>
          <p14:tracePt t="49583" x="5334000" y="6005513"/>
          <p14:tracePt t="49590" x="5334000" y="6029325"/>
          <p14:tracePt t="49597" x="5359400" y="6065838"/>
          <p14:tracePt t="49604" x="5370513" y="6078538"/>
          <p14:tracePt t="49611" x="5383213" y="6091238"/>
          <p14:tracePt t="49619" x="5383213" y="6102350"/>
          <p14:tracePt t="49626" x="5408613" y="6115050"/>
          <p14:tracePt t="49634" x="5419725" y="6127750"/>
          <p14:tracePt t="49641" x="5432425" y="6138863"/>
          <p14:tracePt t="49648" x="5445125" y="6151563"/>
          <p14:tracePt t="49656" x="5456238" y="6164263"/>
          <p14:tracePt t="49664" x="5492750" y="6175375"/>
          <p14:tracePt t="49670" x="5505450" y="6200775"/>
          <p14:tracePt t="49678" x="5541963" y="6200775"/>
          <p14:tracePt t="49685" x="5565775" y="6224588"/>
          <p14:tracePt t="49692" x="5591175" y="6224588"/>
          <p14:tracePt t="49700" x="5614988" y="6237288"/>
          <p14:tracePt t="49707" x="5651500" y="6248400"/>
          <p14:tracePt t="49714" x="5675313" y="6261100"/>
          <p14:tracePt t="49722" x="5711825" y="6273800"/>
          <p14:tracePt t="49731" x="5748338" y="6284913"/>
          <p14:tracePt t="49736" x="5773738" y="6284913"/>
          <p14:tracePt t="49743" x="5810250" y="6297613"/>
          <p14:tracePt t="49751" x="5834063" y="6297613"/>
          <p14:tracePt t="51194" x="5846763" y="6310313"/>
          <p14:tracePt t="51208" x="5846763" y="6321425"/>
          <p14:tracePt t="51215" x="5857875" y="6321425"/>
          <p14:tracePt t="51223" x="5857875" y="6334125"/>
          <p14:tracePt t="51231" x="5870575" y="6346825"/>
          <p14:tracePt t="51237" x="5870575" y="6357938"/>
          <p14:tracePt t="51246" x="5883275" y="6370638"/>
          <p14:tracePt t="51253" x="5894388" y="6383338"/>
          <p14:tracePt t="51261" x="5907088" y="6394450"/>
          <p14:tracePt t="51267" x="5919788" y="6407150"/>
          <p14:tracePt t="51274" x="5930900" y="6430963"/>
          <p14:tracePt t="51281" x="5943600" y="6443663"/>
          <p14:tracePt t="51289" x="5956300" y="6456363"/>
          <p14:tracePt t="51296" x="5967413" y="6467475"/>
          <p14:tracePt t="51303" x="5980113" y="6480175"/>
          <p14:tracePt t="51310" x="5992813" y="6492875"/>
          <p14:tracePt t="51325" x="6003925" y="6503988"/>
          <p14:tracePt t="51340" x="6003925" y="6516688"/>
          <p14:tracePt t="51348" x="6016625" y="6529388"/>
          <p14:tracePt t="51354" x="6029325" y="6529388"/>
          <p14:tracePt t="51362" x="6040438" y="6540500"/>
          <p14:tracePt t="51369" x="6053138" y="6540500"/>
          <p14:tracePt t="51376" x="6053138" y="6553200"/>
          <p14:tracePt t="51384" x="6076950" y="6565900"/>
          <p14:tracePt t="51398" x="6102350" y="6578600"/>
          <p14:tracePt t="51406" x="6115050" y="6578600"/>
          <p14:tracePt t="51414" x="6126163" y="6589713"/>
          <p14:tracePt t="51421" x="6138863" y="6602413"/>
          <p14:tracePt t="51950" x="6151563" y="6602413"/>
          <p14:tracePt t="51956" x="6151563" y="6615113"/>
          <p14:tracePt t="51963" x="6162675" y="6615113"/>
          <p14:tracePt t="51970" x="6175375" y="6626225"/>
          <p14:tracePt t="51977" x="6188075" y="6626225"/>
          <p14:tracePt t="51984" x="6199188" y="6638925"/>
          <p14:tracePt t="51993" x="6211888" y="6638925"/>
          <p14:tracePt t="52004" x="6224588" y="6651625"/>
          <p14:tracePt t="52007" x="6235700" y="6651625"/>
          <p14:tracePt t="52015" x="6308725" y="6688138"/>
          <p14:tracePt t="52022" x="6321425" y="6688138"/>
          <p14:tracePt t="52029" x="6334125" y="6688138"/>
          <p14:tracePt t="52036" x="6357938" y="6699250"/>
          <p14:tracePt t="52043" x="6370638" y="6699250"/>
          <p14:tracePt t="52059" x="6394450" y="6711950"/>
          <p14:tracePt t="52072" x="6407150" y="6711950"/>
          <p14:tracePt t="52088" x="6418263" y="6711950"/>
          <p14:tracePt t="52095" x="6430963" y="6724650"/>
          <p14:tracePt t="52115" x="6443663" y="6724650"/>
          <p14:tracePt t="52116" x="6467475" y="6724650"/>
          <p14:tracePt t="52132" x="6480175" y="6724650"/>
          <p14:tracePt t="52139" x="6491288" y="6735763"/>
          <p14:tracePt t="52146" x="6503988" y="6735763"/>
          <p14:tracePt t="52154" x="6516688" y="6735763"/>
          <p14:tracePt t="52161" x="6527800" y="6735763"/>
          <p14:tracePt t="52168" x="6540500" y="6735763"/>
          <p14:tracePt t="52176" x="6553200" y="6735763"/>
          <p14:tracePt t="52183" x="6564313" y="6735763"/>
          <p14:tracePt t="52189" x="6577013" y="6735763"/>
          <p14:tracePt t="52204" x="6589713" y="6735763"/>
          <p14:tracePt t="52212" x="6600825" y="6735763"/>
          <p14:tracePt t="52219" x="6613525" y="6735763"/>
          <p14:tracePt t="52227" x="6626225" y="6735763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DB95A1D9-D032-4350-A323-503845B9A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4917"/>
            <a:ext cx="10515600" cy="1325563"/>
          </a:xfrm>
        </p:spPr>
        <p:txBody>
          <a:bodyPr/>
          <a:lstStyle/>
          <a:p>
            <a:pPr algn="ctr"/>
            <a:r>
              <a:rPr lang="es-AR" sz="3600" dirty="0"/>
              <a:t>Sincronía P-V: </a:t>
            </a:r>
            <a:r>
              <a:rPr lang="es-AR" sz="3600" dirty="0" err="1"/>
              <a:t>Trigger</a:t>
            </a:r>
            <a:r>
              <a:rPr lang="es-AR" sz="3600" dirty="0"/>
              <a:t> reverso</a:t>
            </a:r>
            <a:endParaRPr lang="en-US" sz="3600" dirty="0"/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1EA38725-770A-4442-97AB-F107F97AA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43054" y="2102848"/>
            <a:ext cx="2876128" cy="4525963"/>
          </a:xfrm>
        </p:spPr>
        <p:txBody>
          <a:bodyPr/>
          <a:lstStyle/>
          <a:p>
            <a:pPr marL="0" indent="0">
              <a:buNone/>
            </a:pPr>
            <a:r>
              <a:rPr lang="es-AR" sz="2000" dirty="0"/>
              <a:t>VT programado 400 ml</a:t>
            </a:r>
          </a:p>
          <a:p>
            <a:pPr marL="0" indent="0">
              <a:buNone/>
            </a:pPr>
            <a:endParaRPr lang="es-AR" sz="2000" dirty="0"/>
          </a:p>
          <a:p>
            <a:pPr marL="0" indent="0">
              <a:buNone/>
            </a:pPr>
            <a:r>
              <a:rPr lang="es-AR" sz="2000" dirty="0"/>
              <a:t>PEEP 12 cmH2O</a:t>
            </a:r>
          </a:p>
          <a:p>
            <a:pPr marL="0" indent="0">
              <a:buNone/>
            </a:pPr>
            <a:endParaRPr lang="es-AR" sz="2000" dirty="0"/>
          </a:p>
          <a:p>
            <a:pPr marL="0" indent="0">
              <a:buNone/>
            </a:pPr>
            <a:r>
              <a:rPr lang="es-AR" sz="2000" dirty="0" err="1"/>
              <a:t>PPlateau</a:t>
            </a:r>
            <a:r>
              <a:rPr lang="es-AR" sz="2000" dirty="0"/>
              <a:t> 22 cmH2O</a:t>
            </a:r>
          </a:p>
          <a:p>
            <a:pPr marL="0" indent="0">
              <a:buNone/>
            </a:pPr>
            <a:endParaRPr lang="es-AR" sz="2000" dirty="0"/>
          </a:p>
          <a:p>
            <a:pPr marL="0" indent="0">
              <a:buNone/>
            </a:pPr>
            <a:r>
              <a:rPr lang="es-AR" sz="2000" dirty="0"/>
              <a:t>∆</a:t>
            </a:r>
            <a:r>
              <a:rPr lang="es-AR" sz="2000" dirty="0" err="1"/>
              <a:t>Paw</a:t>
            </a:r>
            <a:r>
              <a:rPr lang="es-AR" sz="2000" dirty="0"/>
              <a:t> 10 cmH2O</a:t>
            </a:r>
          </a:p>
          <a:p>
            <a:pPr marL="0" indent="0">
              <a:buNone/>
            </a:pPr>
            <a:endParaRPr lang="es-AR" sz="2000" dirty="0"/>
          </a:p>
          <a:p>
            <a:pPr marL="0" indent="0">
              <a:buNone/>
            </a:pPr>
            <a:r>
              <a:rPr lang="es-AR" sz="2000" dirty="0"/>
              <a:t>∆Pes -5 cmH2O</a:t>
            </a:r>
          </a:p>
          <a:p>
            <a:pPr marL="0" indent="0">
              <a:buNone/>
            </a:pPr>
            <a:endParaRPr lang="es-AR" sz="2000" dirty="0"/>
          </a:p>
          <a:p>
            <a:pPr marL="0" indent="0">
              <a:buNone/>
            </a:pPr>
            <a:r>
              <a:rPr lang="es-AR" sz="2000" dirty="0"/>
              <a:t>∆</a:t>
            </a:r>
            <a:r>
              <a:rPr lang="es-AR" sz="2000" dirty="0" err="1"/>
              <a:t>Ptp</a:t>
            </a:r>
            <a:r>
              <a:rPr lang="es-AR" sz="2000" dirty="0"/>
              <a:t> 15 cmH2O</a:t>
            </a:r>
          </a:p>
          <a:p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87C88C5-FD6C-4086-913D-01871BF4A7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18" y="2102848"/>
            <a:ext cx="5528227" cy="4313574"/>
          </a:xfrm>
          <a:prstGeom prst="rect">
            <a:avLst/>
          </a:prstGeom>
        </p:spPr>
      </p:pic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FDF84052-6DDD-9170-A657-2B2D72EFD6B2}"/>
              </a:ext>
            </a:extLst>
          </p:cNvPr>
          <p:cNvCxnSpPr>
            <a:cxnSpLocks/>
          </p:cNvCxnSpPr>
          <p:nvPr/>
        </p:nvCxnSpPr>
        <p:spPr>
          <a:xfrm>
            <a:off x="1636644" y="5135516"/>
            <a:ext cx="0" cy="495792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B7554988-C7A0-7423-6F84-90BCAF03458F}"/>
              </a:ext>
            </a:extLst>
          </p:cNvPr>
          <p:cNvCxnSpPr>
            <a:cxnSpLocks/>
          </p:cNvCxnSpPr>
          <p:nvPr/>
        </p:nvCxnSpPr>
        <p:spPr>
          <a:xfrm>
            <a:off x="2756453" y="5192420"/>
            <a:ext cx="0" cy="495792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BD1D7707-F2D4-C787-B93F-CBEC0550A190}"/>
              </a:ext>
            </a:extLst>
          </p:cNvPr>
          <p:cNvCxnSpPr>
            <a:cxnSpLocks/>
          </p:cNvCxnSpPr>
          <p:nvPr/>
        </p:nvCxnSpPr>
        <p:spPr>
          <a:xfrm>
            <a:off x="3346174" y="5192420"/>
            <a:ext cx="0" cy="495792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E823B3D9-1872-BF4A-EE3B-FF26F5AF1C04}"/>
              </a:ext>
            </a:extLst>
          </p:cNvPr>
          <p:cNvCxnSpPr>
            <a:cxnSpLocks/>
          </p:cNvCxnSpPr>
          <p:nvPr/>
        </p:nvCxnSpPr>
        <p:spPr>
          <a:xfrm>
            <a:off x="3975653" y="5192420"/>
            <a:ext cx="0" cy="495792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5F18018D-67BD-9B20-1103-712ED3352BC0}"/>
              </a:ext>
            </a:extLst>
          </p:cNvPr>
          <p:cNvCxnSpPr>
            <a:cxnSpLocks/>
          </p:cNvCxnSpPr>
          <p:nvPr/>
        </p:nvCxnSpPr>
        <p:spPr>
          <a:xfrm>
            <a:off x="4538870" y="5192420"/>
            <a:ext cx="0" cy="495792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6BD03528-6789-CB28-075B-071F8E26A364}"/>
              </a:ext>
            </a:extLst>
          </p:cNvPr>
          <p:cNvCxnSpPr>
            <a:cxnSpLocks/>
          </p:cNvCxnSpPr>
          <p:nvPr/>
        </p:nvCxnSpPr>
        <p:spPr>
          <a:xfrm>
            <a:off x="5102087" y="5192420"/>
            <a:ext cx="0" cy="495792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86FBD421-6D81-2A2A-F01C-BD9FB71509A4}"/>
              </a:ext>
            </a:extLst>
          </p:cNvPr>
          <p:cNvCxnSpPr>
            <a:cxnSpLocks/>
          </p:cNvCxnSpPr>
          <p:nvPr/>
        </p:nvCxnSpPr>
        <p:spPr>
          <a:xfrm>
            <a:off x="5691809" y="5192420"/>
            <a:ext cx="0" cy="495792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98704508-2D4E-0C51-7F17-41C6BC0B3EC0}"/>
              </a:ext>
            </a:extLst>
          </p:cNvPr>
          <p:cNvCxnSpPr>
            <a:cxnSpLocks/>
          </p:cNvCxnSpPr>
          <p:nvPr/>
        </p:nvCxnSpPr>
        <p:spPr>
          <a:xfrm>
            <a:off x="6281531" y="5192420"/>
            <a:ext cx="0" cy="495792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1B29D316-68EB-7BAF-64DC-7B70C31B1B34}"/>
              </a:ext>
            </a:extLst>
          </p:cNvPr>
          <p:cNvCxnSpPr>
            <a:cxnSpLocks/>
          </p:cNvCxnSpPr>
          <p:nvPr/>
        </p:nvCxnSpPr>
        <p:spPr>
          <a:xfrm>
            <a:off x="2213113" y="5162020"/>
            <a:ext cx="0" cy="495792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3A5EBF5-D789-555B-31C8-4C90E8388B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6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662"/>
    </mc:Choice>
    <mc:Fallback xmlns="">
      <p:transition spd="slow" advTm="74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47" x="6613525" y="6735763"/>
          <p14:tracePt t="3055" x="6600825" y="6735763"/>
          <p14:tracePt t="3062" x="6589713" y="6735763"/>
          <p14:tracePt t="3069" x="6553200" y="6735763"/>
          <p14:tracePt t="3076" x="6516688" y="6735763"/>
          <p14:tracePt t="3083" x="6480175" y="6735763"/>
          <p14:tracePt t="3091" x="6430963" y="6735763"/>
          <p14:tracePt t="3098" x="6407150" y="6711950"/>
          <p14:tracePt t="3106" x="6357938" y="6688138"/>
          <p14:tracePt t="3113" x="6297613" y="6651625"/>
          <p14:tracePt t="3121" x="6162675" y="6578600"/>
          <p14:tracePt t="3127" x="6053138" y="6480175"/>
          <p14:tracePt t="3135" x="5930900" y="6357938"/>
          <p14:tracePt t="3143" x="5784850" y="6248400"/>
          <p14:tracePt t="3150" x="5578475" y="6078538"/>
          <p14:tracePt t="3158" x="5419725" y="5919788"/>
          <p14:tracePt t="3165" x="5164138" y="5664200"/>
          <p14:tracePt t="3172" x="5005388" y="5481638"/>
          <p14:tracePt t="3179" x="4872038" y="5335588"/>
          <p14:tracePt t="3186" x="4713288" y="5176838"/>
          <p14:tracePt t="3194" x="4579938" y="5030788"/>
          <p14:tracePt t="3201" x="4421188" y="4872038"/>
          <p14:tracePt t="3208" x="4324350" y="4762500"/>
          <p14:tracePt t="3215" x="4238625" y="4640263"/>
          <p14:tracePt t="3224" x="4152900" y="4530725"/>
          <p14:tracePt t="3231" x="4105275" y="4457700"/>
          <p14:tracePt t="3238" x="4043363" y="4384675"/>
          <p14:tracePt t="3245" x="3995738" y="4300538"/>
          <p14:tracePt t="3253" x="3959225" y="4202113"/>
          <p14:tracePt t="3259" x="3933825" y="4117975"/>
          <p14:tracePt t="3267" x="3910013" y="4019550"/>
          <p14:tracePt t="3274" x="3910013" y="3970338"/>
          <p14:tracePt t="3282" x="3910013" y="3946525"/>
          <p14:tracePt t="3289" x="3910013" y="3922713"/>
          <p14:tracePt t="3561" x="3910013" y="3910013"/>
          <p14:tracePt t="3568" x="3910013" y="3897313"/>
          <p14:tracePt t="3574" x="3910013" y="3860800"/>
          <p14:tracePt t="3581" x="3910013" y="3800475"/>
          <p14:tracePt t="3589" x="3910013" y="3703638"/>
          <p14:tracePt t="3597" x="3910013" y="3581400"/>
          <p14:tracePt t="3604" x="3921125" y="3398838"/>
          <p14:tracePt t="3611" x="3959225" y="3117850"/>
          <p14:tracePt t="3618" x="4032250" y="2814638"/>
          <p14:tracePt t="3625" x="4105275" y="2497138"/>
          <p14:tracePt t="3633" x="4178300" y="2192338"/>
          <p14:tracePt t="3641" x="4238625" y="2022475"/>
          <p14:tracePt t="3649" x="4298950" y="1827213"/>
          <p14:tracePt t="3655" x="4348163" y="1657350"/>
          <p14:tracePt t="3663" x="4384675" y="1473200"/>
          <p14:tracePt t="3675" x="4408488" y="1352550"/>
          <p14:tracePt t="3677" x="4421188" y="1266825"/>
          <p14:tracePt t="3685" x="4433888" y="1206500"/>
          <p14:tracePt t="3691" x="4433888" y="1169988"/>
          <p14:tracePt t="3698" x="4433888" y="1120775"/>
          <p14:tracePt t="3707" x="4433888" y="1096963"/>
          <p14:tracePt t="3714" x="4433888" y="1071563"/>
          <p14:tracePt t="3728" x="4433888" y="1060450"/>
          <p14:tracePt t="3743" x="4433888" y="1047750"/>
          <p14:tracePt t="3969" x="4421188" y="1047750"/>
          <p14:tracePt t="3977" x="4408488" y="1047750"/>
          <p14:tracePt t="3985" x="4384675" y="1047750"/>
          <p14:tracePt t="3993" x="4360863" y="1047750"/>
          <p14:tracePt t="4000" x="4335463" y="1047750"/>
          <p14:tracePt t="4007" x="4298950" y="1047750"/>
          <p14:tracePt t="4014" x="4238625" y="1047750"/>
          <p14:tracePt t="4021" x="4178300" y="1060450"/>
          <p14:tracePt t="4029" x="4105275" y="1084263"/>
          <p14:tracePt t="4035" x="4056063" y="1096963"/>
          <p14:tracePt t="4043" x="3983038" y="1120775"/>
          <p14:tracePt t="4050" x="3860800" y="1144588"/>
          <p14:tracePt t="4058" x="3763963" y="1193800"/>
          <p14:tracePt t="4066" x="3678238" y="1230313"/>
          <p14:tracePt t="4073" x="3605213" y="1254125"/>
          <p14:tracePt t="4080" x="3532188" y="1266825"/>
          <p14:tracePt t="4087" x="3482975" y="1290638"/>
          <p14:tracePt t="4094" x="3422650" y="1316038"/>
          <p14:tracePt t="4103" x="3362325" y="1327150"/>
          <p14:tracePt t="4110" x="3325813" y="1339850"/>
          <p14:tracePt t="4117" x="3276600" y="1352550"/>
          <p14:tracePt t="4125" x="3252788" y="1352550"/>
          <p14:tracePt t="4132" x="3214688" y="1363663"/>
          <p14:tracePt t="4139" x="3190875" y="1376363"/>
          <p14:tracePt t="4146" x="3167063" y="1376363"/>
          <p14:tracePt t="4154" x="3167063" y="1389063"/>
          <p14:tracePt t="4160" x="3154363" y="1389063"/>
          <p14:tracePt t="4167" x="3130550" y="1389063"/>
          <p14:tracePt t="4183" x="3117850" y="1389063"/>
          <p14:tracePt t="4204" x="3105150" y="1389063"/>
          <p14:tracePt t="4211" x="3105150" y="1400175"/>
          <p14:tracePt t="4234" x="3094038" y="1400175"/>
          <p14:tracePt t="4256" x="3081338" y="1400175"/>
          <p14:tracePt t="4263" x="3081338" y="1412875"/>
          <p14:tracePt t="4278" x="3081338" y="1425575"/>
          <p14:tracePt t="4284" x="3081338" y="1436688"/>
          <p14:tracePt t="4300" x="3081338" y="1449388"/>
          <p14:tracePt t="4306" x="3081338" y="1462088"/>
          <p14:tracePt t="4322" x="3094038" y="1473200"/>
          <p14:tracePt t="4329" x="3105150" y="1485900"/>
          <p14:tracePt t="4336" x="3130550" y="1498600"/>
          <p14:tracePt t="4343" x="3154363" y="1509713"/>
          <p14:tracePt t="4352" x="3190875" y="1522413"/>
          <p14:tracePt t="4358" x="3227388" y="1522413"/>
          <p14:tracePt t="4366" x="3276600" y="1535113"/>
          <p14:tracePt t="4373" x="3325813" y="1535113"/>
          <p14:tracePt t="4381" x="3386138" y="1535113"/>
          <p14:tracePt t="4388" x="3446463" y="1535113"/>
          <p14:tracePt t="4394" x="3495675" y="1535113"/>
          <p14:tracePt t="4401" x="3641725" y="1535113"/>
          <p14:tracePt t="4410" x="3738563" y="1535113"/>
          <p14:tracePt t="4417" x="3848100" y="1535113"/>
          <p14:tracePt t="4425" x="3959225" y="1535113"/>
          <p14:tracePt t="4432" x="4079875" y="1535113"/>
          <p14:tracePt t="4439" x="4178300" y="1535113"/>
          <p14:tracePt t="4446" x="4287838" y="1535113"/>
          <p14:tracePt t="4454" x="4445000" y="1535113"/>
          <p14:tracePt t="4461" x="4554538" y="1535113"/>
          <p14:tracePt t="4469" x="4725988" y="1535113"/>
          <p14:tracePt t="4475" x="4822825" y="1535113"/>
          <p14:tracePt t="4482" x="4968875" y="1535113"/>
          <p14:tracePt t="4489" x="5078413" y="1535113"/>
          <p14:tracePt t="4497" x="5187950" y="1535113"/>
          <p14:tracePt t="4505" x="5273675" y="1535113"/>
          <p14:tracePt t="4511" x="5334000" y="1535113"/>
          <p14:tracePt t="4519" x="5456238" y="1535113"/>
          <p14:tracePt t="4527" x="5492750" y="1535113"/>
          <p14:tracePt t="4534" x="5518150" y="1535113"/>
          <p14:tracePt t="4542" x="5541963" y="1535113"/>
          <p14:tracePt t="4877" x="5529263" y="1535113"/>
          <p14:tracePt t="4885" x="5505450" y="1535113"/>
          <p14:tracePt t="4892" x="5468938" y="1535113"/>
          <p14:tracePt t="4900" x="5419725" y="1535113"/>
          <p14:tracePt t="4907" x="5383213" y="1535113"/>
          <p14:tracePt t="4915" x="5334000" y="1535113"/>
          <p14:tracePt t="4922" x="5286375" y="1535113"/>
          <p14:tracePt t="4930" x="5187950" y="1522413"/>
          <p14:tracePt t="4937" x="5054600" y="1522413"/>
          <p14:tracePt t="4944" x="4895850" y="1509713"/>
          <p14:tracePt t="4951" x="4749800" y="1498600"/>
          <p14:tracePt t="4959" x="4518025" y="1485900"/>
          <p14:tracePt t="4966" x="4214813" y="1462088"/>
          <p14:tracePt t="4974" x="3983038" y="1462088"/>
          <p14:tracePt t="4981" x="3824288" y="1462088"/>
          <p14:tracePt t="4989" x="3654425" y="1462088"/>
          <p14:tracePt t="4995" x="3495675" y="1462088"/>
          <p14:tracePt t="5002" x="3349625" y="1449388"/>
          <p14:tracePt t="5010" x="3252788" y="1449388"/>
          <p14:tracePt t="5018" x="3167063" y="1449388"/>
          <p14:tracePt t="5025" x="3117850" y="1449388"/>
          <p14:tracePt t="5032" x="3068638" y="1449388"/>
          <p14:tracePt t="5040" x="3044825" y="1449388"/>
          <p14:tracePt t="5047" x="3021013" y="1449388"/>
          <p14:tracePt t="5054" x="3008313" y="1449388"/>
          <p14:tracePt t="5061" x="2971800" y="1449388"/>
          <p14:tracePt t="5075" x="2959100" y="1449388"/>
          <p14:tracePt t="5083" x="2935288" y="1449388"/>
          <p14:tracePt t="5098" x="2922588" y="1449388"/>
          <p14:tracePt t="5119" x="2911475" y="1449388"/>
          <p14:tracePt t="5193" x="2922588" y="1449388"/>
          <p14:tracePt t="5201" x="2947988" y="1449388"/>
          <p14:tracePt t="5207" x="2984500" y="1449388"/>
          <p14:tracePt t="5215" x="3044825" y="1449388"/>
          <p14:tracePt t="5222" x="3081338" y="1449388"/>
          <p14:tracePt t="5229" x="3130550" y="1449388"/>
          <p14:tracePt t="5236" x="3203575" y="1449388"/>
          <p14:tracePt t="5244" x="3289300" y="1462088"/>
          <p14:tracePt t="5252" x="3409950" y="1473200"/>
          <p14:tracePt t="5259" x="3508375" y="1473200"/>
          <p14:tracePt t="5266" x="3641725" y="1473200"/>
          <p14:tracePt t="5273" x="3800475" y="1485900"/>
          <p14:tracePt t="5280" x="4079875" y="1485900"/>
          <p14:tracePt t="5288" x="4311650" y="1498600"/>
          <p14:tracePt t="5295" x="4554538" y="1498600"/>
          <p14:tracePt t="5302" x="4848225" y="1498600"/>
          <p14:tracePt t="5310" x="5127625" y="1522413"/>
          <p14:tracePt t="5317" x="5297488" y="1522413"/>
          <p14:tracePt t="5325" x="5492750" y="1522413"/>
          <p14:tracePt t="5332" x="5737225" y="1522413"/>
          <p14:tracePt t="5339" x="5907088" y="1522413"/>
          <p14:tracePt t="5346" x="6065838" y="1522413"/>
          <p14:tracePt t="5353" x="6199188" y="1522413"/>
          <p14:tracePt t="5361" x="6345238" y="1522413"/>
          <p14:tracePt t="5368" x="6443663" y="1522413"/>
          <p14:tracePt t="5375" x="6553200" y="1522413"/>
          <p14:tracePt t="5383" x="6673850" y="1522413"/>
          <p14:tracePt t="5390" x="6735763" y="1522413"/>
          <p14:tracePt t="5397" x="6808788" y="1535113"/>
          <p14:tracePt t="5405" x="6832600" y="1535113"/>
          <p14:tracePt t="5413" x="6858000" y="1535113"/>
          <p14:tracePt t="7867" x="6881813" y="1546225"/>
          <p14:tracePt t="7874" x="6894513" y="1558925"/>
          <p14:tracePt t="7882" x="6905625" y="1558925"/>
          <p14:tracePt t="7888" x="6931025" y="1571625"/>
          <p14:tracePt t="7895" x="6942138" y="1584325"/>
          <p14:tracePt t="7902" x="6967538" y="1584325"/>
          <p14:tracePt t="7910" x="6991350" y="1584325"/>
          <p14:tracePt t="7917" x="7027863" y="1584325"/>
          <p14:tracePt t="7925" x="7051675" y="1595438"/>
          <p14:tracePt t="7931" x="7064375" y="1595438"/>
          <p14:tracePt t="7939" x="7088188" y="1595438"/>
          <p14:tracePt t="7946" x="7113588" y="1608138"/>
          <p14:tracePt t="7954" x="7124700" y="1608138"/>
          <p14:tracePt t="7969" x="7137400" y="1608138"/>
          <p14:tracePt t="7983" x="7150100" y="1608138"/>
          <p14:tracePt t="8041" x="7150100" y="1595438"/>
          <p14:tracePt t="8049" x="7150100" y="1571625"/>
          <p14:tracePt t="8056" x="7124700" y="1571625"/>
          <p14:tracePt t="8063" x="7100888" y="1535113"/>
          <p14:tracePt t="8071" x="7077075" y="1522413"/>
          <p14:tracePt t="8078" x="7040563" y="1498600"/>
          <p14:tracePt t="8086" x="6978650" y="1485900"/>
          <p14:tracePt t="8093" x="6905625" y="1462088"/>
          <p14:tracePt t="8100" x="6821488" y="1436688"/>
          <p14:tracePt t="8108" x="6772275" y="1425575"/>
          <p14:tracePt t="8114" x="6673850" y="1412875"/>
          <p14:tracePt t="8122" x="6467475" y="1376363"/>
          <p14:tracePt t="8129" x="6334125" y="1376363"/>
          <p14:tracePt t="8136" x="6211888" y="1376363"/>
          <p14:tracePt t="8143" x="6040438" y="1376363"/>
          <p14:tracePt t="8151" x="5870575" y="1376363"/>
          <p14:tracePt t="8160" x="5675313" y="1376363"/>
          <p14:tracePt t="8166" x="5541963" y="1376363"/>
          <p14:tracePt t="8173" x="5408613" y="1376363"/>
          <p14:tracePt t="8181" x="5310188" y="1389063"/>
          <p14:tracePt t="8188" x="5213350" y="1400175"/>
          <p14:tracePt t="8195" x="5127625" y="1412875"/>
          <p14:tracePt t="8203" x="5078413" y="1425575"/>
          <p14:tracePt t="8210" x="5041900" y="1436688"/>
          <p14:tracePt t="8218" x="5018088" y="1436688"/>
          <p14:tracePt t="8225" x="4994275" y="1436688"/>
          <p14:tracePt t="8232" x="4981575" y="1449388"/>
          <p14:tracePt t="8240" x="4968875" y="1449388"/>
          <p14:tracePt t="8253" x="4957763" y="1449388"/>
          <p14:tracePt t="8306" x="4981575" y="1449388"/>
          <p14:tracePt t="8312" x="5018088" y="1449388"/>
          <p14:tracePt t="8320" x="5091113" y="1473200"/>
          <p14:tracePt t="8327" x="5151438" y="1485900"/>
          <p14:tracePt t="8335" x="5237163" y="1498600"/>
          <p14:tracePt t="8342" x="5310188" y="1509713"/>
          <p14:tracePt t="8349" x="5492750" y="1546225"/>
          <p14:tracePt t="8356" x="5675313" y="1571625"/>
          <p14:tracePt t="8363" x="5930900" y="1608138"/>
          <p14:tracePt t="8372" x="6308725" y="1668463"/>
          <p14:tracePt t="8378" x="6613525" y="1681163"/>
          <p14:tracePt t="8385" x="6931025" y="1717675"/>
          <p14:tracePt t="8393" x="7270750" y="1741488"/>
          <p14:tracePt t="8401" x="7539038" y="1741488"/>
          <p14:tracePt t="8408" x="7747000" y="1754188"/>
          <p14:tracePt t="8415" x="7916863" y="1754188"/>
          <p14:tracePt t="8422" x="8086725" y="1754188"/>
          <p14:tracePt t="8429" x="8245475" y="1766888"/>
          <p14:tracePt t="8437" x="8391525" y="1766888"/>
          <p14:tracePt t="8444" x="8489950" y="1766888"/>
          <p14:tracePt t="8452" x="8586788" y="1766888"/>
          <p14:tracePt t="8460" x="8647113" y="1778000"/>
          <p14:tracePt t="8466" x="8709025" y="1778000"/>
          <p14:tracePt t="8474" x="8732838" y="1778000"/>
          <p14:tracePt t="8481" x="8745538" y="1778000"/>
          <p14:tracePt t="8489" x="8756650" y="1778000"/>
          <p14:tracePt t="8495" x="8769350" y="1778000"/>
          <p14:tracePt t="8517" x="8782050" y="1778000"/>
          <p14:tracePt t="8569" x="8793163" y="1778000"/>
          <p14:tracePt t="8664" x="8782050" y="1778000"/>
          <p14:tracePt t="8672" x="8769350" y="1778000"/>
          <p14:tracePt t="8678" x="8756650" y="1778000"/>
          <p14:tracePt t="8685" x="8720138" y="1766888"/>
          <p14:tracePt t="8694" x="8672513" y="1766888"/>
          <p14:tracePt t="8700" x="8647113" y="1754188"/>
          <p14:tracePt t="8708" x="8599488" y="1741488"/>
          <p14:tracePt t="8715" x="8550275" y="1730375"/>
          <p14:tracePt t="8723" x="8464550" y="1704975"/>
          <p14:tracePt t="8729" x="8404225" y="1693863"/>
          <p14:tracePt t="8737" x="8343900" y="1681163"/>
          <p14:tracePt t="8744" x="8208963" y="1657350"/>
          <p14:tracePt t="8751" x="8112125" y="1644650"/>
          <p14:tracePt t="8759" x="7989888" y="1631950"/>
          <p14:tracePt t="8766" x="7916863" y="1620838"/>
          <p14:tracePt t="8773" x="7843838" y="1620838"/>
          <p14:tracePt t="8781" x="7794625" y="1608138"/>
          <p14:tracePt t="8789" x="7747000" y="1608138"/>
          <p14:tracePt t="8795" x="7697788" y="1608138"/>
          <p14:tracePt t="8802" x="7637463" y="1608138"/>
          <p14:tracePt t="8810" x="7612063" y="1608138"/>
          <p14:tracePt t="8817" x="7588250" y="1608138"/>
          <p14:tracePt t="8832" x="7564438" y="1608138"/>
          <p14:tracePt t="9243" x="7539038" y="1608138"/>
          <p14:tracePt t="9249" x="7515225" y="1620838"/>
          <p14:tracePt t="9257" x="7466013" y="1631950"/>
          <p14:tracePt t="9264" x="7442200" y="1631950"/>
          <p14:tracePt t="9272" x="7380288" y="1657350"/>
          <p14:tracePt t="9279" x="7307263" y="1668463"/>
          <p14:tracePt t="9286" x="7246938" y="1681163"/>
          <p14:tracePt t="9294" x="7186613" y="1704975"/>
          <p14:tracePt t="9301" x="7064375" y="1754188"/>
          <p14:tracePt t="9308" x="6918325" y="1827213"/>
          <p14:tracePt t="9315" x="6783388" y="1887538"/>
          <p14:tracePt t="9323" x="6589713" y="1985963"/>
          <p14:tracePt t="9330" x="6430963" y="2070100"/>
          <p14:tracePt t="9337" x="6175375" y="2192338"/>
          <p14:tracePt t="9344" x="5894388" y="2327275"/>
          <p14:tracePt t="9353" x="5700713" y="2436813"/>
          <p14:tracePt t="9361" x="5578475" y="2533650"/>
          <p14:tracePt t="9366" x="5408613" y="2667000"/>
          <p14:tracePt t="9374" x="5164138" y="2874963"/>
          <p14:tracePt t="9381" x="5030788" y="2971800"/>
          <p14:tracePt t="9389" x="4884738" y="3106738"/>
          <p14:tracePt t="9396" x="4713288" y="3289300"/>
          <p14:tracePt t="9404" x="4543425" y="3495675"/>
          <p14:tracePt t="9410" x="4457700" y="3605213"/>
          <p14:tracePt t="9419" x="4371975" y="3727450"/>
          <p14:tracePt t="9426" x="4298950" y="3824288"/>
          <p14:tracePt t="9432" x="4189413" y="4032250"/>
          <p14:tracePt t="9439" x="4092575" y="4251325"/>
          <p14:tracePt t="9447" x="4032250" y="4384675"/>
          <p14:tracePt t="9455" x="3995738" y="4483100"/>
          <p14:tracePt t="9462" x="3970338" y="4579938"/>
          <p14:tracePt t="9469" x="3959225" y="4725988"/>
          <p14:tracePt t="9477" x="3959225" y="4848225"/>
          <p14:tracePt t="9484" x="3959225" y="4957763"/>
          <p14:tracePt t="9492" x="3959225" y="5030788"/>
          <p14:tracePt t="9499" x="3959225" y="5080000"/>
          <p14:tracePt t="9506" x="3970338" y="5127625"/>
          <p14:tracePt t="9513" x="4019550" y="5213350"/>
          <p14:tracePt t="9521" x="4043363" y="5273675"/>
          <p14:tracePt t="9529" x="4079875" y="5335588"/>
          <p14:tracePt t="9536" x="4079875" y="5348288"/>
          <p14:tracePt t="9543" x="4092575" y="5372100"/>
          <p14:tracePt t="9550" x="4116388" y="5408613"/>
          <p14:tracePt t="9558" x="4129088" y="5432425"/>
          <p14:tracePt t="9763" x="4116388" y="5432425"/>
          <p14:tracePt t="9770" x="4105275" y="5432425"/>
          <p14:tracePt t="9778" x="4092575" y="5432425"/>
          <p14:tracePt t="9784" x="4056063" y="5445125"/>
          <p14:tracePt t="9792" x="4019550" y="5445125"/>
          <p14:tracePt t="9799" x="3983038" y="5457825"/>
          <p14:tracePt t="9806" x="3897313" y="5468938"/>
          <p14:tracePt t="9814" x="3848100" y="5468938"/>
          <p14:tracePt t="9820" x="3775075" y="5481638"/>
          <p14:tracePt t="9828" x="3690938" y="5494338"/>
          <p14:tracePt t="9836" x="3544888" y="5518150"/>
          <p14:tracePt t="9843" x="3409950" y="5541963"/>
          <p14:tracePt t="9851" x="3300413" y="5578475"/>
          <p14:tracePt t="9858" x="3167063" y="5603875"/>
          <p14:tracePt t="9865" x="2935288" y="5651500"/>
          <p14:tracePt t="9872" x="2667000" y="5713413"/>
          <p14:tracePt t="9880" x="2497138" y="5761038"/>
          <p14:tracePt t="9887" x="2338388" y="5797550"/>
          <p14:tracePt t="9894" x="2205038" y="5834063"/>
          <p14:tracePt t="9902" x="2058988" y="5870575"/>
          <p14:tracePt t="9909" x="1936750" y="5895975"/>
          <p14:tracePt t="9915" x="1827213" y="5919788"/>
          <p14:tracePt t="9923" x="1754188" y="5932488"/>
          <p14:tracePt t="9930" x="1704975" y="5956300"/>
          <p14:tracePt t="9938" x="1668463" y="5956300"/>
          <p14:tracePt t="9945" x="1644650" y="5956300"/>
          <p14:tracePt t="9953" x="1619250" y="5956300"/>
          <p14:tracePt t="9959" x="1608138" y="5956300"/>
          <p14:tracePt t="9967" x="1582738" y="5969000"/>
          <p14:tracePt t="9974" x="1558925" y="5969000"/>
          <p14:tracePt t="9990" x="1546225" y="5969000"/>
          <p14:tracePt t="9997" x="1535113" y="5969000"/>
          <p14:tracePt t="10005" x="1522413" y="5969000"/>
          <p14:tracePt t="10019" x="1509713" y="5969000"/>
          <p14:tracePt t="10026" x="1498600" y="5969000"/>
          <p14:tracePt t="10034" x="1498600" y="5981700"/>
          <p14:tracePt t="10047" x="1485900" y="5981700"/>
          <p14:tracePt t="10055" x="1473200" y="5981700"/>
          <p14:tracePt t="10151" x="1485900" y="5981700"/>
          <p14:tracePt t="10157" x="1498600" y="5981700"/>
          <p14:tracePt t="10165" x="1522413" y="5981700"/>
          <p14:tracePt t="10172" x="1558925" y="5981700"/>
          <p14:tracePt t="10180" x="1595438" y="5981700"/>
          <p14:tracePt t="10186" x="1631950" y="5981700"/>
          <p14:tracePt t="10194" x="1668463" y="5981700"/>
          <p14:tracePt t="10201" x="1692275" y="5981700"/>
          <p14:tracePt t="10209" x="1728788" y="5981700"/>
          <p14:tracePt t="10217" x="1765300" y="5992813"/>
          <p14:tracePt t="10224" x="1790700" y="5992813"/>
          <p14:tracePt t="10231" x="1827213" y="5992813"/>
          <p14:tracePt t="10239" x="1876425" y="6005513"/>
          <p14:tracePt t="10245" x="1912938" y="6005513"/>
          <p14:tracePt t="10253" x="1960563" y="6005513"/>
          <p14:tracePt t="10260" x="1997075" y="6005513"/>
          <p14:tracePt t="10268" x="2033588" y="6005513"/>
          <p14:tracePt t="10275" x="2070100" y="6005513"/>
          <p14:tracePt t="10282" x="2119313" y="6005513"/>
          <p14:tracePt t="10289" x="2155825" y="6005513"/>
          <p14:tracePt t="10297" x="2192338" y="6005513"/>
          <p14:tracePt t="10304" x="2228850" y="6005513"/>
          <p14:tracePt t="10311" x="2265363" y="6005513"/>
          <p14:tracePt t="10318" x="2289175" y="6005513"/>
          <p14:tracePt t="10325" x="2338388" y="6005513"/>
          <p14:tracePt t="10333" x="2374900" y="6005513"/>
          <p14:tracePt t="10340" x="2411413" y="6005513"/>
          <p14:tracePt t="10348" x="2447925" y="6005513"/>
          <p14:tracePt t="10355" x="2484438" y="6005513"/>
          <p14:tracePt t="10363" x="2508250" y="6005513"/>
          <p14:tracePt t="10369" x="2546350" y="6005513"/>
          <p14:tracePt t="10377" x="2582863" y="6005513"/>
          <p14:tracePt t="10384" x="2606675" y="6018213"/>
          <p14:tracePt t="10391" x="2643188" y="6018213"/>
          <p14:tracePt t="10399" x="2679700" y="6018213"/>
          <p14:tracePt t="10406" x="2703513" y="6018213"/>
          <p14:tracePt t="10414" x="2728913" y="6018213"/>
          <p14:tracePt t="10421" x="2752725" y="6018213"/>
          <p14:tracePt t="10428" x="2789238" y="6029325"/>
          <p14:tracePt t="10435" x="2801938" y="6029325"/>
          <p14:tracePt t="10443" x="2825750" y="6029325"/>
          <p14:tracePt t="10450" x="2838450" y="6029325"/>
          <p14:tracePt t="10458" x="2862263" y="6029325"/>
          <p14:tracePt t="10465" x="2874963" y="6029325"/>
          <p14:tracePt t="10473" x="2886075" y="6029325"/>
          <p14:tracePt t="10480" x="2898775" y="6029325"/>
          <p14:tracePt t="10502" x="2911475" y="6029325"/>
          <p14:tracePt t="10802" x="2935288" y="6029325"/>
          <p14:tracePt t="10810" x="2947988" y="6029325"/>
          <p14:tracePt t="10817" x="2959100" y="6029325"/>
          <p14:tracePt t="10824" x="2984500" y="6029325"/>
          <p14:tracePt t="10831" x="3021013" y="6029325"/>
          <p14:tracePt t="10839" x="3044825" y="6029325"/>
          <p14:tracePt t="10845" x="3068638" y="6029325"/>
          <p14:tracePt t="10854" x="3130550" y="6018213"/>
          <p14:tracePt t="10861" x="3154363" y="6018213"/>
          <p14:tracePt t="10867" x="3214688" y="6005513"/>
          <p14:tracePt t="10875" x="3263900" y="6005513"/>
          <p14:tracePt t="10882" x="3300413" y="6005513"/>
          <p14:tracePt t="10891" x="3362325" y="5992813"/>
          <p14:tracePt t="10897" x="3409950" y="5992813"/>
          <p14:tracePt t="10905" x="3471863" y="5992813"/>
          <p14:tracePt t="10912" x="3544888" y="5981700"/>
          <p14:tracePt t="10919" x="3641725" y="5981700"/>
          <p14:tracePt t="10927" x="3690938" y="5969000"/>
          <p14:tracePt t="10934" x="3738563" y="5969000"/>
          <p14:tracePt t="10942" x="3811588" y="5969000"/>
          <p14:tracePt t="10949" x="3860800" y="5969000"/>
          <p14:tracePt t="10956" x="3910013" y="5969000"/>
          <p14:tracePt t="10963" x="3970338" y="5969000"/>
          <p14:tracePt t="10971" x="4043363" y="5969000"/>
          <p14:tracePt t="10978" x="4092575" y="5969000"/>
          <p14:tracePt t="10984" x="4141788" y="5969000"/>
          <p14:tracePt t="10992" x="4202113" y="5969000"/>
          <p14:tracePt t="10999" x="4275138" y="5969000"/>
          <p14:tracePt t="11007" x="4360863" y="5969000"/>
          <p14:tracePt t="11014" x="4433888" y="5969000"/>
          <p14:tracePt t="11021" x="4518025" y="5969000"/>
          <p14:tracePt t="11029" x="4603750" y="5969000"/>
          <p14:tracePt t="11036" x="4652963" y="5969000"/>
          <p14:tracePt t="11043" x="4713288" y="5969000"/>
          <p14:tracePt t="11050" x="4786313" y="5969000"/>
          <p14:tracePt t="11058" x="4848225" y="5969000"/>
          <p14:tracePt t="11065" x="4921250" y="5969000"/>
          <p14:tracePt t="11072" x="4981575" y="5969000"/>
          <p14:tracePt t="11080" x="5054600" y="5969000"/>
          <p14:tracePt t="11087" x="5103813" y="5981700"/>
          <p14:tracePt t="11094" x="5151438" y="5981700"/>
          <p14:tracePt t="11102" x="5213350" y="5981700"/>
          <p14:tracePt t="11109" x="5286375" y="5992813"/>
          <p14:tracePt t="11116" x="5370513" y="6005513"/>
          <p14:tracePt t="11124" x="5445125" y="6018213"/>
          <p14:tracePt t="11131" x="5492750" y="6018213"/>
          <p14:tracePt t="11138" x="5541963" y="6029325"/>
          <p14:tracePt t="11146" x="5591175" y="6042025"/>
          <p14:tracePt t="11154" x="5627688" y="6054725"/>
          <p14:tracePt t="11161" x="5651500" y="6054725"/>
          <p14:tracePt t="11168" x="5675313" y="6054725"/>
          <p14:tracePt t="11176" x="5700713" y="6065838"/>
          <p14:tracePt t="11183" x="5711825" y="6065838"/>
          <p14:tracePt t="11417" x="5724525" y="6065838"/>
          <p14:tracePt t="11424" x="5737225" y="6065838"/>
          <p14:tracePt t="11431" x="5748338" y="6065838"/>
          <p14:tracePt t="11439" x="5773738" y="6065838"/>
          <p14:tracePt t="11446" x="5797550" y="6065838"/>
          <p14:tracePt t="11453" x="5834063" y="6065838"/>
          <p14:tracePt t="11461" x="5870575" y="6065838"/>
          <p14:tracePt t="11468" x="5894388" y="6065838"/>
          <p14:tracePt t="11475" x="5943600" y="6065838"/>
          <p14:tracePt t="11483" x="5992813" y="6065838"/>
          <p14:tracePt t="11490" x="6029325" y="6065838"/>
          <p14:tracePt t="11497" x="6076950" y="6065838"/>
          <p14:tracePt t="11504" x="6126163" y="6065838"/>
          <p14:tracePt t="11512" x="6162675" y="6065838"/>
          <p14:tracePt t="11521" x="6199188" y="6065838"/>
          <p14:tracePt t="11527" x="6235700" y="6065838"/>
          <p14:tracePt t="11534" x="6272213" y="6065838"/>
          <p14:tracePt t="11542" x="6308725" y="6065838"/>
          <p14:tracePt t="11549" x="6345238" y="6065838"/>
          <p14:tracePt t="11556" x="6370638" y="6065838"/>
          <p14:tracePt t="11565" x="6394450" y="6065838"/>
          <p14:tracePt t="11571" x="6418263" y="6065838"/>
          <p14:tracePt t="11578" x="6430963" y="6065838"/>
          <p14:tracePt t="11585" x="6454775" y="6065838"/>
          <p14:tracePt t="11600" x="6467475" y="6065838"/>
          <p14:tracePt t="11607" x="6480175" y="6065838"/>
          <p14:tracePt t="11614" x="6491288" y="6065838"/>
          <p14:tracePt t="11622" x="6503988" y="6065838"/>
          <p14:tracePt t="11630" x="6516688" y="6065838"/>
          <p14:tracePt t="11637" x="6527800" y="6065838"/>
          <p14:tracePt t="11644" x="6540500" y="6065838"/>
          <p14:tracePt t="11651" x="6553200" y="6065838"/>
          <p14:tracePt t="11659" x="6564313" y="6065838"/>
          <p14:tracePt t="11666" x="6589713" y="6065838"/>
          <p14:tracePt t="11674" x="6600825" y="6065838"/>
          <p14:tracePt t="11681" x="6613525" y="6065838"/>
          <p14:tracePt t="11695" x="6650038" y="6054725"/>
          <p14:tracePt t="11712" x="6673850" y="6054725"/>
          <p14:tracePt t="11724" x="6686550" y="6054725"/>
          <p14:tracePt t="11731" x="6699250" y="6054725"/>
          <p14:tracePt t="11739" x="6710363" y="6054725"/>
          <p14:tracePt t="11747" x="6723063" y="6054725"/>
          <p14:tracePt t="11761" x="6746875" y="6042025"/>
          <p14:tracePt t="11775" x="6759575" y="6042025"/>
          <p14:tracePt t="11783" x="6772275" y="6042025"/>
          <p14:tracePt t="11790" x="6783388" y="6042025"/>
          <p14:tracePt t="11798" x="6796088" y="6042025"/>
          <p14:tracePt t="11812" x="6808788" y="6042025"/>
          <p14:tracePt t="11827" x="6821488" y="6042025"/>
          <p14:tracePt t="12099" x="6796088" y="6042025"/>
          <p14:tracePt t="12106" x="6759575" y="6054725"/>
          <p14:tracePt t="12114" x="6723063" y="6054725"/>
          <p14:tracePt t="12120" x="6673850" y="6065838"/>
          <p14:tracePt t="12127" x="6613525" y="6078538"/>
          <p14:tracePt t="12135" x="6516688" y="6078538"/>
          <p14:tracePt t="12142" x="6430963" y="6078538"/>
          <p14:tracePt t="12150" x="6284913" y="6078538"/>
          <p14:tracePt t="12157" x="6089650" y="6078538"/>
          <p14:tracePt t="12164" x="5761038" y="6078538"/>
          <p14:tracePt t="12172" x="5456238" y="6078538"/>
          <p14:tracePt t="12179" x="5091113" y="6078538"/>
          <p14:tracePt t="12186" x="4567238" y="6078538"/>
          <p14:tracePt t="12193" x="4225925" y="6065838"/>
          <p14:tracePt t="12200" x="3751263" y="6042025"/>
          <p14:tracePt t="12209" x="3325813" y="6029325"/>
          <p14:tracePt t="12215" x="3105150" y="6005513"/>
          <p14:tracePt t="12222" x="2716213" y="6005513"/>
          <p14:tracePt t="12230" x="2374900" y="5992813"/>
          <p14:tracePt t="12237" x="2216150" y="5992813"/>
          <p14:tracePt t="12245" x="2070100" y="5992813"/>
          <p14:tracePt t="12253" x="1973263" y="5992813"/>
          <p14:tracePt t="12259" x="1876425" y="5992813"/>
          <p14:tracePt t="12267" x="1754188" y="5992813"/>
          <p14:tracePt t="12273" x="1704975" y="5992813"/>
          <p14:tracePt t="12281" x="1655763" y="5992813"/>
          <p14:tracePt t="12289" x="1631950" y="5992813"/>
          <p14:tracePt t="12295" x="1608138" y="5992813"/>
          <p14:tracePt t="12303" x="1595438" y="5992813"/>
          <p14:tracePt t="12502" x="1582738" y="5992813"/>
          <p14:tracePt t="12524" x="1571625" y="5992813"/>
          <p14:tracePt t="12538" x="1558925" y="5992813"/>
          <p14:tracePt t="12545" x="1535113" y="5981700"/>
          <p14:tracePt t="12552" x="1509713" y="5969000"/>
          <p14:tracePt t="12559" x="1498600" y="5956300"/>
          <p14:tracePt t="12566" x="1473200" y="5945188"/>
          <p14:tracePt t="12574" x="1449388" y="5932488"/>
          <p14:tracePt t="12581" x="1436688" y="5907088"/>
          <p14:tracePt t="12588" x="1412875" y="5907088"/>
          <p14:tracePt t="12596" x="1389063" y="5883275"/>
          <p14:tracePt t="12604" x="1376363" y="5870575"/>
          <p14:tracePt t="12610" x="1352550" y="5870575"/>
          <p14:tracePt t="12619" x="1327150" y="5846763"/>
          <p14:tracePt t="12626" x="1316038" y="5846763"/>
          <p14:tracePt t="12632" x="1290638" y="5834063"/>
          <p14:tracePt t="12640" x="1279525" y="5810250"/>
          <p14:tracePt t="12647" x="1266825" y="5810250"/>
          <p14:tracePt t="12655" x="1243013" y="5786438"/>
          <p14:tracePt t="12678" x="1217613" y="5773738"/>
          <p14:tracePt t="12691" x="1206500" y="5761038"/>
          <p14:tracePt t="12714" x="1193800" y="5761038"/>
          <p14:tracePt t="12824" x="1217613" y="5761038"/>
          <p14:tracePt t="12831" x="1217613" y="5786438"/>
          <p14:tracePt t="12838" x="1243013" y="5786438"/>
          <p14:tracePt t="12845" x="1243013" y="5797550"/>
          <p14:tracePt t="12853" x="1254125" y="5810250"/>
          <p14:tracePt t="12860" x="1279525" y="5834063"/>
          <p14:tracePt t="12868" x="1290638" y="5846763"/>
          <p14:tracePt t="12874" x="1303338" y="5859463"/>
          <p14:tracePt t="12882" x="1327150" y="5883275"/>
          <p14:tracePt t="12890" x="1339850" y="5883275"/>
          <p14:tracePt t="12896" x="1363663" y="5907088"/>
          <p14:tracePt t="12904" x="1376363" y="5919788"/>
          <p14:tracePt t="12911" x="1389063" y="5932488"/>
          <p14:tracePt t="12918" x="1425575" y="5945188"/>
          <p14:tracePt t="12925" x="1436688" y="5956300"/>
          <p14:tracePt t="12933" x="1449388" y="5969000"/>
          <p14:tracePt t="12941" x="1473200" y="5969000"/>
          <p14:tracePt t="12948" x="1473200" y="5981700"/>
          <p14:tracePt t="12955" x="1498600" y="5992813"/>
          <p14:tracePt t="12962" x="1509713" y="5992813"/>
          <p14:tracePt t="12970" x="1509713" y="6005513"/>
          <p14:tracePt t="12977" x="1522413" y="6005513"/>
          <p14:tracePt t="13211" x="1509713" y="6005513"/>
          <p14:tracePt t="13240" x="1498600" y="6005513"/>
          <p14:tracePt t="13255" x="1498600" y="5981700"/>
          <p14:tracePt t="13262" x="1485900" y="5981700"/>
          <p14:tracePt t="13269" x="1473200" y="5969000"/>
          <p14:tracePt t="13277" x="1473200" y="5956300"/>
          <p14:tracePt t="13284" x="1462088" y="5945188"/>
          <p14:tracePt t="13291" x="1449388" y="5932488"/>
          <p14:tracePt t="13299" x="1436688" y="5919788"/>
          <p14:tracePt t="13306" x="1436688" y="5907088"/>
          <p14:tracePt t="13313" x="1425575" y="5907088"/>
          <p14:tracePt t="13321" x="1412875" y="5883275"/>
          <p14:tracePt t="13336" x="1400175" y="5870575"/>
          <p14:tracePt t="13351" x="1389063" y="5846763"/>
          <p14:tracePt t="13365" x="1389063" y="5834063"/>
          <p14:tracePt t="13379" x="1376363" y="5822950"/>
          <p14:tracePt t="13401" x="1363663" y="5822950"/>
          <p14:tracePt t="13416" x="1363663" y="5810250"/>
          <p14:tracePt t="13496" x="1376363" y="5810250"/>
          <p14:tracePt t="13511" x="1389063" y="5810250"/>
          <p14:tracePt t="13518" x="1400175" y="5810250"/>
          <p14:tracePt t="13533" x="1425575" y="5822950"/>
          <p14:tracePt t="13548" x="1449388" y="5834063"/>
          <p14:tracePt t="13555" x="1462088" y="5846763"/>
          <p14:tracePt t="13562" x="1473200" y="5846763"/>
          <p14:tracePt t="13570" x="1498600" y="5859463"/>
          <p14:tracePt t="13578" x="1498600" y="5870575"/>
          <p14:tracePt t="13585" x="1509713" y="5870575"/>
          <p14:tracePt t="13593" x="1535113" y="5883275"/>
          <p14:tracePt t="13607" x="1558925" y="5895975"/>
          <p14:tracePt t="13614" x="1571625" y="5907088"/>
          <p14:tracePt t="13622" x="1582738" y="5907088"/>
          <p14:tracePt t="13629" x="1595438" y="5919788"/>
          <p14:tracePt t="13636" x="1595438" y="5932488"/>
          <p14:tracePt t="13644" x="1608138" y="5932488"/>
          <p14:tracePt t="13650" x="1619250" y="5932488"/>
          <p14:tracePt t="13657" x="1631950" y="5945188"/>
          <p14:tracePt t="13665" x="1644650" y="5945188"/>
          <p14:tracePt t="13672" x="1655763" y="5956300"/>
          <p14:tracePt t="13680" x="1668463" y="5956300"/>
          <p14:tracePt t="13688" x="1681163" y="5956300"/>
          <p14:tracePt t="13696" x="1692275" y="5969000"/>
          <p14:tracePt t="13702" x="1717675" y="5969000"/>
          <p14:tracePt t="13709" x="1728788" y="5969000"/>
          <p14:tracePt t="13716" x="1741488" y="5969000"/>
          <p14:tracePt t="13724" x="1765300" y="5969000"/>
          <p14:tracePt t="13731" x="1778000" y="5969000"/>
          <p14:tracePt t="13738" x="1803400" y="5969000"/>
          <p14:tracePt t="13746" x="1814513" y="5969000"/>
          <p14:tracePt t="13753" x="1839913" y="5956300"/>
          <p14:tracePt t="13760" x="1863725" y="5945188"/>
          <p14:tracePt t="13767" x="1876425" y="5945188"/>
          <p14:tracePt t="13774" x="1900238" y="5932488"/>
          <p14:tracePt t="13782" x="1924050" y="5919788"/>
          <p14:tracePt t="13789" x="1936750" y="5919788"/>
          <p14:tracePt t="13796" x="1960563" y="5907088"/>
          <p14:tracePt t="13804" x="1985963" y="5895975"/>
          <p14:tracePt t="13811" x="1997075" y="5895975"/>
          <p14:tracePt t="13818" x="2009775" y="5883275"/>
          <p14:tracePt t="13826" x="2022475" y="5870575"/>
          <p14:tracePt t="13833" x="2033588" y="5870575"/>
          <p14:tracePt t="13840" x="2058988" y="5846763"/>
          <p14:tracePt t="13855" x="2070100" y="5834063"/>
          <p14:tracePt t="13862" x="2095500" y="5822950"/>
          <p14:tracePt t="13870" x="2106613" y="5810250"/>
          <p14:tracePt t="13877" x="2119313" y="5797550"/>
          <p14:tracePt t="13884" x="2132013" y="5786438"/>
          <p14:tracePt t="13892" x="2155825" y="5773738"/>
          <p14:tracePt t="13899" x="2168525" y="5773738"/>
          <p14:tracePt t="13906" x="2179638" y="5749925"/>
          <p14:tracePt t="13914" x="2205038" y="5737225"/>
          <p14:tracePt t="13922" x="2216150" y="5737225"/>
          <p14:tracePt t="13929" x="2241550" y="5724525"/>
          <p14:tracePt t="13937" x="2252663" y="5713413"/>
          <p14:tracePt t="13944" x="2265363" y="5713413"/>
          <p14:tracePt t="13951" x="2278063" y="5713413"/>
          <p14:tracePt t="13959" x="2289175" y="5700713"/>
          <p14:tracePt t="13965" x="2301875" y="5700713"/>
          <p14:tracePt t="13973" x="2314575" y="5688013"/>
          <p14:tracePt t="13981" x="2325688" y="5688013"/>
          <p14:tracePt t="13988" x="2338388" y="5688013"/>
          <p14:tracePt t="14331" x="2351088" y="5688013"/>
          <p14:tracePt t="14338" x="2351088" y="5700713"/>
          <p14:tracePt t="14354" x="2362200" y="5713413"/>
          <p14:tracePt t="14369" x="2374900" y="5713413"/>
          <p14:tracePt t="14376" x="2374900" y="5737225"/>
          <p14:tracePt t="14383" x="2387600" y="5737225"/>
          <p14:tracePt t="14391" x="2387600" y="5749925"/>
          <p14:tracePt t="14397" x="2411413" y="5761038"/>
          <p14:tracePt t="14404" x="2411413" y="5773738"/>
          <p14:tracePt t="14412" x="2424113" y="5786438"/>
          <p14:tracePt t="14419" x="2435225" y="5797550"/>
          <p14:tracePt t="14426" x="2447925" y="5810250"/>
          <p14:tracePt t="14441" x="2471738" y="5822950"/>
          <p14:tracePt t="14449" x="2471738" y="5834063"/>
          <p14:tracePt t="14456" x="2497138" y="5834063"/>
          <p14:tracePt t="14464" x="2497138" y="5859463"/>
          <p14:tracePt t="14470" x="2520950" y="5859463"/>
          <p14:tracePt t="14478" x="2533650" y="5870575"/>
          <p14:tracePt t="14485" x="2546350" y="5883275"/>
          <p14:tracePt t="14494" x="2570163" y="5883275"/>
          <p14:tracePt t="14501" x="2570163" y="5895975"/>
          <p14:tracePt t="14508" x="2582863" y="5907088"/>
          <p14:tracePt t="14515" x="2606675" y="5907088"/>
          <p14:tracePt t="14521" x="2619375" y="5907088"/>
          <p14:tracePt t="14529" x="2643188" y="5919788"/>
          <p14:tracePt t="14537" x="2655888" y="5919788"/>
          <p14:tracePt t="14544" x="2667000" y="5919788"/>
          <p14:tracePt t="14551" x="2679700" y="5919788"/>
          <p14:tracePt t="14559" x="2692400" y="5919788"/>
          <p14:tracePt t="14573" x="2703513" y="5919788"/>
          <p14:tracePt t="14581" x="2716213" y="5919788"/>
          <p14:tracePt t="14588" x="2728913" y="5919788"/>
          <p14:tracePt t="14602" x="2740025" y="5919788"/>
          <p14:tracePt t="14617" x="2752725" y="5919788"/>
          <p14:tracePt t="14624" x="2765425" y="5919788"/>
          <p14:tracePt t="14639" x="2776538" y="5919788"/>
          <p14:tracePt t="14654" x="2789238" y="5919788"/>
          <p14:tracePt t="14662" x="2789238" y="5907088"/>
          <p14:tracePt t="14669" x="2801938" y="5895975"/>
          <p14:tracePt t="14681" x="2813050" y="5883275"/>
          <p14:tracePt t="14683" x="2825750" y="5859463"/>
          <p14:tracePt t="14690" x="2825750" y="5846763"/>
          <p14:tracePt t="14697" x="2838450" y="5834063"/>
          <p14:tracePt t="14705" x="2838450" y="5822950"/>
          <p14:tracePt t="14713" x="2838450" y="5810250"/>
          <p14:tracePt t="14719" x="2862263" y="5810250"/>
          <p14:tracePt t="14727" x="2862263" y="5797550"/>
          <p14:tracePt t="14734" x="2874963" y="5797550"/>
          <p14:tracePt t="14741" x="2898775" y="5797550"/>
          <p14:tracePt t="14749" x="2911475" y="5786438"/>
          <p14:tracePt t="14756" x="2922588" y="5786438"/>
          <p14:tracePt t="14763" x="2947988" y="5786438"/>
          <p14:tracePt t="14772" x="2971800" y="5786438"/>
          <p14:tracePt t="14779" x="2984500" y="5786438"/>
          <p14:tracePt t="14786" x="3008313" y="5786438"/>
          <p14:tracePt t="14793" x="3032125" y="5786438"/>
          <p14:tracePt t="14800" x="3057525" y="5786438"/>
          <p14:tracePt t="14808" x="3068638" y="5786438"/>
          <p14:tracePt t="14815" x="3081338" y="5786438"/>
          <p14:tracePt t="15174" x="3094038" y="5786438"/>
          <p14:tracePt t="15181" x="3094038" y="5797550"/>
          <p14:tracePt t="15188" x="3105150" y="5797550"/>
          <p14:tracePt t="15196" x="3117850" y="5810250"/>
          <p14:tracePt t="15203" x="3130550" y="5810250"/>
          <p14:tracePt t="15210" x="3141663" y="5822950"/>
          <p14:tracePt t="15217" x="3154363" y="5834063"/>
          <p14:tracePt t="15224" x="3167063" y="5846763"/>
          <p14:tracePt t="15232" x="3178175" y="5859463"/>
          <p14:tracePt t="15240" x="3203575" y="5870575"/>
          <p14:tracePt t="15247" x="3214688" y="5883275"/>
          <p14:tracePt t="15254" x="3240088" y="5895975"/>
          <p14:tracePt t="15263" x="3263900" y="5907088"/>
          <p14:tracePt t="15269" x="3263900" y="5919788"/>
          <p14:tracePt t="15276" x="3300413" y="5932488"/>
          <p14:tracePt t="15283" x="3313113" y="5945188"/>
          <p14:tracePt t="15291" x="3325813" y="5945188"/>
          <p14:tracePt t="15297" x="3349625" y="5945188"/>
          <p14:tracePt t="15305" x="3373438" y="5956300"/>
          <p14:tracePt t="15313" x="3386138" y="5956300"/>
          <p14:tracePt t="15321" x="3398838" y="5956300"/>
          <p14:tracePt t="15328" x="3409950" y="5956300"/>
          <p14:tracePt t="15334" x="3422650" y="5956300"/>
          <p14:tracePt t="15341" x="3435350" y="5956300"/>
          <p14:tracePt t="15349" x="3446463" y="5956300"/>
          <p14:tracePt t="15357" x="3459163" y="5956300"/>
          <p14:tracePt t="15372" x="3471863" y="5956300"/>
          <p14:tracePt t="15394" x="3482975" y="5956300"/>
          <p14:tracePt t="15401" x="3495675" y="5945188"/>
          <p14:tracePt t="15409" x="3508375" y="5932488"/>
          <p14:tracePt t="15423" x="3519488" y="5907088"/>
          <p14:tracePt t="15438" x="3532188" y="5895975"/>
          <p14:tracePt t="15445" x="3544888" y="5895975"/>
          <p14:tracePt t="15451" x="3544888" y="5883275"/>
          <p14:tracePt t="15466" x="3544888" y="5870575"/>
          <p14:tracePt t="15474" x="3556000" y="5870575"/>
          <p14:tracePt t="15489" x="3568700" y="5870575"/>
          <p14:tracePt t="15497" x="3581400" y="5859463"/>
          <p14:tracePt t="15504" x="3592513" y="5859463"/>
          <p14:tracePt t="15510" x="3605213" y="5859463"/>
          <p14:tracePt t="15518" x="3629025" y="5859463"/>
          <p14:tracePt t="15525" x="3641725" y="5859463"/>
          <p14:tracePt t="15532" x="3665538" y="5859463"/>
          <p14:tracePt t="15540" x="3702050" y="5859463"/>
          <p14:tracePt t="15547" x="3714750" y="5859463"/>
          <p14:tracePt t="15554" x="3738563" y="5859463"/>
          <p14:tracePt t="15562" x="3775075" y="5859463"/>
          <p14:tracePt t="15569" x="3800475" y="5859463"/>
          <p14:tracePt t="15576" x="3836988" y="5859463"/>
          <p14:tracePt t="15583" x="3873500" y="5870575"/>
          <p14:tracePt t="15590" x="3897313" y="5883275"/>
          <p14:tracePt t="15598" x="3921125" y="5883275"/>
          <p14:tracePt t="15605" x="3933825" y="5907088"/>
          <p14:tracePt t="15613" x="3970338" y="5907088"/>
          <p14:tracePt t="15621" x="3983038" y="5919788"/>
          <p14:tracePt t="15635" x="4006850" y="5919788"/>
          <p14:tracePt t="15649" x="4019550" y="5919788"/>
          <p14:tracePt t="15657" x="4032250" y="5919788"/>
          <p14:tracePt t="15672" x="4043363" y="5919788"/>
          <p14:tracePt t="16015" x="4068763" y="5919788"/>
          <p14:tracePt t="16023" x="4092575" y="5919788"/>
          <p14:tracePt t="16030" x="4105275" y="5919788"/>
          <p14:tracePt t="16038" x="4141788" y="5919788"/>
          <p14:tracePt t="16046" x="4165600" y="5919788"/>
          <p14:tracePt t="16053" x="4202113" y="5919788"/>
          <p14:tracePt t="16060" x="4238625" y="5919788"/>
          <p14:tracePt t="16066" x="4262438" y="5919788"/>
          <p14:tracePt t="16074" x="4311650" y="5919788"/>
          <p14:tracePt t="16081" x="4348163" y="5919788"/>
          <p14:tracePt t="16090" x="4371975" y="5919788"/>
          <p14:tracePt t="16097" x="4397375" y="5919788"/>
          <p14:tracePt t="16103" x="4421188" y="5919788"/>
          <p14:tracePt t="16111" x="4457700" y="5919788"/>
          <p14:tracePt t="16118" x="4494213" y="5907088"/>
          <p14:tracePt t="16126" x="4518025" y="5907088"/>
          <p14:tracePt t="16133" x="4530725" y="5907088"/>
          <p14:tracePt t="16141" x="4567238" y="5907088"/>
          <p14:tracePt t="16147" x="4579938" y="5907088"/>
          <p14:tracePt t="16155" x="4603750" y="5895975"/>
          <p14:tracePt t="16162" x="4627563" y="5895975"/>
          <p14:tracePt t="16170" x="4652963" y="5895975"/>
          <p14:tracePt t="16177" x="4665663" y="5895975"/>
          <p14:tracePt t="16184" x="4689475" y="5895975"/>
          <p14:tracePt t="16192" x="4713288" y="5895975"/>
          <p14:tracePt t="16199" x="4749800" y="5895975"/>
          <p14:tracePt t="16205" x="4775200" y="5895975"/>
          <p14:tracePt t="16213" x="4799013" y="5895975"/>
          <p14:tracePt t="16221" x="4811713" y="5895975"/>
          <p14:tracePt t="16229" x="4835525" y="5895975"/>
          <p14:tracePt t="16236" x="4848225" y="5895975"/>
          <p14:tracePt t="16243" x="4872038" y="5895975"/>
          <p14:tracePt t="16250" x="4884738" y="5895975"/>
          <p14:tracePt t="16258" x="4908550" y="5907088"/>
          <p14:tracePt t="16265" x="4921250" y="5919788"/>
          <p14:tracePt t="16273" x="4932363" y="5919788"/>
          <p14:tracePt t="16280" x="4957763" y="5919788"/>
          <p14:tracePt t="16286" x="4981575" y="5932488"/>
          <p14:tracePt t="16294" x="5005388" y="5945188"/>
          <p14:tracePt t="16301" x="5018088" y="5945188"/>
          <p14:tracePt t="16309" x="5041900" y="5956300"/>
          <p14:tracePt t="16316" x="5054600" y="5956300"/>
          <p14:tracePt t="16330" x="5078413" y="5956300"/>
          <p14:tracePt t="16654" x="5091113" y="5956300"/>
          <p14:tracePt t="16661" x="5127625" y="5956300"/>
          <p14:tracePt t="16668" x="5164138" y="5956300"/>
          <p14:tracePt t="16676" x="5200650" y="5956300"/>
          <p14:tracePt t="16683" x="5260975" y="5956300"/>
          <p14:tracePt t="16690" x="5310188" y="5956300"/>
          <p14:tracePt t="16698" x="5383213" y="5956300"/>
          <p14:tracePt t="16704" x="5445125" y="5956300"/>
          <p14:tracePt t="16711" x="5554663" y="5945188"/>
          <p14:tracePt t="16718" x="5651500" y="5945188"/>
          <p14:tracePt t="16725" x="5761038" y="5919788"/>
          <p14:tracePt t="16733" x="5870575" y="5907088"/>
          <p14:tracePt t="16741" x="5930900" y="5907088"/>
          <p14:tracePt t="16748" x="5992813" y="5907088"/>
          <p14:tracePt t="16756" x="6065838" y="5907088"/>
          <p14:tracePt t="16764" x="6115050" y="5907088"/>
          <p14:tracePt t="16770" x="6162675" y="5907088"/>
          <p14:tracePt t="16777" x="6224588" y="5895975"/>
          <p14:tracePt t="16784" x="6261100" y="5883275"/>
          <p14:tracePt t="16792" x="6272213" y="5883275"/>
          <p14:tracePt t="16799" x="6284913" y="5883275"/>
          <p14:tracePt t="16806" x="6308725" y="5870575"/>
          <p14:tracePt t="17282" x="6321425" y="5870575"/>
          <p14:tracePt t="17289" x="6334125" y="5870575"/>
          <p14:tracePt t="17297" x="6370638" y="5870575"/>
          <p14:tracePt t="17304" x="6394450" y="5870575"/>
          <p14:tracePt t="17311" x="6430963" y="5870575"/>
          <p14:tracePt t="17319" x="6467475" y="5859463"/>
          <p14:tracePt t="17326" x="6527800" y="5859463"/>
          <p14:tracePt t="17334" x="6577013" y="5859463"/>
          <p14:tracePt t="17341" x="6626225" y="5859463"/>
          <p14:tracePt t="17350" x="6662738" y="5859463"/>
          <p14:tracePt t="17356" x="6699250" y="5859463"/>
          <p14:tracePt t="17365" x="6735763" y="5846763"/>
          <p14:tracePt t="17370" x="6772275" y="5846763"/>
          <p14:tracePt t="17378" x="6808788" y="5846763"/>
          <p14:tracePt t="17386" x="6832600" y="5846763"/>
          <p14:tracePt t="17393" x="6858000" y="5846763"/>
          <p14:tracePt t="17400" x="6881813" y="5846763"/>
          <p14:tracePt t="17407" x="6905625" y="5846763"/>
          <p14:tracePt t="17414" x="6918325" y="5846763"/>
          <p14:tracePt t="17422" x="6931025" y="5846763"/>
          <p14:tracePt t="17436" x="6942138" y="5846763"/>
          <p14:tracePt t="17451" x="6954838" y="5846763"/>
          <p14:tracePt t="18835" x="6942138" y="5846763"/>
          <p14:tracePt t="18850" x="6918325" y="5846763"/>
          <p14:tracePt t="18857" x="6881813" y="5834063"/>
          <p14:tracePt t="18864" x="6845300" y="5822950"/>
          <p14:tracePt t="18872" x="6808788" y="5810250"/>
          <p14:tracePt t="18879" x="6772275" y="5773738"/>
          <p14:tracePt t="18886" x="6710363" y="5749925"/>
          <p14:tracePt t="18894" x="6626225" y="5700713"/>
          <p14:tracePt t="18900" x="6516688" y="5651500"/>
          <p14:tracePt t="18909" x="6381750" y="5578475"/>
          <p14:tracePt t="18915" x="6297613" y="5518150"/>
          <p14:tracePt t="18922" x="6016625" y="5359400"/>
          <p14:tracePt t="18930" x="5761038" y="5213350"/>
          <p14:tracePt t="18938" x="5578475" y="5116513"/>
          <p14:tracePt t="18945" x="5456238" y="5054600"/>
          <p14:tracePt t="18952" x="5286375" y="4981575"/>
          <p14:tracePt t="18960" x="5140325" y="4921250"/>
          <p14:tracePt t="18966" x="5005388" y="4872038"/>
          <p14:tracePt t="18974" x="4859338" y="4811713"/>
          <p14:tracePt t="18982" x="4775200" y="4762500"/>
          <p14:tracePt t="18989" x="4689475" y="4702175"/>
          <p14:tracePt t="18996" x="4616450" y="4678363"/>
          <p14:tracePt t="19003" x="4567238" y="4652963"/>
          <p14:tracePt t="19011" x="4554538" y="4652963"/>
          <p14:tracePt t="19017" x="4543425" y="4640263"/>
          <p14:tracePt t="19026" x="4518025" y="4629150"/>
          <p14:tracePt t="19032" x="4506913" y="4629150"/>
          <p14:tracePt t="19039" x="4494213" y="4629150"/>
          <p14:tracePt t="19354" x="4481513" y="4640263"/>
          <p14:tracePt t="19361" x="4470400" y="4678363"/>
          <p14:tracePt t="19369" x="4445000" y="4738688"/>
          <p14:tracePt t="19376" x="4421188" y="4811713"/>
          <p14:tracePt t="19384" x="4408488" y="4872038"/>
          <p14:tracePt t="19391" x="4397375" y="4994275"/>
          <p14:tracePt t="19398" x="4384675" y="5103813"/>
          <p14:tracePt t="19405" x="4384675" y="5237163"/>
          <p14:tracePt t="19413" x="4384675" y="5384800"/>
          <p14:tracePt t="19420" x="4384675" y="5505450"/>
          <p14:tracePt t="19427" x="4408488" y="5688013"/>
          <p14:tracePt t="19435" x="4445000" y="5822950"/>
          <p14:tracePt t="19443" x="4470400" y="5932488"/>
          <p14:tracePt t="19450" x="4481513" y="6029325"/>
          <p14:tracePt t="19458" x="4506913" y="6164263"/>
          <p14:tracePt t="19465" x="4543425" y="6273800"/>
          <p14:tracePt t="19472" x="4554538" y="6370638"/>
          <p14:tracePt t="19480" x="4567238" y="6430963"/>
          <p14:tracePt t="19487" x="4567238" y="6467475"/>
          <p14:tracePt t="19691" x="4543425" y="6467475"/>
          <p14:tracePt t="19698" x="4506913" y="6467475"/>
          <p14:tracePt t="19705" x="4481513" y="6467475"/>
          <p14:tracePt t="19713" x="4445000" y="6480175"/>
          <p14:tracePt t="19720" x="4384675" y="6492875"/>
          <p14:tracePt t="19727" x="4298950" y="6492875"/>
          <p14:tracePt t="19735" x="4238625" y="6503988"/>
          <p14:tracePt t="19742" x="4141788" y="6503988"/>
          <p14:tracePt t="19749" x="3995738" y="6516688"/>
          <p14:tracePt t="19757" x="3824288" y="6529388"/>
          <p14:tracePt t="19765" x="3678238" y="6529388"/>
          <p14:tracePt t="19771" x="3386138" y="6529388"/>
          <p14:tracePt t="19779" x="2984500" y="6529388"/>
          <p14:tracePt t="19786" x="2765425" y="6503988"/>
          <p14:tracePt t="19793" x="2497138" y="6503988"/>
          <p14:tracePt t="19801" x="2265363" y="6492875"/>
          <p14:tracePt t="19809" x="2082800" y="6492875"/>
          <p14:tracePt t="19815" x="1936750" y="6492875"/>
          <p14:tracePt t="19824" x="1778000" y="6492875"/>
          <p14:tracePt t="19831" x="1717675" y="6492875"/>
          <p14:tracePt t="19839" x="1608138" y="6492875"/>
          <p14:tracePt t="19846" x="1509713" y="6492875"/>
          <p14:tracePt t="19853" x="1473200" y="6492875"/>
          <p14:tracePt t="19860" x="1436688" y="6503988"/>
          <p14:tracePt t="19867" x="1412875" y="6516688"/>
          <p14:tracePt t="19875" x="1400175" y="6516688"/>
          <p14:tracePt t="20161" x="1389063" y="6516688"/>
          <p14:tracePt t="20174" x="1376363" y="6503988"/>
          <p14:tracePt t="20182" x="1363663" y="6492875"/>
          <p14:tracePt t="20190" x="1352550" y="6480175"/>
          <p14:tracePt t="20197" x="1339850" y="6456363"/>
          <p14:tracePt t="20204" x="1327150" y="6394450"/>
          <p14:tracePt t="20212" x="1303338" y="6357938"/>
          <p14:tracePt t="20219" x="1290638" y="6321425"/>
          <p14:tracePt t="20226" x="1279525" y="6284913"/>
          <p14:tracePt t="20233" x="1266825" y="6261100"/>
          <p14:tracePt t="20241" x="1254125" y="6200775"/>
          <p14:tracePt t="20249" x="1243013" y="6164263"/>
          <p14:tracePt t="20256" x="1217613" y="6102350"/>
          <p14:tracePt t="20263" x="1206500" y="6029325"/>
          <p14:tracePt t="20270" x="1206500" y="5956300"/>
          <p14:tracePt t="20278" x="1206500" y="5932488"/>
          <p14:tracePt t="20285" x="1193800" y="5907088"/>
          <p14:tracePt t="20292" x="1193800" y="5883275"/>
          <p14:tracePt t="20299" x="1181100" y="5859463"/>
          <p14:tracePt t="20306" x="1181100" y="5834063"/>
          <p14:tracePt t="20314" x="1181100" y="5822950"/>
          <p14:tracePt t="20322" x="1181100" y="5810250"/>
          <p14:tracePt t="20329" x="1181100" y="5797550"/>
          <p14:tracePt t="20344" x="1181100" y="5786438"/>
          <p14:tracePt t="20373" x="1181100" y="5773738"/>
          <p14:tracePt t="20387" x="1181100" y="5761038"/>
          <p14:tracePt t="20410" x="1181100" y="5749925"/>
          <p14:tracePt t="20416" x="1193800" y="5749925"/>
          <p14:tracePt t="20423" x="1230313" y="5724525"/>
          <p14:tracePt t="20430" x="1266825" y="5713413"/>
          <p14:tracePt t="20438" x="1316038" y="5713413"/>
          <p14:tracePt t="20446" x="1352550" y="5713413"/>
          <p14:tracePt t="20453" x="1389063" y="5713413"/>
          <p14:tracePt t="20461" x="1425575" y="5713413"/>
          <p14:tracePt t="20468" x="1462088" y="5713413"/>
          <p14:tracePt t="20476" x="1522413" y="5713413"/>
          <p14:tracePt t="20482" x="1558925" y="5713413"/>
          <p14:tracePt t="20490" x="1608138" y="5713413"/>
          <p14:tracePt t="20498" x="1644650" y="5713413"/>
          <p14:tracePt t="20504" x="1681163" y="5724525"/>
          <p14:tracePt t="20512" x="1704975" y="5737225"/>
          <p14:tracePt t="20518" x="1741488" y="5737225"/>
          <p14:tracePt t="20527" x="1778000" y="5749925"/>
          <p14:tracePt t="20533" x="1803400" y="5749925"/>
          <p14:tracePt t="20540" x="1839913" y="5761038"/>
          <p14:tracePt t="20548" x="1876425" y="5761038"/>
          <p14:tracePt t="20555" x="1912938" y="5773738"/>
          <p14:tracePt t="20563" x="1949450" y="5773738"/>
          <p14:tracePt t="20570" x="1973263" y="5773738"/>
          <p14:tracePt t="20578" x="1997075" y="5773738"/>
          <p14:tracePt t="20585" x="2022475" y="5773738"/>
          <p14:tracePt t="20591" x="2058988" y="5786438"/>
          <p14:tracePt t="20599" x="2095500" y="5797550"/>
          <p14:tracePt t="20607" x="2132013" y="5797550"/>
          <p14:tracePt t="20614" x="2168525" y="5797550"/>
          <p14:tracePt t="20621" x="2192338" y="5810250"/>
          <p14:tracePt t="20629" x="2228850" y="5810250"/>
          <p14:tracePt t="20636" x="2265363" y="5810250"/>
          <p14:tracePt t="20643" x="2301875" y="5810250"/>
          <p14:tracePt t="20651" x="2325688" y="5810250"/>
          <p14:tracePt t="20657" x="2362200" y="5810250"/>
          <p14:tracePt t="20665" x="2387600" y="5810250"/>
          <p14:tracePt t="20673" x="2411413" y="5810250"/>
          <p14:tracePt t="20683" x="2435225" y="5822950"/>
          <p14:tracePt t="20687" x="2460625" y="5822950"/>
          <p14:tracePt t="20694" x="2484438" y="5822950"/>
          <p14:tracePt t="20702" x="2508250" y="5822950"/>
          <p14:tracePt t="20710" x="2533650" y="5834063"/>
          <p14:tracePt t="20716" x="2546350" y="5834063"/>
          <p14:tracePt t="20724" x="2570163" y="5834063"/>
          <p14:tracePt t="20732" x="2593975" y="5834063"/>
          <p14:tracePt t="20746" x="2619375" y="5834063"/>
          <p14:tracePt t="20753" x="2630488" y="5834063"/>
          <p14:tracePt t="20761" x="2643188" y="5834063"/>
          <p14:tracePt t="20767" x="2643188" y="5846763"/>
          <p14:tracePt t="20774" x="2655888" y="5846763"/>
          <p14:tracePt t="20790" x="2667000" y="5846763"/>
          <p14:tracePt t="21551" x="2679700" y="5846763"/>
          <p14:tracePt t="21574" x="2692400" y="5846763"/>
          <p14:tracePt t="21581" x="2703513" y="5859463"/>
          <p14:tracePt t="21588" x="2716213" y="5859463"/>
          <p14:tracePt t="21596" x="2728913" y="5859463"/>
          <p14:tracePt t="21602" x="2740025" y="5859463"/>
          <p14:tracePt t="21611" x="2765425" y="5859463"/>
          <p14:tracePt t="21618" x="2789238" y="5859463"/>
          <p14:tracePt t="21625" x="2825750" y="5859463"/>
          <p14:tracePt t="21633" x="2862263" y="5859463"/>
          <p14:tracePt t="21640" x="2898775" y="5859463"/>
          <p14:tracePt t="21647" x="2935288" y="5859463"/>
          <p14:tracePt t="21653" x="2971800" y="5859463"/>
          <p14:tracePt t="21660" x="3021013" y="5859463"/>
          <p14:tracePt t="21668" x="3044825" y="5859463"/>
          <p14:tracePt t="21676" x="3081338" y="5859463"/>
          <p14:tracePt t="21683" x="3105150" y="5859463"/>
          <p14:tracePt t="21691" x="3141663" y="5859463"/>
          <p14:tracePt t="21699" x="3154363" y="5859463"/>
          <p14:tracePt t="21705" x="3178175" y="5859463"/>
          <p14:tracePt t="21713" x="3203575" y="5859463"/>
          <p14:tracePt t="21720" x="3214688" y="5859463"/>
          <p14:tracePt t="21727" x="3227388" y="5859463"/>
          <p14:tracePt t="21734" x="3240088" y="5859463"/>
          <p14:tracePt t="21741" x="3263900" y="5859463"/>
          <p14:tracePt t="21749" x="3276600" y="5859463"/>
          <p14:tracePt t="21757" x="3289300" y="5859463"/>
          <p14:tracePt t="21764" x="3300413" y="5859463"/>
          <p14:tracePt t="21770" x="3325813" y="5859463"/>
          <p14:tracePt t="21778" x="3349625" y="5859463"/>
          <p14:tracePt t="21785" x="3362325" y="5859463"/>
          <p14:tracePt t="21794" x="3373438" y="5859463"/>
          <p14:tracePt t="21801" x="3398838" y="5859463"/>
          <p14:tracePt t="21808" x="3409950" y="5870575"/>
          <p14:tracePt t="21816" x="3422650" y="5870575"/>
          <p14:tracePt t="21822" x="3459163" y="5870575"/>
          <p14:tracePt t="21830" x="3471863" y="5883275"/>
          <p14:tracePt t="21836" x="3482975" y="5883275"/>
          <p14:tracePt t="21845" x="3508375" y="5883275"/>
          <p14:tracePt t="21851" x="3519488" y="5883275"/>
          <p14:tracePt t="21860" x="3544888" y="5883275"/>
          <p14:tracePt t="21866" x="3544888" y="5895975"/>
          <p14:tracePt t="21873" x="3556000" y="5895975"/>
          <p14:tracePt t="21882" x="3568700" y="5907088"/>
          <p14:tracePt t="23192" x="3581400" y="5907088"/>
          <p14:tracePt t="23200" x="3605213" y="5907088"/>
          <p14:tracePt t="23206" x="3629025" y="5907088"/>
          <p14:tracePt t="23213" x="3654425" y="5907088"/>
          <p14:tracePt t="23220" x="3690938" y="5907088"/>
          <p14:tracePt t="23227" x="3738563" y="5907088"/>
          <p14:tracePt t="23235" x="3775075" y="5907088"/>
          <p14:tracePt t="23243" x="3811588" y="5907088"/>
          <p14:tracePt t="23250" x="3836988" y="5907088"/>
          <p14:tracePt t="23257" x="3873500" y="5907088"/>
          <p14:tracePt t="23265" x="3921125" y="5907088"/>
          <p14:tracePt t="23272" x="3970338" y="5907088"/>
          <p14:tracePt t="23280" x="4006850" y="5907088"/>
          <p14:tracePt t="23286" x="4043363" y="5907088"/>
          <p14:tracePt t="23294" x="4092575" y="5907088"/>
          <p14:tracePt t="23301" x="4129088" y="5907088"/>
          <p14:tracePt t="23308" x="4225925" y="5907088"/>
          <p14:tracePt t="23316" x="4324350" y="5907088"/>
          <p14:tracePt t="23323" x="4408488" y="5907088"/>
          <p14:tracePt t="23330" x="4494213" y="5907088"/>
          <p14:tracePt t="23337" x="4579938" y="5907088"/>
          <p14:tracePt t="23345" x="4652963" y="5907088"/>
          <p14:tracePt t="23352" x="4738688" y="5907088"/>
          <p14:tracePt t="23360" x="4799013" y="5907088"/>
          <p14:tracePt t="23367" x="4859338" y="5907088"/>
          <p14:tracePt t="23375" x="4921250" y="5907088"/>
          <p14:tracePt t="23383" x="4957763" y="5907088"/>
          <p14:tracePt t="23389" x="5005388" y="5907088"/>
          <p14:tracePt t="23396" x="5041900" y="5907088"/>
          <p14:tracePt t="23403" x="5091113" y="5907088"/>
          <p14:tracePt t="23411" x="5127625" y="5919788"/>
          <p14:tracePt t="23419" x="5151438" y="5919788"/>
          <p14:tracePt t="23426" x="5187950" y="5919788"/>
          <p14:tracePt t="23434" x="5213350" y="5932488"/>
          <p14:tracePt t="23440" x="5224463" y="5932488"/>
          <p14:tracePt t="23447" x="5237163" y="5932488"/>
          <p14:tracePt t="23678" x="5249863" y="5932488"/>
          <p14:tracePt t="23683" x="5273675" y="5932488"/>
          <p14:tracePt t="23690" x="5310188" y="5932488"/>
          <p14:tracePt t="23696" x="5346700" y="5932488"/>
          <p14:tracePt t="23704" x="5445125" y="5919788"/>
          <p14:tracePt t="23711" x="5541963" y="5907088"/>
          <p14:tracePt t="23718" x="5638800" y="5895975"/>
          <p14:tracePt t="23725" x="5810250" y="5883275"/>
          <p14:tracePt t="23734" x="6003925" y="5883275"/>
          <p14:tracePt t="23740" x="6211888" y="5870575"/>
          <p14:tracePt t="23747" x="6480175" y="5870575"/>
          <p14:tracePt t="23754" x="6808788" y="5870575"/>
          <p14:tracePt t="23762" x="7040563" y="5870575"/>
          <p14:tracePt t="23769" x="7283450" y="5870575"/>
          <p14:tracePt t="23776" x="7478713" y="5870575"/>
          <p14:tracePt t="23784" x="7685088" y="5870575"/>
          <p14:tracePt t="23791" x="7880350" y="5870575"/>
          <p14:tracePt t="23798" x="8039100" y="5870575"/>
          <p14:tracePt t="23806" x="8159750" y="5859463"/>
          <p14:tracePt t="23813" x="8307388" y="5846763"/>
          <p14:tracePt t="23820" x="8440738" y="5822950"/>
          <p14:tracePt t="23829" x="8550275" y="5810250"/>
          <p14:tracePt t="23836" x="8623300" y="5797550"/>
          <p14:tracePt t="23842" x="8672513" y="5797550"/>
          <p14:tracePt t="23850" x="8709025" y="5797550"/>
          <p14:tracePt t="24027" x="8732838" y="5797550"/>
          <p14:tracePt t="24034" x="8769350" y="5797550"/>
          <p14:tracePt t="24041" x="8818563" y="5786438"/>
          <p14:tracePt t="24048" x="8855075" y="5786438"/>
          <p14:tracePt t="24055" x="8902700" y="5773738"/>
          <p14:tracePt t="24063" x="8951913" y="5773738"/>
          <p14:tracePt t="24070" x="9001125" y="5773738"/>
          <p14:tracePt t="24077" x="9097963" y="5773738"/>
          <p14:tracePt t="24084" x="9207500" y="5761038"/>
          <p14:tracePt t="24092" x="9305925" y="5761038"/>
          <p14:tracePt t="24100" x="9366250" y="5749925"/>
          <p14:tracePt t="24107" x="9451975" y="5749925"/>
          <p14:tracePt t="24113" x="9561513" y="5737225"/>
          <p14:tracePt t="24121" x="9671050" y="5724525"/>
          <p14:tracePt t="24129" x="9744075" y="5724525"/>
          <p14:tracePt t="24135" x="9829800" y="5713413"/>
          <p14:tracePt t="24144" x="9913938" y="5700713"/>
          <p14:tracePt t="24150" x="9963150" y="5688013"/>
          <p14:tracePt t="24158" x="10036175" y="5676900"/>
          <p14:tracePt t="24165" x="10085388" y="5664200"/>
          <p14:tracePt t="24173" x="10145713" y="5651500"/>
          <p14:tracePt t="24179" x="10182225" y="5651500"/>
          <p14:tracePt t="24186" x="10231438" y="5640388"/>
          <p14:tracePt t="24194" x="10267950" y="5640388"/>
          <p14:tracePt t="24202" x="10279063" y="5627688"/>
          <p14:tracePt t="24210" x="10304463" y="5614988"/>
          <p14:tracePt t="24224" x="10328275" y="5614988"/>
          <p14:tracePt t="24239" x="10328275" y="5603875"/>
          <p14:tracePt t="24246" x="10340975" y="5603875"/>
          <p14:tracePt t="24253" x="10340975" y="5591175"/>
          <p14:tracePt t="24261" x="10352088" y="5578475"/>
          <p14:tracePt t="24267" x="10352088" y="5567363"/>
          <p14:tracePt t="24276" x="10352088" y="5541963"/>
          <p14:tracePt t="24290" x="10352088" y="5530850"/>
          <p14:tracePt t="24296" x="10352088" y="5518150"/>
          <p14:tracePt t="24304" x="10315575" y="5494338"/>
          <p14:tracePt t="24311" x="10291763" y="5468938"/>
          <p14:tracePt t="24319" x="10255250" y="5445125"/>
          <p14:tracePt t="24326" x="10218738" y="5408613"/>
          <p14:tracePt t="24334" x="10158413" y="5372100"/>
          <p14:tracePt t="24341" x="10048875" y="5322888"/>
          <p14:tracePt t="24348" x="9950450" y="5273675"/>
          <p14:tracePt t="24356" x="9840913" y="5237163"/>
          <p14:tracePt t="24363" x="9744075" y="5213350"/>
          <p14:tracePt t="24370" x="9658350" y="5176838"/>
          <p14:tracePt t="24377" x="9536113" y="5153025"/>
          <p14:tracePt t="24385" x="9426575" y="5116513"/>
          <p14:tracePt t="24393" x="9342438" y="5091113"/>
          <p14:tracePt t="24401" x="9256713" y="5080000"/>
          <p14:tracePt t="24407" x="9159875" y="5080000"/>
          <p14:tracePt t="24413" x="9037638" y="5080000"/>
          <p14:tracePt t="24421" x="8878888" y="5080000"/>
          <p14:tracePt t="24429" x="8732838" y="5080000"/>
          <p14:tracePt t="24436" x="8636000" y="5080000"/>
          <p14:tracePt t="24444" x="8526463" y="5091113"/>
          <p14:tracePt t="24451" x="8404225" y="5116513"/>
          <p14:tracePt t="24459" x="8258175" y="5140325"/>
          <p14:tracePt t="24465" x="8123238" y="5164138"/>
          <p14:tracePt t="24473" x="7977188" y="5200650"/>
          <p14:tracePt t="24480" x="7893050" y="5226050"/>
          <p14:tracePt t="24487" x="7807325" y="5262563"/>
          <p14:tracePt t="24495" x="7721600" y="5322888"/>
          <p14:tracePt t="24502" x="7661275" y="5335588"/>
          <p14:tracePt t="24509" x="7588250" y="5372100"/>
          <p14:tracePt t="24517" x="7551738" y="5395913"/>
          <p14:tracePt t="24524" x="7502525" y="5432425"/>
          <p14:tracePt t="24531" x="7489825" y="5445125"/>
          <p14:tracePt t="24538" x="7466013" y="5457825"/>
          <p14:tracePt t="24545" x="7429500" y="5494338"/>
          <p14:tracePt t="24553" x="7416800" y="5505450"/>
          <p14:tracePt t="24560" x="7405688" y="5518150"/>
          <p14:tracePt t="24567" x="7392988" y="5530850"/>
          <p14:tracePt t="24575" x="7380288" y="5554663"/>
          <p14:tracePt t="24589" x="7369175" y="5567363"/>
          <p14:tracePt t="24596" x="7369175" y="5578475"/>
          <p14:tracePt t="24604" x="7369175" y="5591175"/>
          <p14:tracePt t="24611" x="7369175" y="5603875"/>
          <p14:tracePt t="24619" x="7369175" y="5614988"/>
          <p14:tracePt t="24626" x="7369175" y="5627688"/>
          <p14:tracePt t="24634" x="7369175" y="5640388"/>
          <p14:tracePt t="24640" x="7392988" y="5651500"/>
          <p14:tracePt t="24648" x="7392988" y="5676900"/>
          <p14:tracePt t="24655" x="7416800" y="5676900"/>
          <p14:tracePt t="24662" x="7429500" y="5700713"/>
          <p14:tracePt t="24670" x="7442200" y="5700713"/>
          <p14:tracePt t="24678" x="7478713" y="5724525"/>
          <p14:tracePt t="24685" x="7502525" y="5737225"/>
          <p14:tracePt t="24693" x="7539038" y="5749925"/>
          <p14:tracePt t="24701" x="7564438" y="5773738"/>
          <p14:tracePt t="24707" x="7612063" y="5786438"/>
          <p14:tracePt t="24715" x="7661275" y="5786438"/>
          <p14:tracePt t="24722" x="7721600" y="5810250"/>
          <p14:tracePt t="24730" x="7820025" y="5822950"/>
          <p14:tracePt t="24736" x="7940675" y="5822950"/>
          <p14:tracePt t="24744" x="8075613" y="5834063"/>
          <p14:tracePt t="24751" x="8172450" y="5834063"/>
          <p14:tracePt t="24758" x="8270875" y="5834063"/>
          <p14:tracePt t="24765" x="8391525" y="5834063"/>
          <p14:tracePt t="24772" x="8513763" y="5834063"/>
          <p14:tracePt t="24780" x="8659813" y="5822950"/>
          <p14:tracePt t="24787" x="8782050" y="5810250"/>
          <p14:tracePt t="24795" x="8915400" y="5797550"/>
          <p14:tracePt t="24803" x="9050338" y="5786438"/>
          <p14:tracePt t="24810" x="9170988" y="5786438"/>
          <p14:tracePt t="24818" x="9293225" y="5786438"/>
          <p14:tracePt t="24824" x="9426575" y="5773738"/>
          <p14:tracePt t="24832" x="9536113" y="5773738"/>
          <p14:tracePt t="24839" x="9621838" y="5773738"/>
          <p14:tracePt t="24846" x="9731375" y="5773738"/>
          <p14:tracePt t="24854" x="9840913" y="5761038"/>
          <p14:tracePt t="24861" x="9926638" y="5749925"/>
          <p14:tracePt t="24869" x="9999663" y="5737225"/>
          <p14:tracePt t="24876" x="10036175" y="5737225"/>
          <p14:tracePt t="24882" x="10059988" y="5724525"/>
          <p14:tracePt t="24889" x="10109200" y="5713413"/>
          <p14:tracePt t="24897" x="10133013" y="5713413"/>
          <p14:tracePt t="24904" x="10145713" y="5700713"/>
          <p14:tracePt t="24918" x="10158413" y="5688013"/>
          <p14:tracePt t="24919" x="10169525" y="5688013"/>
          <p14:tracePt t="24934" x="10169525" y="5676900"/>
          <p14:tracePt t="24942" x="10182225" y="5676900"/>
          <p14:tracePt t="24949" x="10194925" y="5651500"/>
          <p14:tracePt t="24964" x="10194925" y="5640388"/>
          <p14:tracePt t="24970" x="10194925" y="5614988"/>
          <p14:tracePt t="24979" x="10194925" y="5591175"/>
          <p14:tracePt t="24985" x="10194925" y="5578475"/>
          <p14:tracePt t="24993" x="10194925" y="5567363"/>
          <p14:tracePt t="24999" x="10182225" y="5554663"/>
          <p14:tracePt t="25007" x="10169525" y="5541963"/>
          <p14:tracePt t="25014" x="10145713" y="5518150"/>
          <p14:tracePt t="25022" x="10109200" y="5494338"/>
          <p14:tracePt t="25030" x="10085388" y="5468938"/>
          <p14:tracePt t="25036" x="10059988" y="5445125"/>
          <p14:tracePt t="25044" x="9999663" y="5408613"/>
          <p14:tracePt t="25051" x="9950450" y="5384800"/>
          <p14:tracePt t="25059" x="9829800" y="5335588"/>
          <p14:tracePt t="25066" x="9744075" y="5299075"/>
          <p14:tracePt t="25073" x="9621838" y="5262563"/>
          <p14:tracePt t="25081" x="9525000" y="5237163"/>
          <p14:tracePt t="25087" x="9439275" y="5226050"/>
          <p14:tracePt t="25095" x="9269413" y="5200650"/>
          <p14:tracePt t="25102" x="9196388" y="5189538"/>
          <p14:tracePt t="25110" x="9110663" y="5176838"/>
          <p14:tracePt t="25116" x="9037638" y="5176838"/>
          <p14:tracePt t="25124" x="8939213" y="5176838"/>
          <p14:tracePt t="25132" x="8866188" y="5176838"/>
          <p14:tracePt t="25139" x="8782050" y="5176838"/>
          <p14:tracePt t="25146" x="8696325" y="5176838"/>
          <p14:tracePt t="25153" x="8623300" y="5200650"/>
          <p14:tracePt t="25161" x="8537575" y="5226050"/>
          <p14:tracePt t="25168" x="8501063" y="5237163"/>
          <p14:tracePt t="25176" x="8428038" y="5273675"/>
          <p14:tracePt t="25183" x="8367713" y="5311775"/>
          <p14:tracePt t="25191" x="8307388" y="5359400"/>
          <p14:tracePt t="25198" x="8258175" y="5395913"/>
          <p14:tracePt t="25204" x="8196263" y="5432425"/>
          <p14:tracePt t="25212" x="8135938" y="5457825"/>
          <p14:tracePt t="25219" x="8112125" y="5481638"/>
          <p14:tracePt t="25227" x="8086725" y="5494338"/>
          <p14:tracePt t="25234" x="8062913" y="5505450"/>
          <p14:tracePt t="25241" x="8039100" y="5518150"/>
          <p14:tracePt t="25248" x="8013700" y="5530850"/>
          <p14:tracePt t="25256" x="8013700" y="5541963"/>
          <p14:tracePt t="25264" x="8002588" y="5541963"/>
          <p14:tracePt t="25279" x="7989888" y="5541963"/>
          <p14:tracePt t="25286" x="7989888" y="5554663"/>
          <p14:tracePt t="25301" x="7989888" y="5567363"/>
          <p14:tracePt t="25308" x="7977188" y="5567363"/>
          <p14:tracePt t="25315" x="7977188" y="5578475"/>
          <p14:tracePt t="25322" x="7977188" y="5591175"/>
          <p14:tracePt t="25330" x="7977188" y="5603875"/>
          <p14:tracePt t="25337" x="7977188" y="5614988"/>
          <p14:tracePt t="25344" x="7989888" y="5627688"/>
          <p14:tracePt t="25351" x="8002588" y="5640388"/>
          <p14:tracePt t="25358" x="8039100" y="5664200"/>
          <p14:tracePt t="25365" x="8086725" y="5688013"/>
          <p14:tracePt t="25373" x="8123238" y="5700713"/>
          <p14:tracePt t="25381" x="8159750" y="5713413"/>
          <p14:tracePt t="25387" x="8208963" y="5724525"/>
          <p14:tracePt t="25396" x="8355013" y="5749925"/>
          <p14:tracePt t="25403" x="8428038" y="5761038"/>
          <p14:tracePt t="25410" x="8501063" y="5773738"/>
          <p14:tracePt t="25418" x="8599488" y="5786438"/>
          <p14:tracePt t="25425" x="8696325" y="5797550"/>
          <p14:tracePt t="25432" x="8793163" y="5810250"/>
          <p14:tracePt t="25439" x="8891588" y="5822950"/>
          <p14:tracePt t="25446" x="9013825" y="5822950"/>
          <p14:tracePt t="25453" x="9110663" y="5822950"/>
          <p14:tracePt t="25461" x="9232900" y="5822950"/>
          <p14:tracePt t="25468" x="9317038" y="5822950"/>
          <p14:tracePt t="25475" x="9426575" y="5822950"/>
          <p14:tracePt t="25482" x="9525000" y="5822950"/>
          <p14:tracePt t="25491" x="9609138" y="5810250"/>
          <p14:tracePt t="25498" x="9671050" y="5797550"/>
          <p14:tracePt t="25505" x="9756775" y="5786438"/>
          <p14:tracePt t="25512" x="9817100" y="5786438"/>
          <p14:tracePt t="25520" x="9866313" y="5773738"/>
          <p14:tracePt t="25527" x="9902825" y="5773738"/>
          <p14:tracePt t="25534" x="9939338" y="5761038"/>
          <p14:tracePt t="25542" x="9986963" y="5749925"/>
          <p14:tracePt t="25550" x="9999663" y="5737225"/>
          <p14:tracePt t="25557" x="10023475" y="5737225"/>
          <p14:tracePt t="25564" x="10036175" y="5724525"/>
          <p14:tracePt t="25571" x="10048875" y="5713413"/>
          <p14:tracePt t="25579" x="10059988" y="5713413"/>
          <p14:tracePt t="25585" x="10059988" y="5700713"/>
          <p14:tracePt t="25592" x="10085388" y="5688013"/>
          <p14:tracePt t="25601" x="10096500" y="5676900"/>
          <p14:tracePt t="25608" x="10096500" y="5664200"/>
          <p14:tracePt t="25615" x="10109200" y="5640388"/>
          <p14:tracePt t="25630" x="10121900" y="5627688"/>
          <p14:tracePt t="25637" x="10121900" y="5614988"/>
          <p14:tracePt t="25645" x="10121900" y="5603875"/>
          <p14:tracePt t="25659" x="10121900" y="5578475"/>
          <p14:tracePt t="25674" x="10121900" y="5567363"/>
          <p14:tracePt t="25688" x="10109200" y="5541963"/>
          <p14:tracePt t="25696" x="10072688" y="5518150"/>
          <p14:tracePt t="25702" x="10036175" y="5494338"/>
          <p14:tracePt t="25709" x="9963150" y="5457825"/>
          <p14:tracePt t="25718" x="9902825" y="5421313"/>
          <p14:tracePt t="25725" x="9793288" y="5359400"/>
          <p14:tracePt t="25733" x="9645650" y="5322888"/>
          <p14:tracePt t="25740" x="9512300" y="5286375"/>
          <p14:tracePt t="25747" x="9378950" y="5249863"/>
          <p14:tracePt t="25754" x="9074150" y="5200650"/>
          <p14:tracePt t="25761" x="8745538" y="5153025"/>
          <p14:tracePt t="25769" x="8513763" y="5127625"/>
          <p14:tracePt t="25776" x="8331200" y="5116513"/>
          <p14:tracePt t="25783" x="8026400" y="5103813"/>
          <p14:tracePt t="25791" x="7770813" y="5103813"/>
          <p14:tracePt t="25798" x="7624763" y="5103813"/>
          <p14:tracePt t="25805" x="7478713" y="5103813"/>
          <p14:tracePt t="25813" x="7332663" y="5103813"/>
          <p14:tracePt t="25819" x="7197725" y="5116513"/>
          <p14:tracePt t="25827" x="7027863" y="5153025"/>
          <p14:tracePt t="25835" x="6954838" y="5164138"/>
          <p14:tracePt t="25843" x="6881813" y="5200650"/>
          <p14:tracePt t="25850" x="6808788" y="5226050"/>
          <p14:tracePt t="25856" x="6783388" y="5249863"/>
          <p14:tracePt t="25864" x="6746875" y="5262563"/>
          <p14:tracePt t="25871" x="6735763" y="5286375"/>
          <p14:tracePt t="25879" x="6723063" y="5299075"/>
          <p14:tracePt t="25885" x="6699250" y="5311775"/>
          <p14:tracePt t="25894" x="6686550" y="5348288"/>
          <p14:tracePt t="25901" x="6673850" y="5372100"/>
          <p14:tracePt t="25908" x="6662738" y="5395913"/>
          <p14:tracePt t="25915" x="6662738" y="5408613"/>
          <p14:tracePt t="25923" x="6662738" y="5421313"/>
          <p14:tracePt t="25937" x="6662738" y="5445125"/>
          <p14:tracePt t="25944" x="6662738" y="5457825"/>
          <p14:tracePt t="25959" x="6662738" y="5468938"/>
          <p14:tracePt t="25966" x="6662738" y="5481638"/>
          <p14:tracePt t="25974" x="6673850" y="5505450"/>
          <p14:tracePt t="25981" x="6699250" y="5518150"/>
          <p14:tracePt t="25988" x="6710363" y="5530850"/>
          <p14:tracePt t="25996" x="6735763" y="5554663"/>
          <p14:tracePt t="26003" x="6772275" y="5578475"/>
          <p14:tracePt t="26011" x="6808788" y="5578475"/>
          <p14:tracePt t="26018" x="6858000" y="5603875"/>
          <p14:tracePt t="26025" x="6931025" y="5627688"/>
          <p14:tracePt t="26033" x="7064375" y="5640388"/>
          <p14:tracePt t="26040" x="7150100" y="5651500"/>
          <p14:tracePt t="26047" x="7270750" y="5664200"/>
          <p14:tracePt t="26054" x="7416800" y="5676900"/>
          <p14:tracePt t="26061" x="7648575" y="5700713"/>
          <p14:tracePt t="26069" x="7820025" y="5700713"/>
          <p14:tracePt t="26076" x="8026400" y="5700713"/>
          <p14:tracePt t="26083" x="8281988" y="5700713"/>
          <p14:tracePt t="26091" x="8489950" y="5700713"/>
          <p14:tracePt t="26099" x="8659813" y="5700713"/>
          <p14:tracePt t="26105" x="8793163" y="5700713"/>
          <p14:tracePt t="26113" x="9061450" y="5700713"/>
          <p14:tracePt t="26119" x="9207500" y="5700713"/>
          <p14:tracePt t="26128" x="9415463" y="5688013"/>
          <p14:tracePt t="26135" x="9525000" y="5676900"/>
          <p14:tracePt t="26143" x="9658350" y="5664200"/>
          <p14:tracePt t="26150" x="9744075" y="5651500"/>
          <p14:tracePt t="26157" x="9829800" y="5640388"/>
          <p14:tracePt t="26164" x="9913938" y="5614988"/>
          <p14:tracePt t="26171" x="9963150" y="5603875"/>
          <p14:tracePt t="26178" x="9986963" y="5603875"/>
          <p14:tracePt t="26186" x="10012363" y="5591175"/>
          <p14:tracePt t="32805" x="9999663" y="5591175"/>
          <p14:tracePt t="32812" x="9975850" y="5591175"/>
          <p14:tracePt t="32820" x="9939338" y="5591175"/>
          <p14:tracePt t="32826" x="9890125" y="5603875"/>
          <p14:tracePt t="32835" x="9829800" y="5614988"/>
          <p14:tracePt t="32842" x="9780588" y="5627688"/>
          <p14:tracePt t="32848" x="9694863" y="5651500"/>
          <p14:tracePt t="32855" x="9548813" y="5664200"/>
          <p14:tracePt t="32863" x="9366250" y="5700713"/>
          <p14:tracePt t="32870" x="8964613" y="5713413"/>
          <p14:tracePt t="32877" x="8659813" y="5713413"/>
          <p14:tracePt t="32885" x="8196263" y="5713413"/>
          <p14:tracePt t="32893" x="7770813" y="5713413"/>
          <p14:tracePt t="32900" x="7442200" y="5713413"/>
          <p14:tracePt t="32907" x="6978650" y="5713413"/>
          <p14:tracePt t="32915" x="6516688" y="5713413"/>
          <p14:tracePt t="32922" x="6235700" y="5737225"/>
          <p14:tracePt t="32930" x="5930900" y="5749925"/>
          <p14:tracePt t="32937" x="5651500" y="5773738"/>
          <p14:tracePt t="32943" x="5322888" y="5786438"/>
          <p14:tracePt t="32951" x="5151438" y="5810250"/>
          <p14:tracePt t="32958" x="5041900" y="5822950"/>
          <p14:tracePt t="32965" x="4968875" y="5822950"/>
          <p14:tracePt t="32972" x="4884738" y="5846763"/>
          <p14:tracePt t="32980" x="4799013" y="5870575"/>
          <p14:tracePt t="33324" x="4775200" y="5870575"/>
          <p14:tracePt t="33331" x="4749800" y="5870575"/>
          <p14:tracePt t="33340" x="4702175" y="5870575"/>
          <p14:tracePt t="33347" x="4665663" y="5870575"/>
          <p14:tracePt t="33354" x="4627563" y="5870575"/>
          <p14:tracePt t="33361" x="4579938" y="5870575"/>
          <p14:tracePt t="33369" x="4494213" y="5859463"/>
          <p14:tracePt t="33376" x="4433888" y="5834063"/>
          <p14:tracePt t="33383" x="4298950" y="5797550"/>
          <p14:tracePt t="33390" x="4189413" y="5761038"/>
          <p14:tracePt t="33398" x="4019550" y="5700713"/>
          <p14:tracePt t="33405" x="3921125" y="5664200"/>
          <p14:tracePt t="33413" x="3738563" y="5591175"/>
          <p14:tracePt t="33420" x="3654425" y="5541963"/>
          <p14:tracePt t="33426" x="3556000" y="5468938"/>
          <p14:tracePt t="33434" x="3446463" y="5421313"/>
          <p14:tracePt t="33441" x="3373438" y="5372100"/>
          <p14:tracePt t="33448" x="3289300" y="5335588"/>
          <p14:tracePt t="33456" x="3214688" y="5299075"/>
          <p14:tracePt t="33464" x="3190875" y="5286375"/>
          <p14:tracePt t="33471" x="3167063" y="5273675"/>
          <p14:tracePt t="33478" x="3141663" y="5262563"/>
          <p14:tracePt t="33485" x="3130550" y="5262563"/>
          <p14:tracePt t="33492" x="3117850" y="5262563"/>
          <p14:tracePt t="35162" x="3130550" y="5262563"/>
          <p14:tracePt t="35170" x="3154363" y="5262563"/>
          <p14:tracePt t="35177" x="3190875" y="5262563"/>
          <p14:tracePt t="35185" x="3227388" y="5262563"/>
          <p14:tracePt t="35192" x="3263900" y="5262563"/>
          <p14:tracePt t="35199" x="3325813" y="5262563"/>
          <p14:tracePt t="35205" x="3373438" y="5262563"/>
          <p14:tracePt t="35213" x="3471863" y="5262563"/>
          <p14:tracePt t="35220" x="3532188" y="5262563"/>
          <p14:tracePt t="35228" x="3641725" y="5262563"/>
          <p14:tracePt t="35236" x="3775075" y="5249863"/>
          <p14:tracePt t="35243" x="3897313" y="5249863"/>
          <p14:tracePt t="35250" x="4043363" y="5226050"/>
          <p14:tracePt t="35257" x="4275138" y="5213350"/>
          <p14:tracePt t="35265" x="4530725" y="5153025"/>
          <p14:tracePt t="35272" x="4786313" y="5103813"/>
          <p14:tracePt t="35280" x="5041900" y="5054600"/>
          <p14:tracePt t="35287" x="5237163" y="5030788"/>
          <p14:tracePt t="35294" x="5529263" y="4957763"/>
          <p14:tracePt t="35302" x="5784850" y="4897438"/>
          <p14:tracePt t="35309" x="5919788" y="4872038"/>
          <p14:tracePt t="35316" x="6102350" y="4835525"/>
          <p14:tracePt t="35323" x="6188075" y="4811713"/>
          <p14:tracePt t="35330" x="6284913" y="4762500"/>
          <p14:tracePt t="35339" x="6407150" y="4725988"/>
          <p14:tracePt t="35345" x="6491288" y="4689475"/>
          <p14:tracePt t="35353" x="6600825" y="4665663"/>
          <p14:tracePt t="35360" x="6686550" y="4629150"/>
          <p14:tracePt t="35368" x="6772275" y="4592638"/>
          <p14:tracePt t="35374" x="6808788" y="4556125"/>
          <p14:tracePt t="35382" x="6894513" y="4519613"/>
          <p14:tracePt t="35389" x="6931025" y="4494213"/>
          <p14:tracePt t="35397" x="6954838" y="4470400"/>
          <p14:tracePt t="35404" x="6978650" y="4446588"/>
          <p14:tracePt t="35412" x="7004050" y="4421188"/>
          <p14:tracePt t="35419" x="7027863" y="4397375"/>
          <p14:tracePt t="35425" x="7051675" y="4373563"/>
          <p14:tracePt t="35433" x="7051675" y="4348163"/>
          <p14:tracePt t="35440" x="7064375" y="4324350"/>
          <p14:tracePt t="35447" x="7077075" y="4300538"/>
          <p14:tracePt t="35455" x="7077075" y="4264025"/>
          <p14:tracePt t="35462" x="7077075" y="4251325"/>
          <p14:tracePt t="35470" x="7077075" y="4227513"/>
          <p14:tracePt t="35477" x="7077075" y="4202113"/>
          <p14:tracePt t="35485" x="7064375" y="4178300"/>
          <p14:tracePt t="35491" x="7064375" y="4154488"/>
          <p14:tracePt t="35500" x="7027863" y="4129088"/>
          <p14:tracePt t="35506" x="7015163" y="4117975"/>
          <p14:tracePt t="35514" x="6978650" y="4068763"/>
          <p14:tracePt t="35522" x="6967538" y="4056063"/>
          <p14:tracePt t="35528" x="6931025" y="4019550"/>
          <p14:tracePt t="35535" x="6881813" y="4006850"/>
          <p14:tracePt t="35543" x="6796088" y="3959225"/>
          <p14:tracePt t="35550" x="6699250" y="3910013"/>
          <p14:tracePt t="35557" x="6527800" y="3860800"/>
          <p14:tracePt t="35564" x="6272213" y="3813175"/>
          <p14:tracePt t="35572" x="6076950" y="3776663"/>
          <p14:tracePt t="35580" x="5737225" y="3740150"/>
          <p14:tracePt t="35587" x="5492750" y="3727450"/>
          <p14:tracePt t="35594" x="5224463" y="3703638"/>
          <p14:tracePt t="35602" x="4957763" y="3703638"/>
          <p14:tracePt t="35608" x="4725988" y="3703638"/>
          <p14:tracePt t="35616" x="4360863" y="3703638"/>
          <p14:tracePt t="35623" x="4214813" y="3703638"/>
          <p14:tracePt t="35630" x="3995738" y="3703638"/>
          <p14:tracePt t="35638" x="3714750" y="3714750"/>
          <p14:tracePt t="35645" x="3544888" y="3727450"/>
          <p14:tracePt t="35653" x="3373438" y="3740150"/>
          <p14:tracePt t="35660" x="3227388" y="3751263"/>
          <p14:tracePt t="35668" x="3044825" y="3776663"/>
          <p14:tracePt t="35675" x="2898775" y="3813175"/>
          <p14:tracePt t="35681" x="2667000" y="3849688"/>
          <p14:tracePt t="35689" x="2520950" y="3897313"/>
          <p14:tracePt t="35697" x="2411413" y="3922713"/>
          <p14:tracePt t="35705" x="2301875" y="3959225"/>
          <p14:tracePt t="35712" x="2143125" y="3995738"/>
          <p14:tracePt t="35718" x="2022475" y="4043363"/>
          <p14:tracePt t="35726" x="1863725" y="4081463"/>
          <p14:tracePt t="35734" x="1803400" y="4105275"/>
          <p14:tracePt t="35741" x="1717675" y="4129088"/>
          <p14:tracePt t="35749" x="1655763" y="4141788"/>
          <p14:tracePt t="35756" x="1608138" y="4165600"/>
          <p14:tracePt t="35763" x="1582738" y="4165600"/>
          <p14:tracePt t="35771" x="1546225" y="4165600"/>
          <p14:tracePt t="35778" x="1535113" y="4178300"/>
          <p14:tracePt t="35785" x="1509713" y="4178300"/>
          <p14:tracePt t="35791" x="1485900" y="4178300"/>
          <p14:tracePt t="35798" x="1462088" y="4191000"/>
          <p14:tracePt t="35814" x="1449388" y="4191000"/>
          <p14:tracePt t="35821" x="1425575" y="4191000"/>
          <p14:tracePt t="35836" x="1400175" y="4191000"/>
          <p14:tracePt t="35851" x="1389063" y="4202113"/>
          <p14:tracePt t="36041" x="1400175" y="4202113"/>
          <p14:tracePt t="36048" x="1412875" y="4202113"/>
          <p14:tracePt t="36056" x="1449388" y="4202113"/>
          <p14:tracePt t="36063" x="1462088" y="4202113"/>
          <p14:tracePt t="36070" x="1485900" y="4202113"/>
          <p14:tracePt t="36077" x="1522413" y="4202113"/>
          <p14:tracePt t="36085" x="1558925" y="4202113"/>
          <p14:tracePt t="36092" x="1595438" y="4191000"/>
          <p14:tracePt t="36100" x="1619250" y="4191000"/>
          <p14:tracePt t="36106" x="1655763" y="4178300"/>
          <p14:tracePt t="36114" x="1692275" y="4165600"/>
          <p14:tracePt t="36122" x="1728788" y="4154488"/>
          <p14:tracePt t="36129" x="1778000" y="4154488"/>
          <p14:tracePt t="36136" x="1827213" y="4141788"/>
          <p14:tracePt t="36144" x="1863725" y="4141788"/>
          <p14:tracePt t="36151" x="1900238" y="4129088"/>
          <p14:tracePt t="36158" x="1936750" y="4129088"/>
          <p14:tracePt t="36165" x="1973263" y="4129088"/>
          <p14:tracePt t="36173" x="2009775" y="4117975"/>
          <p14:tracePt t="36181" x="2046288" y="4117975"/>
          <p14:tracePt t="36187" x="2082800" y="4117975"/>
          <p14:tracePt t="36194" x="2119313" y="4117975"/>
          <p14:tracePt t="36202" x="2155825" y="4117975"/>
          <p14:tracePt t="36209" x="2168525" y="4117975"/>
          <p14:tracePt t="36217" x="2205038" y="4117975"/>
          <p14:tracePt t="36223" x="2241550" y="4117975"/>
          <p14:tracePt t="36232" x="2278063" y="4117975"/>
          <p14:tracePt t="36238" x="2301875" y="4117975"/>
          <p14:tracePt t="36246" x="2338388" y="4117975"/>
          <p14:tracePt t="36253" x="2374900" y="4117975"/>
          <p14:tracePt t="36261" x="2398713" y="4117975"/>
          <p14:tracePt t="36268" x="2424113" y="4117975"/>
          <p14:tracePt t="36275" x="2447925" y="4117975"/>
          <p14:tracePt t="36282" x="2471738" y="4117975"/>
          <p14:tracePt t="36289" x="2508250" y="4117975"/>
          <p14:tracePt t="36297" x="2533650" y="4117975"/>
          <p14:tracePt t="36304" x="2570163" y="4117975"/>
          <p14:tracePt t="36311" x="2606675" y="4117975"/>
          <p14:tracePt t="36319" x="2667000" y="4129088"/>
          <p14:tracePt t="36326" x="2692400" y="4129088"/>
          <p14:tracePt t="36333" x="2716213" y="4129088"/>
          <p14:tracePt t="36341" x="2752725" y="4129088"/>
          <p14:tracePt t="36349" x="2789238" y="4141788"/>
          <p14:tracePt t="36356" x="2825750" y="4141788"/>
          <p14:tracePt t="36362" x="2874963" y="4141788"/>
          <p14:tracePt t="36371" x="2971800" y="4141788"/>
          <p14:tracePt t="36378" x="3032125" y="4141788"/>
          <p14:tracePt t="36385" x="3105150" y="4141788"/>
          <p14:tracePt t="36392" x="3190875" y="4141788"/>
          <p14:tracePt t="36399" x="3300413" y="4141788"/>
          <p14:tracePt t="36406" x="3398838" y="4141788"/>
          <p14:tracePt t="36415" x="3495675" y="4129088"/>
          <p14:tracePt t="36422" x="3568700" y="4129088"/>
          <p14:tracePt t="36429" x="3654425" y="4105275"/>
          <p14:tracePt t="36436" x="3727450" y="4092575"/>
          <p14:tracePt t="36444" x="3836988" y="4081463"/>
          <p14:tracePt t="36451" x="3897313" y="4081463"/>
          <p14:tracePt t="36458" x="3970338" y="4081463"/>
          <p14:tracePt t="36466" x="4043363" y="4081463"/>
          <p14:tracePt t="36473" x="4079875" y="4081463"/>
          <p14:tracePt t="36481" x="4141788" y="4081463"/>
          <p14:tracePt t="36487" x="4178300" y="4081463"/>
          <p14:tracePt t="36494" x="4262438" y="4081463"/>
          <p14:tracePt t="36503" x="4335463" y="4081463"/>
          <p14:tracePt t="36509" x="4384675" y="4081463"/>
          <p14:tracePt t="36516" x="4481513" y="4081463"/>
          <p14:tracePt t="36524" x="4543425" y="4081463"/>
          <p14:tracePt t="36532" x="4591050" y="4081463"/>
          <p14:tracePt t="36539" x="4627563" y="4081463"/>
          <p14:tracePt t="36546" x="4676775" y="4081463"/>
          <p14:tracePt t="36553" x="4713288" y="4081463"/>
          <p14:tracePt t="36561" x="4749800" y="4081463"/>
          <p14:tracePt t="36568" x="4786313" y="4081463"/>
          <p14:tracePt t="36575" x="4811713" y="4081463"/>
          <p14:tracePt t="36583" x="4822825" y="4081463"/>
          <p14:tracePt t="36590" x="4835525" y="4081463"/>
          <p14:tracePt t="36598" x="4859338" y="4081463"/>
          <p14:tracePt t="36612" x="4872038" y="4081463"/>
          <p14:tracePt t="36626" x="4884738" y="4081463"/>
          <p14:tracePt t="37278" x="4872038" y="4081463"/>
          <p14:tracePt t="37286" x="4859338" y="4081463"/>
          <p14:tracePt t="37292" x="4848225" y="4081463"/>
          <p14:tracePt t="37301" x="4799013" y="4105275"/>
          <p14:tracePt t="37308" x="4762500" y="4129088"/>
          <p14:tracePt t="37315" x="4725988" y="4141788"/>
          <p14:tracePt t="37324" x="4676775" y="4165600"/>
          <p14:tracePt t="37330" x="4616450" y="4191000"/>
          <p14:tracePt t="37337" x="4543425" y="4227513"/>
          <p14:tracePt t="37344" x="4408488" y="4264025"/>
          <p14:tracePt t="37352" x="4287838" y="4300538"/>
          <p14:tracePt t="37359" x="4178300" y="4348163"/>
          <p14:tracePt t="37366" x="4006850" y="4397375"/>
          <p14:tracePt t="37373" x="3836988" y="4446588"/>
          <p14:tracePt t="37380" x="3654425" y="4483100"/>
          <p14:tracePt t="37387" x="3482975" y="4543425"/>
          <p14:tracePt t="37395" x="3349625" y="4592638"/>
          <p14:tracePt t="37403" x="3154363" y="4652963"/>
          <p14:tracePt t="37410" x="3008313" y="4702175"/>
          <p14:tracePt t="37418" x="2849563" y="4751388"/>
          <p14:tracePt t="37425" x="2740025" y="4775200"/>
          <p14:tracePt t="37433" x="2619375" y="4811713"/>
          <p14:tracePt t="37440" x="2508250" y="4835525"/>
          <p14:tracePt t="37447" x="2351088" y="4884738"/>
          <p14:tracePt t="37454" x="2252663" y="4908550"/>
          <p14:tracePt t="37461" x="2155825" y="4933950"/>
          <p14:tracePt t="37469" x="2058988" y="4945063"/>
          <p14:tracePt t="37476" x="1997075" y="4970463"/>
          <p14:tracePt t="37484" x="1949450" y="4970463"/>
          <p14:tracePt t="37491" x="1924050" y="4981575"/>
          <p14:tracePt t="37497" x="1887538" y="4981575"/>
          <p14:tracePt t="37504" x="1851025" y="5006975"/>
          <p14:tracePt t="37513" x="1827213" y="5006975"/>
          <p14:tracePt t="37520" x="1814513" y="5006975"/>
          <p14:tracePt t="37527" x="1790700" y="5018088"/>
          <p14:tracePt t="37535" x="1778000" y="5018088"/>
          <p14:tracePt t="37542" x="1778000" y="5030788"/>
          <p14:tracePt t="37550" x="1765300" y="5030788"/>
          <p14:tracePt t="37557" x="1754188" y="5030788"/>
          <p14:tracePt t="37564" x="1741488" y="5030788"/>
          <p14:tracePt t="37572" x="1741488" y="5043488"/>
          <p14:tracePt t="37578" x="1728788" y="5043488"/>
          <p14:tracePt t="37586" x="1717675" y="5043488"/>
          <p14:tracePt t="37593" x="1704975" y="5043488"/>
          <p14:tracePt t="37601" x="1704975" y="5054600"/>
          <p14:tracePt t="37609" x="1681163" y="5067300"/>
          <p14:tracePt t="37622" x="1668463" y="5067300"/>
          <p14:tracePt t="37645" x="1655763" y="5080000"/>
          <p14:tracePt t="37689" x="1644650" y="5080000"/>
          <p14:tracePt t="37783" x="1655763" y="5080000"/>
          <p14:tracePt t="37799" x="1681163" y="5080000"/>
          <p14:tracePt t="37813" x="1692275" y="5080000"/>
          <p14:tracePt t="37821" x="1717675" y="5091113"/>
          <p14:tracePt t="37835" x="1741488" y="5103813"/>
          <p14:tracePt t="37842" x="1754188" y="5103813"/>
          <p14:tracePt t="37849" x="1765300" y="5116513"/>
          <p14:tracePt t="37856" x="1790700" y="5127625"/>
          <p14:tracePt t="37864" x="1803400" y="5127625"/>
          <p14:tracePt t="37872" x="1814513" y="5153025"/>
          <p14:tracePt t="37879" x="1827213" y="5153025"/>
          <p14:tracePt t="37886" x="1839913" y="5164138"/>
          <p14:tracePt t="37893" x="1863725" y="5176838"/>
          <p14:tracePt t="37901" x="1876425" y="5189538"/>
          <p14:tracePt t="37908" x="1887538" y="5200650"/>
          <p14:tracePt t="37916" x="1900238" y="5213350"/>
          <p14:tracePt t="37924" x="1912938" y="5226050"/>
          <p14:tracePt t="37930" x="1936750" y="5262563"/>
          <p14:tracePt t="37938" x="1949450" y="5286375"/>
          <p14:tracePt t="37944" x="1960563" y="5311775"/>
          <p14:tracePt t="37952" x="1985963" y="5335588"/>
          <p14:tracePt t="37959" x="1985963" y="5359400"/>
          <p14:tracePt t="37966" x="2009775" y="5384800"/>
          <p14:tracePt t="37973" x="2022475" y="5421313"/>
          <p14:tracePt t="37982" x="2058988" y="5445125"/>
          <p14:tracePt t="37989" x="2070100" y="5481638"/>
          <p14:tracePt t="37996" x="2095500" y="5505450"/>
          <p14:tracePt t="38003" x="2119313" y="5541963"/>
          <p14:tracePt t="38010" x="2132013" y="5554663"/>
          <p14:tracePt t="38018" x="2155825" y="5567363"/>
          <p14:tracePt t="38025" x="2168525" y="5591175"/>
          <p14:tracePt t="38033" x="2179638" y="5591175"/>
          <p14:tracePt t="38040" x="2192338" y="5603875"/>
          <p14:tracePt t="38047" x="2216150" y="5627688"/>
          <p14:tracePt t="38055" x="2228850" y="5627688"/>
          <p14:tracePt t="38062" x="2241550" y="5640388"/>
          <p14:tracePt t="38069" x="2278063" y="5651500"/>
          <p14:tracePt t="38076" x="2301875" y="5651500"/>
          <p14:tracePt t="38083" x="2325688" y="5651500"/>
          <p14:tracePt t="38090" x="2351088" y="5664200"/>
          <p14:tracePt t="38098" x="2387600" y="5664200"/>
          <p14:tracePt t="38106" x="2411413" y="5664200"/>
          <p14:tracePt t="38113" x="2435225" y="5664200"/>
          <p14:tracePt t="38121" x="2471738" y="5664200"/>
          <p14:tracePt t="38127" x="2497138" y="5664200"/>
          <p14:tracePt t="38135" x="2546350" y="5664200"/>
          <p14:tracePt t="38141" x="2570163" y="5664200"/>
          <p14:tracePt t="38150" x="2606675" y="5664200"/>
          <p14:tracePt t="38157" x="2630488" y="5664200"/>
          <p14:tracePt t="38164" x="2667000" y="5664200"/>
          <p14:tracePt t="38172" x="2692400" y="5664200"/>
          <p14:tracePt t="38179" x="2728913" y="5651500"/>
          <p14:tracePt t="38186" x="2765425" y="5651500"/>
          <p14:tracePt t="38193" x="2813050" y="5651500"/>
          <p14:tracePt t="38200" x="2862263" y="5651500"/>
          <p14:tracePt t="38207" x="2922588" y="5651500"/>
          <p14:tracePt t="38215" x="2959100" y="5651500"/>
          <p14:tracePt t="38224" x="2995613" y="5651500"/>
          <p14:tracePt t="38230" x="3068638" y="5651500"/>
          <p14:tracePt t="38238" x="3167063" y="5651500"/>
          <p14:tracePt t="38245" x="3252788" y="5664200"/>
          <p14:tracePt t="38253" x="3336925" y="5676900"/>
          <p14:tracePt t="38259" x="3398838" y="5688013"/>
          <p14:tracePt t="38267" x="3482975" y="5713413"/>
          <p14:tracePt t="38274" x="3568700" y="5724525"/>
          <p14:tracePt t="38281" x="3641725" y="5737225"/>
          <p14:tracePt t="38289" x="3727450" y="5749925"/>
          <p14:tracePt t="38296" x="3775075" y="5749925"/>
          <p14:tracePt t="38303" x="3824288" y="5761038"/>
          <p14:tracePt t="38310" x="3884613" y="5773738"/>
          <p14:tracePt t="38317" x="3933825" y="5786438"/>
          <p14:tracePt t="38325" x="3970338" y="5797550"/>
          <p14:tracePt t="38332" x="3995738" y="5797550"/>
          <p14:tracePt t="38340" x="4032250" y="5797550"/>
          <p14:tracePt t="38348" x="4056063" y="5810250"/>
          <p14:tracePt t="38355" x="4079875" y="5810250"/>
          <p14:tracePt t="38370" x="4092575" y="5810250"/>
          <p14:tracePt t="38376" x="4105275" y="5810250"/>
          <p14:tracePt t="38384" x="4116388" y="5810250"/>
          <p14:tracePt t="38392" x="4129088" y="5822950"/>
          <p14:tracePt t="38721" x="4141788" y="5822950"/>
          <p14:tracePt t="38728" x="4152900" y="5822950"/>
          <p14:tracePt t="38735" x="4165600" y="5822950"/>
          <p14:tracePt t="38743" x="4178300" y="5822950"/>
          <p14:tracePt t="38751" x="4189413" y="5822950"/>
          <p14:tracePt t="38757" x="4214813" y="5822950"/>
          <p14:tracePt t="38765" x="4251325" y="5822950"/>
          <p14:tracePt t="38771" x="4275138" y="5822950"/>
          <p14:tracePt t="38779" x="4324350" y="5834063"/>
          <p14:tracePt t="38786" x="4348163" y="5846763"/>
          <p14:tracePt t="38793" x="4384675" y="5846763"/>
          <p14:tracePt t="38800" x="4421188" y="5859463"/>
          <p14:tracePt t="38809" x="4470400" y="5870575"/>
          <p14:tracePt t="38815" x="4530725" y="5870575"/>
          <p14:tracePt t="38824" x="4603750" y="5883275"/>
          <p14:tracePt t="38831" x="4652963" y="5883275"/>
          <p14:tracePt t="38838" x="4749800" y="5883275"/>
          <p14:tracePt t="38845" x="4848225" y="5907088"/>
          <p14:tracePt t="38852" x="4945063" y="5919788"/>
          <p14:tracePt t="38860" x="5041900" y="5932488"/>
          <p14:tracePt t="38867" x="5140325" y="5945188"/>
          <p14:tracePt t="38874" x="5213350" y="5945188"/>
          <p14:tracePt t="38882" x="5286375" y="5969000"/>
          <p14:tracePt t="38890" x="5359400" y="5981700"/>
          <p14:tracePt t="38897" x="5445125" y="5992813"/>
          <p14:tracePt t="38903" x="5529263" y="6005513"/>
          <p14:tracePt t="38910" x="5638800" y="6029325"/>
          <p14:tracePt t="38918" x="5700713" y="6042025"/>
          <p14:tracePt t="38925" x="5773738" y="6054725"/>
          <p14:tracePt t="38933" x="5834063" y="6065838"/>
          <p14:tracePt t="38941" x="5894388" y="6078538"/>
          <p14:tracePt t="38948" x="5956300" y="6091238"/>
          <p14:tracePt t="38955" x="5980113" y="6091238"/>
          <p14:tracePt t="38962" x="6016625" y="6102350"/>
          <p14:tracePt t="38969" x="6040438" y="6102350"/>
          <p14:tracePt t="38977" x="6053138" y="6102350"/>
          <p14:tracePt t="39285" x="6065838" y="6102350"/>
          <p14:tracePt t="39291" x="6076950" y="6115050"/>
          <p14:tracePt t="39298" x="6102350" y="6127750"/>
          <p14:tracePt t="39306" x="6126163" y="6127750"/>
          <p14:tracePt t="39314" x="6162675" y="6138863"/>
          <p14:tracePt t="39321" x="6199188" y="6151563"/>
          <p14:tracePt t="39329" x="6248400" y="6175375"/>
          <p14:tracePt t="39336" x="6297613" y="6188075"/>
          <p14:tracePt t="39343" x="6370638" y="6224588"/>
          <p14:tracePt t="39350" x="6516688" y="6297613"/>
          <p14:tracePt t="39357" x="6613525" y="6346825"/>
          <p14:tracePt t="39365" x="6723063" y="6383338"/>
          <p14:tracePt t="39373" x="6832600" y="6430963"/>
          <p14:tracePt t="39380" x="6942138" y="6467475"/>
          <p14:tracePt t="39386" x="7210425" y="6529388"/>
          <p14:tracePt t="39393" x="7369175" y="6565900"/>
          <p14:tracePt t="39401" x="7539038" y="6615113"/>
          <p14:tracePt t="39408" x="7794625" y="6675438"/>
          <p14:tracePt t="39416" x="8026400" y="6724650"/>
          <p14:tracePt t="39424" x="8185150" y="6772275"/>
          <p14:tracePt t="39431" x="8391525" y="6797675"/>
          <p14:tracePt t="39439" x="8562975" y="6821488"/>
          <p14:tracePt t="39445" x="8709025" y="6845300"/>
          <p14:tracePt t="39774" x="9342438" y="6834188"/>
          <p14:tracePt t="39782" x="9390063" y="6821488"/>
          <p14:tracePt t="39790" x="9426575" y="6808788"/>
          <p14:tracePt t="39797" x="9488488" y="6808788"/>
          <p14:tracePt t="39805" x="9536113" y="6797675"/>
          <p14:tracePt t="39812" x="9572625" y="6784975"/>
          <p14:tracePt t="39819" x="9658350" y="6772275"/>
          <p14:tracePt t="39826" x="9744075" y="6748463"/>
          <p14:tracePt t="39834" x="9817100" y="6724650"/>
          <p14:tracePt t="39841" x="9853613" y="6699250"/>
          <p14:tracePt t="39849" x="9913938" y="6688138"/>
          <p14:tracePt t="39856" x="9950450" y="6651625"/>
          <p14:tracePt t="39863" x="9999663" y="6615113"/>
          <p14:tracePt t="39871" x="10036175" y="6589713"/>
          <p14:tracePt t="39877" x="10059988" y="6565900"/>
          <p14:tracePt t="39885" x="10096500" y="6540500"/>
          <p14:tracePt t="39892" x="10121900" y="6516688"/>
          <p14:tracePt t="39899" x="10133013" y="6492875"/>
          <p14:tracePt t="39906" x="10158413" y="6492875"/>
          <p14:tracePt t="39914" x="10158413" y="6480175"/>
          <p14:tracePt t="39922" x="10158413" y="6467475"/>
          <p14:tracePt t="39929" x="10169525" y="6467475"/>
          <p14:tracePt t="39935" x="10169525" y="6456363"/>
          <p14:tracePt t="39951" x="10169525" y="6443663"/>
          <p14:tracePt t="39966" x="10169525" y="6419850"/>
          <p14:tracePt t="39981" x="10169525" y="6394450"/>
          <p14:tracePt t="39988" x="10145713" y="6370638"/>
          <p14:tracePt t="39994" x="10121900" y="6357938"/>
          <p14:tracePt t="40003" x="10072688" y="6321425"/>
          <p14:tracePt t="40009" x="10012363" y="6297613"/>
          <p14:tracePt t="40016" x="9926638" y="6261100"/>
          <p14:tracePt t="40024" x="9817100" y="6211888"/>
          <p14:tracePt t="40032" x="9756775" y="6188075"/>
          <p14:tracePt t="40039" x="9645650" y="6151563"/>
          <p14:tracePt t="40046" x="9536113" y="6115050"/>
          <p14:tracePt t="40053" x="9415463" y="6091238"/>
          <p14:tracePt t="40060" x="9329738" y="6054725"/>
          <p14:tracePt t="40068" x="9207500" y="6042025"/>
          <p14:tracePt t="40076" x="9123363" y="6018213"/>
          <p14:tracePt t="40083" x="9024938" y="5992813"/>
          <p14:tracePt t="40091" x="8939213" y="5981700"/>
          <p14:tracePt t="40098" x="8842375" y="5981700"/>
          <p14:tracePt t="40105" x="8782050" y="5981700"/>
          <p14:tracePt t="40112" x="8696325" y="5981700"/>
          <p14:tracePt t="40120" x="8610600" y="5981700"/>
          <p14:tracePt t="40126" x="8550275" y="5992813"/>
          <p14:tracePt t="40133" x="8440738" y="6018213"/>
          <p14:tracePt t="40141" x="8391525" y="6029325"/>
          <p14:tracePt t="40149" x="8331200" y="6054725"/>
          <p14:tracePt t="40156" x="8281988" y="6065838"/>
          <p14:tracePt t="40163" x="8245475" y="6091238"/>
          <p14:tracePt t="40170" x="8208963" y="6102350"/>
          <p14:tracePt t="40177" x="8172450" y="6115050"/>
          <p14:tracePt t="40185" x="8148638" y="6138863"/>
          <p14:tracePt t="40192" x="8123238" y="6151563"/>
          <p14:tracePt t="40200" x="8112125" y="6164263"/>
          <p14:tracePt t="40208" x="8099425" y="6164263"/>
          <p14:tracePt t="40214" x="8086725" y="6175375"/>
          <p14:tracePt t="40222" x="8075613" y="6188075"/>
          <p14:tracePt t="40236" x="8062913" y="6200775"/>
          <p14:tracePt t="40244" x="8050213" y="6200775"/>
          <p14:tracePt t="40258" x="8039100" y="6224588"/>
          <p14:tracePt t="40273" x="8026400" y="6237288"/>
          <p14:tracePt t="40288" x="8013700" y="6248400"/>
          <p14:tracePt t="40303" x="8013700" y="6261100"/>
          <p14:tracePt t="40317" x="8013700" y="6273800"/>
          <p14:tracePt t="40332" x="8013700" y="6284913"/>
          <p14:tracePt t="40338" x="8026400" y="6284913"/>
          <p14:tracePt t="40346" x="8062913" y="6310313"/>
          <p14:tracePt t="40353" x="8086725" y="6321425"/>
          <p14:tracePt t="40360" x="8112125" y="6334125"/>
          <p14:tracePt t="40367" x="8148638" y="6346825"/>
          <p14:tracePt t="40376" x="8172450" y="6357938"/>
          <p14:tracePt t="40383" x="8208963" y="6383338"/>
          <p14:tracePt t="40391" x="8245475" y="6394450"/>
          <p14:tracePt t="40398" x="8270875" y="6407150"/>
          <p14:tracePt t="40405" x="8307388" y="6430963"/>
          <p14:tracePt t="40412" x="8343900" y="6443663"/>
          <p14:tracePt t="40419" x="8416925" y="6467475"/>
          <p14:tracePt t="40426" x="8513763" y="6480175"/>
          <p14:tracePt t="40434" x="8599488" y="6503988"/>
          <p14:tracePt t="40441" x="8683625" y="6503988"/>
          <p14:tracePt t="40449" x="8805863" y="6516688"/>
          <p14:tracePt t="40457" x="8902700" y="6516688"/>
          <p14:tracePt t="40464" x="9024938" y="6516688"/>
          <p14:tracePt t="40470" x="9110663" y="6516688"/>
          <p14:tracePt t="40477" x="9170988" y="6516688"/>
          <p14:tracePt t="40485" x="9293225" y="6516688"/>
          <p14:tracePt t="40492" x="9366250" y="6516688"/>
          <p14:tracePt t="40500" x="9439275" y="6516688"/>
          <p14:tracePt t="40508" x="9499600" y="6516688"/>
          <p14:tracePt t="40515" x="9548813" y="6516688"/>
          <p14:tracePt t="40522" x="9598025" y="6516688"/>
          <p14:tracePt t="40529" x="9634538" y="6516688"/>
          <p14:tracePt t="40537" x="9671050" y="6516688"/>
          <p14:tracePt t="40544" x="9707563" y="6516688"/>
          <p14:tracePt t="40552" x="9744075" y="6516688"/>
          <p14:tracePt t="40558" x="9793288" y="6516688"/>
          <p14:tracePt t="40566" x="9853613" y="6516688"/>
          <p14:tracePt t="40573" x="9913938" y="6503988"/>
          <p14:tracePt t="40581" x="9963150" y="6492875"/>
          <p14:tracePt t="40588" x="9999663" y="6480175"/>
          <p14:tracePt t="40594" x="10023475" y="6467475"/>
          <p14:tracePt t="40602" x="10072688" y="6456363"/>
          <p14:tracePt t="40609" x="10109200" y="6430963"/>
          <p14:tracePt t="40617" x="10145713" y="6419850"/>
          <p14:tracePt t="40624" x="10169525" y="6407150"/>
          <p14:tracePt t="40632" x="10182225" y="6394450"/>
          <p14:tracePt t="40639" x="10218738" y="6383338"/>
          <p14:tracePt t="40647" x="10231438" y="6370638"/>
          <p14:tracePt t="40654" x="10242550" y="6357938"/>
          <p14:tracePt t="40661" x="10267950" y="6357938"/>
          <p14:tracePt t="40669" x="10279063" y="6346825"/>
          <p14:tracePt t="40675" x="10291763" y="6334125"/>
          <p14:tracePt t="40683" x="10304463" y="6334125"/>
          <p14:tracePt t="40692" x="10315575" y="6334125"/>
          <p14:tracePt t="40697" x="10315575" y="6321425"/>
          <p14:tracePt t="40705" x="10328275" y="6321425"/>
          <p14:tracePt t="40727" x="10328275" y="6310313"/>
          <p14:tracePt t="40741" x="10340975" y="6310313"/>
          <p14:tracePt t="40749" x="10340975" y="6284913"/>
          <p14:tracePt t="40764" x="10340975" y="6261100"/>
          <p14:tracePt t="40771" x="10328275" y="6261100"/>
          <p14:tracePt t="40777" x="10304463" y="6237288"/>
          <p14:tracePt t="40785" x="10267950" y="6224588"/>
          <p14:tracePt t="40793" x="10231438" y="6188075"/>
          <p14:tracePt t="40800" x="10182225" y="6175375"/>
          <p14:tracePt t="40808" x="10109200" y="6151563"/>
          <p14:tracePt t="40815" x="10023475" y="6138863"/>
          <p14:tracePt t="40822" x="9926638" y="6115050"/>
          <p14:tracePt t="40830" x="9793288" y="6078538"/>
          <p14:tracePt t="40837" x="9658350" y="6065838"/>
          <p14:tracePt t="40844" x="9512300" y="6054725"/>
          <p14:tracePt t="40852" x="9305925" y="6042025"/>
          <p14:tracePt t="40858" x="9196388" y="6042025"/>
          <p14:tracePt t="40865" x="9001125" y="6042025"/>
          <p14:tracePt t="40874" x="8842375" y="6042025"/>
          <p14:tracePt t="40881" x="8720138" y="6042025"/>
          <p14:tracePt t="40888" x="8623300" y="6042025"/>
          <p14:tracePt t="40895" x="8526463" y="6042025"/>
          <p14:tracePt t="40903" x="8453438" y="6042025"/>
          <p14:tracePt t="40910" x="8367713" y="6042025"/>
          <p14:tracePt t="40918" x="8245475" y="6054725"/>
          <p14:tracePt t="40925" x="8159750" y="6065838"/>
          <p14:tracePt t="40932" x="8075613" y="6091238"/>
          <p14:tracePt t="40940" x="8026400" y="6091238"/>
          <p14:tracePt t="40947" x="7989888" y="6115050"/>
          <p14:tracePt t="40954" x="7940675" y="6127750"/>
          <p14:tracePt t="40961" x="7904163" y="6127750"/>
          <p14:tracePt t="40969" x="7856538" y="6151563"/>
          <p14:tracePt t="40975" x="7831138" y="6175375"/>
          <p14:tracePt t="40982" x="7783513" y="6188075"/>
          <p14:tracePt t="40990" x="7758113" y="6200775"/>
          <p14:tracePt t="40998" x="7721600" y="6211888"/>
          <p14:tracePt t="41006" x="7721600" y="6224588"/>
          <p14:tracePt t="41013" x="7710488" y="6237288"/>
          <p14:tracePt t="41020" x="7697788" y="6237288"/>
          <p14:tracePt t="41027" x="7685088" y="6248400"/>
          <p14:tracePt t="41034" x="7673975" y="6261100"/>
          <p14:tracePt t="41041" x="7673975" y="6273800"/>
          <p14:tracePt t="41050" x="7661275" y="6273800"/>
          <p14:tracePt t="41056" x="7648575" y="6284913"/>
          <p14:tracePt t="41078" x="7637463" y="6297613"/>
          <p14:tracePt t="41093" x="7637463" y="6310313"/>
          <p14:tracePt t="41099" x="7637463" y="6321425"/>
          <p14:tracePt t="41115" x="7637463" y="6334125"/>
          <p14:tracePt t="41130" x="7637463" y="6357938"/>
          <p14:tracePt t="41144" x="7637463" y="6370638"/>
          <p14:tracePt t="41152" x="7648575" y="6383338"/>
          <p14:tracePt t="41159" x="7648575" y="6394450"/>
          <p14:tracePt t="41166" x="7661275" y="6394450"/>
          <p14:tracePt t="41173" x="7685088" y="6419850"/>
          <p14:tracePt t="41181" x="7710488" y="6419850"/>
          <p14:tracePt t="41188" x="7734300" y="6430963"/>
          <p14:tracePt t="41195" x="7783513" y="6456363"/>
          <p14:tracePt t="41203" x="7831138" y="6467475"/>
          <p14:tracePt t="41210" x="7867650" y="6467475"/>
          <p14:tracePt t="41217" x="7940675" y="6480175"/>
          <p14:tracePt t="41225" x="7989888" y="6492875"/>
          <p14:tracePt t="41233" x="8050213" y="6492875"/>
          <p14:tracePt t="41240" x="8172450" y="6503988"/>
          <p14:tracePt t="41247" x="8258175" y="6516688"/>
          <p14:tracePt t="41254" x="8331200" y="6516688"/>
          <p14:tracePt t="41261" x="8440738" y="6529388"/>
          <p14:tracePt t="41269" x="8513763" y="6529388"/>
          <p14:tracePt t="41275" x="8599488" y="6529388"/>
          <p14:tracePt t="41284" x="8696325" y="6540500"/>
          <p14:tracePt t="41292" x="8745538" y="6540500"/>
          <p14:tracePt t="41298" x="8793163" y="6540500"/>
          <p14:tracePt t="41306" x="8855075" y="6553200"/>
          <p14:tracePt t="41313" x="8891588" y="6553200"/>
          <p14:tracePt t="41320" x="8939213" y="6553200"/>
          <p14:tracePt t="41327" x="8977313" y="6553200"/>
          <p14:tracePt t="41334" x="9024938" y="6553200"/>
          <p14:tracePt t="41341" x="9074150" y="6553200"/>
          <p14:tracePt t="41350" x="9123363" y="6553200"/>
          <p14:tracePt t="41356" x="9159875" y="6553200"/>
          <p14:tracePt t="41364" x="9207500" y="6553200"/>
          <p14:tracePt t="41372" x="9244013" y="6553200"/>
          <p14:tracePt t="41379" x="9280525" y="6553200"/>
          <p14:tracePt t="41386" x="9317038" y="6540500"/>
          <p14:tracePt t="41393" x="9353550" y="6529388"/>
          <p14:tracePt t="41401" x="9390063" y="6516688"/>
          <p14:tracePt t="41408" x="9415463" y="6516688"/>
          <p14:tracePt t="41415" x="9439275" y="6503988"/>
          <p14:tracePt t="41423" x="9451975" y="6492875"/>
          <p14:tracePt t="41430" x="9488488" y="6480175"/>
          <p14:tracePt t="41437" x="9499600" y="6480175"/>
          <p14:tracePt t="41444" x="9525000" y="6467475"/>
          <p14:tracePt t="41452" x="9536113" y="6456363"/>
          <p14:tracePt t="41458" x="9561513" y="6456363"/>
          <p14:tracePt t="41465" x="9572625" y="6430963"/>
          <p14:tracePt t="41474" x="9598025" y="6419850"/>
          <p14:tracePt t="41489" x="9621838" y="6407150"/>
          <p14:tracePt t="41495" x="9634538" y="6407150"/>
          <p14:tracePt t="41503" x="9645650" y="6394450"/>
          <p14:tracePt t="41510" x="9658350" y="6383338"/>
          <p14:tracePt t="41518" x="9671050" y="6383338"/>
          <p14:tracePt t="41533" x="9683750" y="6370638"/>
          <p14:tracePt t="41547" x="9694863" y="6370638"/>
          <p14:tracePt t="41554" x="9707563" y="6370638"/>
          <p14:tracePt t="41569" x="9720263" y="6370638"/>
          <p14:tracePt t="41575" x="9720263" y="6357938"/>
          <p14:tracePt t="41583" x="9731375" y="6357938"/>
          <p14:tracePt t="41606" x="9744075" y="6357938"/>
          <p14:tracePt t="41621" x="9756775" y="6357938"/>
          <p14:tracePt t="41664" x="9767888" y="6357938"/>
          <p14:tracePt t="42564" x="9756775" y="6357938"/>
          <p14:tracePt t="42572" x="9720263" y="6357938"/>
          <p14:tracePt t="42579" x="9683750" y="6357938"/>
          <p14:tracePt t="42586" x="9645650" y="6357938"/>
          <p14:tracePt t="42594" x="9585325" y="6357938"/>
          <p14:tracePt t="42601" x="9512300" y="6357938"/>
          <p14:tracePt t="42609" x="9439275" y="6357938"/>
          <p14:tracePt t="42615" x="9293225" y="6334125"/>
          <p14:tracePt t="42624" x="9086850" y="6321425"/>
          <p14:tracePt t="42631" x="8928100" y="6297613"/>
          <p14:tracePt t="42638" x="8599488" y="6248400"/>
          <p14:tracePt t="42645" x="8050213" y="6151563"/>
          <p14:tracePt t="42653" x="7539038" y="6091238"/>
          <p14:tracePt t="42659" x="7150100" y="6029325"/>
          <p14:tracePt t="42667" x="6577013" y="5956300"/>
          <p14:tracePt t="42675" x="6162675" y="5895975"/>
          <p14:tracePt t="42693" x="5297488" y="5749925"/>
          <p14:tracePt t="42696" x="5005388" y="5688013"/>
          <p14:tracePt t="42704" x="4616450" y="5614988"/>
          <p14:tracePt t="42710" x="4384675" y="5567363"/>
          <p14:tracePt t="42718" x="4079875" y="5530850"/>
          <p14:tracePt t="42725" x="3933825" y="5518150"/>
          <p14:tracePt t="42733" x="3860800" y="5505450"/>
          <p14:tracePt t="42741" x="3702050" y="5505450"/>
          <p14:tracePt t="42748" x="3654425" y="5505450"/>
          <p14:tracePt t="42756" x="3568700" y="5505450"/>
          <p14:tracePt t="43129" x="3556000" y="5505450"/>
          <p14:tracePt t="43136" x="3532188" y="5505450"/>
          <p14:tracePt t="43143" x="3495675" y="5505450"/>
          <p14:tracePt t="43151" x="3446463" y="5505450"/>
          <p14:tracePt t="43159" x="3398838" y="5505450"/>
          <p14:tracePt t="43165" x="3349625" y="5505450"/>
          <p14:tracePt t="43173" x="3276600" y="5518150"/>
          <p14:tracePt t="43179" x="3214688" y="5530850"/>
          <p14:tracePt t="43187" x="3032125" y="5567363"/>
          <p14:tracePt t="43194" x="2935288" y="5567363"/>
          <p14:tracePt t="43202" x="2813050" y="5578475"/>
          <p14:tracePt t="43209" x="2703513" y="5591175"/>
          <p14:tracePt t="43216" x="2606675" y="5591175"/>
          <p14:tracePt t="43224" x="2484438" y="5603875"/>
          <p14:tracePt t="43231" x="2398713" y="5603875"/>
          <p14:tracePt t="43237" x="2301875" y="5614988"/>
          <p14:tracePt t="43245" x="2241550" y="5614988"/>
          <p14:tracePt t="43253" x="2168525" y="5627688"/>
          <p14:tracePt t="43261" x="2119313" y="5627688"/>
          <p14:tracePt t="43268" x="2058988" y="5627688"/>
          <p14:tracePt t="43276" x="1997075" y="5627688"/>
          <p14:tracePt t="43283" x="1949450" y="5640388"/>
          <p14:tracePt t="43290" x="1912938" y="5651500"/>
          <p14:tracePt t="43297" x="1876425" y="5664200"/>
          <p14:tracePt t="43304" x="1839913" y="5676900"/>
          <p14:tracePt t="43311" x="1814513" y="5676900"/>
          <p14:tracePt t="43319" x="1778000" y="5688013"/>
          <p14:tracePt t="43326" x="1754188" y="5688013"/>
          <p14:tracePt t="43334" x="1741488" y="5700713"/>
          <p14:tracePt t="43342" x="1728788" y="5713413"/>
          <p14:tracePt t="43348" x="1717675" y="5713413"/>
          <p14:tracePt t="43355" x="1704975" y="5713413"/>
          <p14:tracePt t="43369" x="1692275" y="5713413"/>
          <p14:tracePt t="43436" x="1728788" y="5713413"/>
          <p14:tracePt t="43443" x="1778000" y="5713413"/>
          <p14:tracePt t="43451" x="1827213" y="5713413"/>
          <p14:tracePt t="43459" x="1863725" y="5713413"/>
          <p14:tracePt t="43465" x="1912938" y="5724525"/>
          <p14:tracePt t="43472" x="1997075" y="5724525"/>
          <p14:tracePt t="43479" x="2046288" y="5737225"/>
          <p14:tracePt t="43487" x="2132013" y="5737225"/>
          <p14:tracePt t="43494" x="2228850" y="5749925"/>
          <p14:tracePt t="43502" x="2325688" y="5761038"/>
          <p14:tracePt t="43509" x="2460625" y="5761038"/>
          <p14:tracePt t="43517" x="2606675" y="5761038"/>
          <p14:tracePt t="43524" x="2716213" y="5773738"/>
          <p14:tracePt t="43531" x="2825750" y="5773738"/>
          <p14:tracePt t="43539" x="3008313" y="5773738"/>
          <p14:tracePt t="43545" x="3167063" y="5773738"/>
          <p14:tracePt t="43554" x="3409950" y="5773738"/>
          <p14:tracePt t="43560" x="3556000" y="5773738"/>
          <p14:tracePt t="43568" x="3714750" y="5773738"/>
          <p14:tracePt t="43576" x="3860800" y="5773738"/>
          <p14:tracePt t="43583" x="3995738" y="5773738"/>
          <p14:tracePt t="43590" x="4129088" y="5773738"/>
          <p14:tracePt t="43597" x="4202113" y="5773738"/>
          <p14:tracePt t="43603" x="4251325" y="5773738"/>
          <p14:tracePt t="43611" x="4298950" y="5773738"/>
          <p14:tracePt t="54476" x="4311650" y="5773738"/>
          <p14:tracePt t="54483" x="4324350" y="5773738"/>
          <p14:tracePt t="54491" x="4335463" y="5786438"/>
          <p14:tracePt t="54498" x="4348163" y="5786438"/>
          <p14:tracePt t="54506" x="4371975" y="5797550"/>
          <p14:tracePt t="54513" x="4408488" y="5810250"/>
          <p14:tracePt t="54520" x="4445000" y="5810250"/>
          <p14:tracePt t="54527" x="4481513" y="5810250"/>
          <p14:tracePt t="54535" x="4518025" y="5822950"/>
          <p14:tracePt t="54543" x="4554538" y="5822950"/>
          <p14:tracePt t="54549" x="4603750" y="5822950"/>
          <p14:tracePt t="54557" x="4652963" y="5822950"/>
          <p14:tracePt t="54564" x="4689475" y="5822950"/>
          <p14:tracePt t="54570" x="4725988" y="5822950"/>
          <p14:tracePt t="54578" x="4762500" y="5822950"/>
          <p14:tracePt t="54586" x="4811713" y="5822950"/>
          <p14:tracePt t="54593" x="4835525" y="5822950"/>
          <p14:tracePt t="54600" x="4884738" y="5822950"/>
          <p14:tracePt t="54608" x="4921250" y="5822950"/>
          <p14:tracePt t="54615" x="4945063" y="5834063"/>
          <p14:tracePt t="54623" x="4981575" y="5834063"/>
          <p14:tracePt t="54631" x="5005388" y="5834063"/>
          <p14:tracePt t="54638" x="5041900" y="5834063"/>
          <p14:tracePt t="54645" x="5067300" y="5834063"/>
          <p14:tracePt t="54652" x="5091113" y="5846763"/>
          <p14:tracePt t="54660" x="5127625" y="5846763"/>
          <p14:tracePt t="54666" x="5151438" y="5846763"/>
          <p14:tracePt t="54674" x="5187950" y="5846763"/>
          <p14:tracePt t="54681" x="5213350" y="5859463"/>
          <p14:tracePt t="54688" x="5237163" y="5859463"/>
          <p14:tracePt t="54695" x="5260975" y="5859463"/>
          <p14:tracePt t="54703" x="5286375" y="5870575"/>
          <p14:tracePt t="54711" x="5322888" y="5870575"/>
          <p14:tracePt t="54717" x="5334000" y="5870575"/>
          <p14:tracePt t="54725" x="5346700" y="5870575"/>
          <p14:tracePt t="54903" x="5334000" y="5870575"/>
          <p14:tracePt t="54909" x="5310188" y="5870575"/>
          <p14:tracePt t="54916" x="5286375" y="5883275"/>
          <p14:tracePt t="54924" x="5237163" y="5895975"/>
          <p14:tracePt t="54931" x="5187950" y="5907088"/>
          <p14:tracePt t="54938" x="5127625" y="5919788"/>
          <p14:tracePt t="54944" x="5041900" y="5945188"/>
          <p14:tracePt t="54952" x="4957763" y="5956300"/>
          <p14:tracePt t="54959" x="4822825" y="5969000"/>
          <p14:tracePt t="54967" x="4676775" y="5992813"/>
          <p14:tracePt t="54974" x="4530725" y="5992813"/>
          <p14:tracePt t="54981" x="4421188" y="5992813"/>
          <p14:tracePt t="54989" x="4225925" y="5992813"/>
          <p14:tracePt t="54996" x="4043363" y="5992813"/>
          <p14:tracePt t="55004" x="3848100" y="5992813"/>
          <p14:tracePt t="55011" x="3702050" y="5992813"/>
          <p14:tracePt t="55018" x="3556000" y="5992813"/>
          <p14:tracePt t="55026" x="3398838" y="5992813"/>
          <p14:tracePt t="55033" x="3252788" y="5992813"/>
          <p14:tracePt t="55040" x="3105150" y="5992813"/>
          <p14:tracePt t="55048" x="2971800" y="5992813"/>
          <p14:tracePt t="55054" x="2862263" y="5992813"/>
          <p14:tracePt t="55061" x="2728913" y="5992813"/>
          <p14:tracePt t="55069" x="2606675" y="5992813"/>
          <p14:tracePt t="55076" x="2484438" y="5992813"/>
          <p14:tracePt t="55083" x="2374900" y="5992813"/>
          <p14:tracePt t="55092" x="2289175" y="6005513"/>
          <p14:tracePt t="55098" x="2241550" y="6005513"/>
          <p14:tracePt t="55106" x="2192338" y="6018213"/>
          <p14:tracePt t="55114" x="2155825" y="6018213"/>
          <p14:tracePt t="55121" x="2132013" y="6018213"/>
          <p14:tracePt t="55128" x="2119313" y="6018213"/>
          <p14:tracePt t="55134" x="2106613" y="6018213"/>
          <p14:tracePt t="55143" x="2082800" y="6018213"/>
          <p14:tracePt t="55157" x="2070100" y="6018213"/>
          <p14:tracePt t="55178" x="2070100" y="6029325"/>
          <p14:tracePt t="55186" x="2058988" y="6029325"/>
          <p14:tracePt t="55267" x="2082800" y="6029325"/>
          <p14:tracePt t="55275" x="2119313" y="6029325"/>
          <p14:tracePt t="55283" x="2155825" y="6029325"/>
          <p14:tracePt t="55289" x="2205038" y="6029325"/>
          <p14:tracePt t="55296" x="2265363" y="6029325"/>
          <p14:tracePt t="55303" x="2314575" y="6029325"/>
          <p14:tracePt t="55310" x="2411413" y="6029325"/>
          <p14:tracePt t="55318" x="2484438" y="6029325"/>
          <p14:tracePt t="55326" x="2606675" y="6029325"/>
          <p14:tracePt t="55333" x="2752725" y="6029325"/>
          <p14:tracePt t="55341" x="2935288" y="6029325"/>
          <p14:tracePt t="55348" x="3105150" y="6029325"/>
          <p14:tracePt t="55355" x="3336925" y="6042025"/>
          <p14:tracePt t="55363" x="3641725" y="6078538"/>
          <p14:tracePt t="55370" x="3897313" y="6115050"/>
          <p14:tracePt t="55377" x="4116388" y="6151563"/>
          <p14:tracePt t="55384" x="4360863" y="6175375"/>
          <p14:tracePt t="55392" x="4676775" y="6211888"/>
          <p14:tracePt t="55398" x="4822825" y="6224588"/>
          <p14:tracePt t="55406" x="5054600" y="6261100"/>
          <p14:tracePt t="55413" x="5213350" y="6273800"/>
          <p14:tracePt t="55420" x="5445125" y="6284913"/>
          <p14:tracePt t="55427" x="5638800" y="6284913"/>
          <p14:tracePt t="55434" x="5810250" y="6284913"/>
          <p14:tracePt t="55443" x="5930900" y="6284913"/>
          <p14:tracePt t="55450" x="6053138" y="6284913"/>
          <p14:tracePt t="55457" x="6115050" y="6284913"/>
          <p14:tracePt t="55464" x="6199188" y="6284913"/>
          <p14:tracePt t="59805" x="6188075" y="6284913"/>
          <p14:tracePt t="59813" x="6175375" y="6284913"/>
          <p14:tracePt t="59821" x="6162675" y="6284913"/>
          <p14:tracePt t="59835" x="6138863" y="6284913"/>
          <p14:tracePt t="59843" x="6115050" y="6284913"/>
          <p14:tracePt t="59850" x="6089650" y="6284913"/>
          <p14:tracePt t="59858" x="6040438" y="6273800"/>
          <p14:tracePt t="59865" x="5992813" y="6248400"/>
          <p14:tracePt t="59871" x="5943600" y="6237288"/>
          <p14:tracePt t="59880" x="5857875" y="6211888"/>
          <p14:tracePt t="59886" x="5810250" y="6211888"/>
          <p14:tracePt t="59894" x="5664200" y="6164263"/>
          <p14:tracePt t="59901" x="5529263" y="6138863"/>
          <p14:tracePt t="59908" x="5408613" y="6115050"/>
          <p14:tracePt t="59915" x="5297488" y="6102350"/>
          <p14:tracePt t="59923" x="5164138" y="6091238"/>
          <p14:tracePt t="59931" x="5054600" y="6065838"/>
          <p14:tracePt t="59938" x="4908550" y="6054725"/>
          <p14:tracePt t="59945" x="4762500" y="6029325"/>
          <p14:tracePt t="59952" x="4627563" y="6005513"/>
          <p14:tracePt t="59960" x="4494213" y="5992813"/>
          <p14:tracePt t="59967" x="4397375" y="5981700"/>
          <p14:tracePt t="59975" x="4298950" y="5969000"/>
          <p14:tracePt t="59982" x="4214813" y="5956300"/>
          <p14:tracePt t="59989" x="4165600" y="5956300"/>
          <p14:tracePt t="59996" x="4129088" y="5945188"/>
          <p14:tracePt t="60003" x="4105275" y="5945188"/>
          <p14:tracePt t="60011" x="4092575" y="5945188"/>
          <p14:tracePt t="60025" x="4079875" y="5945188"/>
          <p14:tracePt t="60223" x="4068763" y="5945188"/>
          <p14:tracePt t="60238" x="4056063" y="5945188"/>
          <p14:tracePt t="60246" x="4019550" y="5945188"/>
          <p14:tracePt t="60252" x="4006850" y="5945188"/>
          <p14:tracePt t="60260" x="3959225" y="5945188"/>
          <p14:tracePt t="60267" x="3910013" y="5945188"/>
          <p14:tracePt t="60274" x="3860800" y="5945188"/>
          <p14:tracePt t="60281" x="3787775" y="5945188"/>
          <p14:tracePt t="60289" x="3738563" y="5945188"/>
          <p14:tracePt t="60296" x="3690938" y="5945188"/>
          <p14:tracePt t="60303" x="3629025" y="5945188"/>
          <p14:tracePt t="60312" x="3495675" y="5956300"/>
          <p14:tracePt t="60318" x="3409950" y="5956300"/>
          <p14:tracePt t="60326" x="3300413" y="5969000"/>
          <p14:tracePt t="60333" x="3214688" y="5981700"/>
          <p14:tracePt t="60341" x="3130550" y="5992813"/>
          <p14:tracePt t="60348" x="3044825" y="6005513"/>
          <p14:tracePt t="60355" x="2947988" y="6018213"/>
          <p14:tracePt t="60363" x="2862263" y="6029325"/>
          <p14:tracePt t="60369" x="2825750" y="6029325"/>
          <p14:tracePt t="60377" x="2765425" y="6042025"/>
          <p14:tracePt t="60384" x="2728913" y="6054725"/>
          <p14:tracePt t="60391" x="2692400" y="6054725"/>
          <p14:tracePt t="60398" x="2667000" y="6054725"/>
          <p14:tracePt t="60407" x="2643188" y="6054725"/>
          <p14:tracePt t="60414" x="2630488" y="6054725"/>
          <p14:tracePt t="60421" x="2619375" y="6054725"/>
          <p14:tracePt t="60435" x="2606675" y="6054725"/>
          <p14:tracePt t="60508" x="2619375" y="6054725"/>
          <p14:tracePt t="60516" x="2667000" y="6054725"/>
          <p14:tracePt t="60523" x="2703513" y="6054725"/>
          <p14:tracePt t="60531" x="2740025" y="6054725"/>
          <p14:tracePt t="60538" x="2776538" y="6054725"/>
          <p14:tracePt t="60546" x="2825750" y="6054725"/>
          <p14:tracePt t="60552" x="2898775" y="6054725"/>
          <p14:tracePt t="60561" x="2971800" y="6054725"/>
          <p14:tracePt t="60567" x="3068638" y="6054725"/>
          <p14:tracePt t="60575" x="3190875" y="6054725"/>
          <p14:tracePt t="60583" x="3300413" y="6054725"/>
          <p14:tracePt t="60589" x="3409950" y="6054725"/>
          <p14:tracePt t="60597" x="3556000" y="6065838"/>
          <p14:tracePt t="60603" x="3678238" y="6065838"/>
          <p14:tracePt t="60612" x="3836988" y="6065838"/>
          <p14:tracePt t="60619" x="3959225" y="6065838"/>
          <p14:tracePt t="60625" x="4141788" y="6065838"/>
          <p14:tracePt t="60633" x="4360863" y="6065838"/>
          <p14:tracePt t="60641" x="4506913" y="6065838"/>
          <p14:tracePt t="60648" x="4652963" y="6078538"/>
          <p14:tracePt t="60655" x="4811713" y="6078538"/>
          <p14:tracePt t="60663" x="4994275" y="6078538"/>
          <p14:tracePt t="60670" x="5103813" y="6091238"/>
          <p14:tracePt t="60684" x="5224463" y="6091238"/>
          <p14:tracePt t="60685" x="5334000" y="6091238"/>
          <p14:tracePt t="60692" x="5468938" y="6115050"/>
          <p14:tracePt t="60700" x="5614988" y="6127750"/>
          <p14:tracePt t="60706" x="5651500" y="6127750"/>
          <p14:tracePt t="60714" x="5737225" y="6151563"/>
          <p14:tracePt t="60722" x="5773738" y="6151563"/>
          <p14:tracePt t="60956" x="5784850" y="6151563"/>
          <p14:tracePt t="60999" x="5784850" y="6138863"/>
          <p14:tracePt t="61014" x="5784850" y="6127750"/>
          <p14:tracePt t="61036" x="5761038" y="6115050"/>
          <p14:tracePt t="61043" x="5711825" y="6102350"/>
          <p14:tracePt t="61050" x="5651500" y="6091238"/>
          <p14:tracePt t="61058" x="5578475" y="6078538"/>
          <p14:tracePt t="61066" x="5456238" y="6078538"/>
          <p14:tracePt t="61073" x="5322888" y="6065838"/>
          <p14:tracePt t="61080" x="5151438" y="6065838"/>
          <p14:tracePt t="61087" x="4932363" y="6065838"/>
          <p14:tracePt t="61094" x="4579938" y="6029325"/>
          <p14:tracePt t="61101" x="4287838" y="6029325"/>
          <p14:tracePt t="61109" x="3884613" y="6018213"/>
          <p14:tracePt t="61117" x="3605213" y="5992813"/>
          <p14:tracePt t="61124" x="3373438" y="5992813"/>
          <p14:tracePt t="61132" x="3105150" y="5992813"/>
          <p14:tracePt t="61138" x="2838450" y="5981700"/>
          <p14:tracePt t="61146" x="2460625" y="5956300"/>
          <p14:tracePt t="61153" x="2301875" y="5956300"/>
          <p14:tracePt t="61161" x="2070100" y="5945188"/>
          <p14:tracePt t="61168" x="1900238" y="5932488"/>
          <p14:tracePt t="61175" x="1692275" y="5919788"/>
          <p14:tracePt t="61183" x="1571625" y="5919788"/>
          <p14:tracePt t="61190" x="1462088" y="5907088"/>
          <p14:tracePt t="61197" x="1352550" y="5907088"/>
          <p14:tracePt t="61204" x="1266825" y="5895975"/>
          <p14:tracePt t="61211" x="1169988" y="5883275"/>
          <p14:tracePt t="61219" x="1084263" y="5883275"/>
          <p14:tracePt t="61226" x="1022350" y="5870575"/>
          <p14:tracePt t="61234" x="998538" y="5870575"/>
          <p14:tracePt t="61240" x="962025" y="5859463"/>
          <p14:tracePt t="61249" x="949325" y="5859463"/>
          <p14:tracePt t="61263" x="938213" y="5859463"/>
          <p14:tracePt t="61351" x="949325" y="5859463"/>
          <p14:tracePt t="61359" x="962025" y="5859463"/>
          <p14:tracePt t="61366" x="974725" y="5859463"/>
          <p14:tracePt t="61373" x="1011238" y="5859463"/>
          <p14:tracePt t="61381" x="1035050" y="5859463"/>
          <p14:tracePt t="61387" x="1071563" y="5846763"/>
          <p14:tracePt t="61395" x="1144588" y="5846763"/>
          <p14:tracePt t="61402" x="1193800" y="5846763"/>
          <p14:tracePt t="61410" x="1243013" y="5834063"/>
          <p14:tracePt t="61418" x="1316038" y="5834063"/>
          <p14:tracePt t="61424" x="1473200" y="5822950"/>
          <p14:tracePt t="61432" x="1608138" y="5822950"/>
          <p14:tracePt t="61438" x="1717675" y="5810250"/>
          <p14:tracePt t="61445" x="1876425" y="5797550"/>
          <p14:tracePt t="61453" x="2106613" y="5786438"/>
          <p14:tracePt t="61460" x="2265363" y="5786438"/>
          <p14:tracePt t="61468" x="2411413" y="5773738"/>
          <p14:tracePt t="61476" x="2593975" y="5773738"/>
          <p14:tracePt t="61484" x="2752725" y="5773738"/>
          <p14:tracePt t="61490" x="2935288" y="5773738"/>
          <p14:tracePt t="61498" x="3094038" y="5773738"/>
          <p14:tracePt t="61504" x="3203575" y="5773738"/>
          <p14:tracePt t="61512" x="3398838" y="5773738"/>
          <p14:tracePt t="61519" x="3519488" y="5797550"/>
          <p14:tracePt t="61527" x="3678238" y="5810250"/>
          <p14:tracePt t="61534" x="3800475" y="5822950"/>
          <p14:tracePt t="61541" x="3910013" y="5834063"/>
          <p14:tracePt t="61549" x="4043363" y="5846763"/>
          <p14:tracePt t="61556" x="4141788" y="5859463"/>
          <p14:tracePt t="61563" x="4225925" y="5870575"/>
          <p14:tracePt t="61570" x="4311650" y="5883275"/>
          <p14:tracePt t="61577" x="4348163" y="5883275"/>
          <p14:tracePt t="61584" x="4371975" y="5895975"/>
          <p14:tracePt t="62406" x="4384675" y="5895975"/>
          <p14:tracePt t="62413" x="4408488" y="5895975"/>
          <p14:tracePt t="62420" x="4433888" y="5895975"/>
          <p14:tracePt t="62427" x="4457700" y="5895975"/>
          <p14:tracePt t="62434" x="4494213" y="5895975"/>
          <p14:tracePt t="62442" x="4543425" y="5895975"/>
          <p14:tracePt t="62450" x="4579938" y="5895975"/>
          <p14:tracePt t="62457" x="4627563" y="5907088"/>
          <p14:tracePt t="62464" x="4702175" y="5919788"/>
          <p14:tracePt t="62471" x="4762500" y="5932488"/>
          <p14:tracePt t="62479" x="4835525" y="5932488"/>
          <p14:tracePt t="62485" x="4921250" y="5956300"/>
          <p14:tracePt t="62492" x="5041900" y="5969000"/>
          <p14:tracePt t="62501" x="5140325" y="5981700"/>
          <p14:tracePt t="62508" x="5213350" y="5981700"/>
          <p14:tracePt t="62515" x="5273675" y="5981700"/>
          <p14:tracePt t="62523" x="5346700" y="5992813"/>
          <p14:tracePt t="62530" x="5408613" y="5992813"/>
          <p14:tracePt t="62537" x="5445125" y="5992813"/>
          <p14:tracePt t="62545" x="5481638" y="5992813"/>
          <p14:tracePt t="62551" x="5505450" y="5992813"/>
          <p14:tracePt t="62558" x="5518150" y="5992813"/>
          <p14:tracePt t="62574" x="5529263" y="5992813"/>
          <p14:tracePt t="63503" x="5541963" y="5992813"/>
          <p14:tracePt t="63511" x="5541963" y="6005513"/>
          <p14:tracePt t="63518" x="5554663" y="6005513"/>
          <p14:tracePt t="63526" x="5565775" y="6005513"/>
          <p14:tracePt t="63533" x="5578475" y="6005513"/>
          <p14:tracePt t="63540" x="5614988" y="6018213"/>
          <p14:tracePt t="63548" x="5638800" y="6018213"/>
          <p14:tracePt t="63554" x="5664200" y="6029325"/>
          <p14:tracePt t="63562" x="5711825" y="6029325"/>
          <p14:tracePt t="63570" x="5737225" y="6029325"/>
          <p14:tracePt t="63576" x="5773738" y="6029325"/>
          <p14:tracePt t="63584" x="5810250" y="6042025"/>
          <p14:tracePt t="63592" x="5834063" y="6042025"/>
          <p14:tracePt t="63599" x="5883275" y="6042025"/>
          <p14:tracePt t="63605" x="5907088" y="6042025"/>
          <p14:tracePt t="63612" x="5980113" y="6054725"/>
          <p14:tracePt t="63620" x="6016625" y="6054725"/>
          <p14:tracePt t="63628" x="6053138" y="6054725"/>
          <p14:tracePt t="63635" x="6076950" y="6054725"/>
          <p14:tracePt t="63643" x="6115050" y="6065838"/>
          <p14:tracePt t="63650" x="6138863" y="6065838"/>
          <p14:tracePt t="63657" x="6175375" y="6078538"/>
          <p14:tracePt t="63665" x="6199188" y="6091238"/>
          <p14:tracePt t="63671" x="6224588" y="6091238"/>
          <p14:tracePt t="63680" x="6261100" y="6102350"/>
          <p14:tracePt t="63702" x="6284913" y="6127750"/>
          <p14:tracePt t="63709" x="6297613" y="6127750"/>
          <p14:tracePt t="63722" x="6308725" y="6127750"/>
          <p14:tracePt t="70825" x="6321425" y="6127750"/>
          <p14:tracePt t="70839" x="6345238" y="6127750"/>
          <p14:tracePt t="70854" x="6357938" y="6127750"/>
          <p14:tracePt t="70861" x="6370638" y="6127750"/>
          <p14:tracePt t="70868" x="6381750" y="6127750"/>
          <p14:tracePt t="70875" x="6394450" y="6127750"/>
          <p14:tracePt t="70883" x="6407150" y="6115050"/>
          <p14:tracePt t="70890" x="6418263" y="6102350"/>
          <p14:tracePt t="70905" x="6430963" y="6102350"/>
          <p14:tracePt t="70919" x="6430963" y="6091238"/>
          <p14:tracePt t="70971" x="6430963" y="6078538"/>
          <p14:tracePt t="70979" x="6418263" y="6078538"/>
          <p14:tracePt t="70985" x="6394450" y="6065838"/>
          <p14:tracePt t="70993" x="6357938" y="6065838"/>
          <p14:tracePt t="71000" x="6321425" y="6065838"/>
          <p14:tracePt t="71007" x="6261100" y="6054725"/>
          <p14:tracePt t="71015" x="6211888" y="6042025"/>
          <p14:tracePt t="71021" x="6138863" y="6029325"/>
          <p14:tracePt t="71030" x="6076950" y="6018213"/>
          <p14:tracePt t="71036" x="6040438" y="6018213"/>
          <p14:tracePt t="71043" x="5980113" y="6005513"/>
          <p14:tracePt t="71051" x="5943600" y="5992813"/>
          <p14:tracePt t="71059" x="5907088" y="5992813"/>
          <p14:tracePt t="71066" x="5870575" y="5981700"/>
          <p14:tracePt t="71074" x="5834063" y="5969000"/>
          <p14:tracePt t="71081" x="5821363" y="5956300"/>
          <p14:tracePt t="71088" x="5810250" y="5956300"/>
          <p14:tracePt t="71096" x="5797550" y="5956300"/>
          <p14:tracePt t="71103" x="5784850" y="5956300"/>
          <p14:tracePt t="71118" x="5773738" y="5956300"/>
          <p14:tracePt t="71132" x="5773738" y="5945188"/>
          <p14:tracePt t="71337" x="5748338" y="5945188"/>
          <p14:tracePt t="71345" x="5711825" y="5945188"/>
          <p14:tracePt t="71352" x="5675313" y="5945188"/>
          <p14:tracePt t="71359" x="5627688" y="5945188"/>
          <p14:tracePt t="71366" x="5591175" y="5945188"/>
          <p14:tracePt t="71374" x="5541963" y="5945188"/>
          <p14:tracePt t="71381" x="5492750" y="5945188"/>
          <p14:tracePt t="71388" x="5456238" y="5945188"/>
          <p14:tracePt t="71396" x="5408613" y="5945188"/>
          <p14:tracePt t="71403" x="5383213" y="5945188"/>
          <p14:tracePt t="71410" x="5346700" y="5945188"/>
          <p14:tracePt t="71418" x="5310188" y="5945188"/>
          <p14:tracePt t="71425" x="5297488" y="5945188"/>
          <p14:tracePt t="71431" x="5286375" y="5945188"/>
          <p14:tracePt t="71438" x="5273675" y="5945188"/>
          <p14:tracePt t="71462" x="5260975" y="5945188"/>
          <p14:tracePt t="71469" x="5260975" y="5956300"/>
          <p14:tracePt t="71513" x="5273675" y="5969000"/>
          <p14:tracePt t="71521" x="5310188" y="5969000"/>
          <p14:tracePt t="71527" x="5359400" y="5981700"/>
          <p14:tracePt t="71535" x="5432425" y="5992813"/>
          <p14:tracePt t="71541" x="5505450" y="5992813"/>
          <p14:tracePt t="71548" x="5602288" y="5992813"/>
          <p14:tracePt t="71556" x="5700713" y="6005513"/>
          <p14:tracePt t="71564" x="5821363" y="6005513"/>
          <p14:tracePt t="71572" x="5943600" y="6005513"/>
          <p14:tracePt t="71579" x="6053138" y="6005513"/>
          <p14:tracePt t="71586" x="6151563" y="6005513"/>
          <p14:tracePt t="71593" x="6235700" y="6005513"/>
          <p14:tracePt t="71601" x="6297613" y="6005513"/>
          <p14:tracePt t="71608" x="6345238" y="6005513"/>
          <p14:tracePt t="71615" x="6418263" y="6005513"/>
          <p14:tracePt t="71622" x="6443663" y="6005513"/>
          <p14:tracePt t="71630" x="6480175" y="6005513"/>
          <p14:tracePt t="71637" x="6516688" y="6005513"/>
          <p14:tracePt t="71644" x="6540500" y="6005513"/>
          <p14:tracePt t="71652" x="6553200" y="6005513"/>
          <p14:tracePt t="71658" x="6564313" y="6005513"/>
          <p14:tracePt t="71666" x="6577013" y="6005513"/>
          <p14:tracePt t="71673" x="6589713" y="6005513"/>
          <p14:tracePt t="71689" x="6600825" y="6005513"/>
          <p14:tracePt t="71718" x="6613525" y="6005513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DB95A1D9-D032-4350-A323-503845B9A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8114"/>
            <a:ext cx="10515600" cy="1325563"/>
          </a:xfrm>
        </p:spPr>
        <p:txBody>
          <a:bodyPr/>
          <a:lstStyle/>
          <a:p>
            <a:pPr algn="ctr"/>
            <a:r>
              <a:rPr lang="es-AR" sz="3600" dirty="0"/>
              <a:t>Sincronía P-V: </a:t>
            </a:r>
            <a:r>
              <a:rPr lang="es-AR" sz="3600" dirty="0" err="1"/>
              <a:t>Trigger</a:t>
            </a:r>
            <a:r>
              <a:rPr lang="es-AR" sz="3600" dirty="0"/>
              <a:t> reverso</a:t>
            </a:r>
            <a:endParaRPr lang="en-US" sz="3600" dirty="0"/>
          </a:p>
        </p:txBody>
      </p: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C7A6F408-370E-444E-A8C0-0E5FCF9538C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148" y="1946127"/>
            <a:ext cx="4577986" cy="4525963"/>
          </a:xfrm>
        </p:spPr>
      </p:pic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1EA38725-770A-4442-97AB-F107F97AA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52724" y="2123310"/>
            <a:ext cx="2876128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AR" sz="2000" dirty="0"/>
              <a:t>VT programado 350 ml</a:t>
            </a:r>
          </a:p>
          <a:p>
            <a:pPr marL="0" indent="0">
              <a:buNone/>
            </a:pPr>
            <a:endParaRPr lang="es-AR" sz="2000" dirty="0"/>
          </a:p>
          <a:p>
            <a:pPr marL="0" indent="0">
              <a:buNone/>
            </a:pPr>
            <a:r>
              <a:rPr lang="es-AR" sz="2000" dirty="0"/>
              <a:t>PEEP 15 cmH2O</a:t>
            </a:r>
          </a:p>
          <a:p>
            <a:pPr marL="0" indent="0">
              <a:buNone/>
            </a:pPr>
            <a:endParaRPr lang="es-AR" sz="2000" dirty="0"/>
          </a:p>
          <a:p>
            <a:pPr marL="0" indent="0">
              <a:buNone/>
            </a:pPr>
            <a:r>
              <a:rPr lang="es-AR" sz="2000" dirty="0"/>
              <a:t>VT acumulado 1050 ml</a:t>
            </a:r>
          </a:p>
          <a:p>
            <a:pPr marL="0" indent="0">
              <a:buNone/>
            </a:pPr>
            <a:endParaRPr lang="es-AR" sz="2000" dirty="0"/>
          </a:p>
          <a:p>
            <a:pPr marL="0" indent="0">
              <a:buNone/>
            </a:pPr>
            <a:r>
              <a:rPr lang="es-AR" sz="2000" dirty="0" err="1"/>
              <a:t>PPlateau</a:t>
            </a:r>
            <a:r>
              <a:rPr lang="es-AR" sz="2000" dirty="0"/>
              <a:t> 35 cmH2O</a:t>
            </a:r>
          </a:p>
          <a:p>
            <a:pPr marL="0" indent="0">
              <a:buNone/>
            </a:pPr>
            <a:endParaRPr lang="es-AR" sz="2000" dirty="0"/>
          </a:p>
          <a:p>
            <a:pPr marL="0" indent="0">
              <a:buNone/>
            </a:pPr>
            <a:r>
              <a:rPr lang="es-AR" sz="2000" dirty="0"/>
              <a:t>∆</a:t>
            </a:r>
            <a:r>
              <a:rPr lang="es-AR" sz="2000" dirty="0" err="1"/>
              <a:t>Paw</a:t>
            </a:r>
            <a:r>
              <a:rPr lang="es-AR" sz="2000" dirty="0"/>
              <a:t> 20 cmH2O</a:t>
            </a:r>
          </a:p>
          <a:p>
            <a:pPr marL="0" indent="0">
              <a:buNone/>
            </a:pPr>
            <a:endParaRPr lang="es-AR" sz="2000" dirty="0"/>
          </a:p>
          <a:p>
            <a:pPr marL="0" indent="0">
              <a:buNone/>
            </a:pPr>
            <a:r>
              <a:rPr lang="es-AR" sz="2000" dirty="0"/>
              <a:t>∆Pes -18 cmH2O</a:t>
            </a:r>
          </a:p>
          <a:p>
            <a:pPr marL="0" indent="0">
              <a:buNone/>
            </a:pPr>
            <a:endParaRPr lang="es-AR" sz="2000" dirty="0"/>
          </a:p>
          <a:p>
            <a:pPr marL="0" indent="0">
              <a:buNone/>
            </a:pPr>
            <a:r>
              <a:rPr lang="es-AR" sz="2000" dirty="0"/>
              <a:t>∆</a:t>
            </a:r>
            <a:r>
              <a:rPr lang="es-AR" sz="2000" dirty="0" err="1"/>
              <a:t>Ptp</a:t>
            </a:r>
            <a:r>
              <a:rPr lang="es-AR" sz="2000" dirty="0"/>
              <a:t> 38 cmH2O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D27A0C3-7FAD-E1ED-CC75-77C5CA7B8A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4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76"/>
    </mc:Choice>
    <mc:Fallback xmlns="">
      <p:transition spd="slow" advTm="68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27" x="6600825" y="6005513"/>
          <p14:tracePt t="4334" x="6564313" y="6005513"/>
          <p14:tracePt t="4341" x="6540500" y="6005513"/>
          <p14:tracePt t="4350" x="6503988" y="6005513"/>
          <p14:tracePt t="4357" x="6467475" y="6005513"/>
          <p14:tracePt t="4364" x="6430963" y="6005513"/>
          <p14:tracePt t="4371" x="6381750" y="6005513"/>
          <p14:tracePt t="4379" x="6345238" y="6005513"/>
          <p14:tracePt t="4386" x="6284913" y="6005513"/>
          <p14:tracePt t="4393" x="6224588" y="6005513"/>
          <p14:tracePt t="4401" x="6151563" y="6005513"/>
          <p14:tracePt t="4408" x="6053138" y="5992813"/>
          <p14:tracePt t="4415" x="5967413" y="5969000"/>
          <p14:tracePt t="4423" x="5883275" y="5945188"/>
          <p14:tracePt t="4429" x="5797550" y="5919788"/>
          <p14:tracePt t="4437" x="5711825" y="5895975"/>
          <p14:tracePt t="4445" x="5627688" y="5870575"/>
          <p14:tracePt t="4451" x="5565775" y="5846763"/>
          <p14:tracePt t="4460" x="5518150" y="5834063"/>
          <p14:tracePt t="4466" x="5481638" y="5822950"/>
          <p14:tracePt t="4474" x="5432425" y="5810250"/>
          <p14:tracePt t="4481" x="5395913" y="5810250"/>
          <p14:tracePt t="4489" x="5359400" y="5810250"/>
          <p14:tracePt t="4496" x="5322888" y="5810250"/>
          <p14:tracePt t="4503" x="5310188" y="5810250"/>
          <p14:tracePt t="4510" x="5286375" y="5810250"/>
          <p14:tracePt t="4518" x="5273675" y="5810250"/>
          <p14:tracePt t="4524" x="5260975" y="5810250"/>
          <p14:tracePt t="4533" x="5249863" y="5810250"/>
          <p14:tracePt t="4539" x="5237163" y="5810250"/>
          <p14:tracePt t="4546" x="5224463" y="5810250"/>
          <p14:tracePt t="4561" x="5200650" y="5810250"/>
          <p14:tracePt t="4577" x="5187950" y="5810250"/>
          <p14:tracePt t="4583" x="5176838" y="5810250"/>
          <p14:tracePt t="4592" x="5164138" y="5834063"/>
          <p14:tracePt t="4599" x="5151438" y="5834063"/>
          <p14:tracePt t="4606" x="5127625" y="5846763"/>
          <p14:tracePt t="4613" x="5114925" y="5870575"/>
          <p14:tracePt t="4620" x="5078413" y="5870575"/>
          <p14:tracePt t="4627" x="5054600" y="5883275"/>
          <p14:tracePt t="4635" x="5030788" y="5907088"/>
          <p14:tracePt t="4643" x="4994275" y="5907088"/>
          <p14:tracePt t="4650" x="4981575" y="5919788"/>
          <p14:tracePt t="4656" x="4945063" y="5932488"/>
          <p14:tracePt t="4664" x="4921250" y="5932488"/>
          <p14:tracePt t="4671" x="4895850" y="5945188"/>
          <p14:tracePt t="4679" x="4872038" y="5969000"/>
          <p14:tracePt t="4686" x="4848225" y="5969000"/>
          <p14:tracePt t="4693" x="4822825" y="5981700"/>
          <p14:tracePt t="4701" x="4811713" y="5992813"/>
          <p14:tracePt t="4708" x="4786313" y="6005513"/>
          <p14:tracePt t="4716" x="4775200" y="6018213"/>
          <p14:tracePt t="4724" x="4762500" y="6029325"/>
          <p14:tracePt t="4730" x="4749800" y="6029325"/>
          <p14:tracePt t="4737" x="4738688" y="6029325"/>
          <p14:tracePt t="4746" x="4725988" y="6042025"/>
          <p14:tracePt t="4775" x="4713288" y="6054725"/>
          <p14:tracePt t="4781" x="4713288" y="6065838"/>
          <p14:tracePt t="5176" x="4689475" y="6065838"/>
          <p14:tracePt t="5184" x="4652963" y="6065838"/>
          <p14:tracePt t="5191" x="4616450" y="6078538"/>
          <p14:tracePt t="5198" x="4567238" y="6078538"/>
          <p14:tracePt t="5206" x="4506913" y="6078538"/>
          <p14:tracePt t="5213" x="4421188" y="6078538"/>
          <p14:tracePt t="5221" x="4348163" y="6078538"/>
          <p14:tracePt t="5228" x="4287838" y="6078538"/>
          <p14:tracePt t="5235" x="4202113" y="6078538"/>
          <p14:tracePt t="5242" x="4092575" y="6078538"/>
          <p14:tracePt t="5249" x="4006850" y="6078538"/>
          <p14:tracePt t="5258" x="3897313" y="6078538"/>
          <p14:tracePt t="5265" x="3824288" y="6078538"/>
          <p14:tracePt t="5272" x="3763963" y="6078538"/>
          <p14:tracePt t="5279" x="3714750" y="6078538"/>
          <p14:tracePt t="5287" x="3654425" y="6078538"/>
          <p14:tracePt t="5293" x="3581400" y="6078538"/>
          <p14:tracePt t="5302" x="3532188" y="6078538"/>
          <p14:tracePt t="5309" x="3495675" y="6078538"/>
          <p14:tracePt t="5315" x="3459163" y="6078538"/>
          <p14:tracePt t="5323" x="3422650" y="6091238"/>
          <p14:tracePt t="5330" x="3398838" y="6091238"/>
          <p14:tracePt t="5338" x="3373438" y="6091238"/>
          <p14:tracePt t="5346" x="3362325" y="6102350"/>
          <p14:tracePt t="5353" x="3349625" y="6102350"/>
          <p14:tracePt t="5367" x="3336925" y="6115050"/>
          <p14:tracePt t="6254" x="3325813" y="6115050"/>
          <p14:tracePt t="6275" x="3313113" y="6115050"/>
          <p14:tracePt t="6282" x="3300413" y="6115050"/>
          <p14:tracePt t="6289" x="3289300" y="6115050"/>
          <p14:tracePt t="6304" x="3263900" y="6115050"/>
          <p14:tracePt t="6311" x="3252788" y="6102350"/>
          <p14:tracePt t="6319" x="3240088" y="6091238"/>
          <p14:tracePt t="6326" x="3214688" y="6065838"/>
          <p14:tracePt t="6340" x="3190875" y="6054725"/>
          <p14:tracePt t="6348" x="3178175" y="6054725"/>
          <p14:tracePt t="6355" x="3167063" y="6042025"/>
          <p14:tracePt t="6362" x="3154363" y="6029325"/>
          <p14:tracePt t="6377" x="3130550" y="6018213"/>
          <p14:tracePt t="6392" x="3117850" y="6005513"/>
          <p14:tracePt t="6399" x="3105150" y="5992813"/>
          <p14:tracePt t="6406" x="3094038" y="5992813"/>
          <p14:tracePt t="6422" x="3081338" y="5981700"/>
          <p14:tracePt t="6435" x="3057525" y="5969000"/>
          <p14:tracePt t="6450" x="3057525" y="5956300"/>
          <p14:tracePt t="6457" x="3044825" y="5956300"/>
          <p14:tracePt t="6479" x="3032125" y="5956300"/>
          <p14:tracePt t="6487" x="3032125" y="5945188"/>
          <p14:tracePt t="6545" x="3032125" y="5932488"/>
          <p14:tracePt t="6576" x="3044825" y="5919788"/>
          <p14:tracePt t="6583" x="3068638" y="5907088"/>
          <p14:tracePt t="6589" x="3105150" y="5895975"/>
          <p14:tracePt t="6598" x="3154363" y="5895975"/>
          <p14:tracePt t="6605" x="3190875" y="5883275"/>
          <p14:tracePt t="6612" x="3240088" y="5870575"/>
          <p14:tracePt t="6619" x="3276600" y="5870575"/>
          <p14:tracePt t="6627" x="3300413" y="5870575"/>
          <p14:tracePt t="6634" x="3336925" y="5870575"/>
          <p14:tracePt t="6641" x="3362325" y="5870575"/>
          <p14:tracePt t="6648" x="3373438" y="5870575"/>
          <p14:tracePt t="6655" x="3386138" y="5870575"/>
          <p14:tracePt t="6662" x="3409950" y="5870575"/>
          <p14:tracePt t="6677" x="3422650" y="5870575"/>
          <p14:tracePt t="6685" x="3435350" y="5870575"/>
          <p14:tracePt t="6692" x="3446463" y="5870575"/>
          <p14:tracePt t="6707" x="3459163" y="5870575"/>
          <p14:tracePt t="6715" x="3471863" y="5859463"/>
          <p14:tracePt t="6737" x="3482975" y="5859463"/>
          <p14:tracePt t="6744" x="3495675" y="5846763"/>
          <p14:tracePt t="6759" x="3508375" y="5846763"/>
          <p14:tracePt t="6765" x="3508375" y="5834063"/>
          <p14:tracePt t="6772" x="3508375" y="5822950"/>
          <p14:tracePt t="6780" x="3519488" y="5822950"/>
          <p14:tracePt t="6794" x="3519488" y="5810250"/>
          <p14:tracePt t="6809" x="3532188" y="5810250"/>
          <p14:tracePt t="6831" x="3532188" y="5797550"/>
          <p14:tracePt t="6838" x="3544888" y="5797550"/>
          <p14:tracePt t="6897" x="3556000" y="5797550"/>
          <p14:tracePt t="6949" x="3568700" y="5797550"/>
          <p14:tracePt t="6979" x="3581400" y="5797550"/>
          <p14:tracePt t="6987" x="3592513" y="5797550"/>
          <p14:tracePt t="7001" x="3605213" y="5797550"/>
          <p14:tracePt t="7008" x="3605213" y="5822950"/>
          <p14:tracePt t="7014" x="3617913" y="5822950"/>
          <p14:tracePt t="7021" x="3617913" y="5834063"/>
          <p14:tracePt t="7029" x="3629025" y="5859463"/>
          <p14:tracePt t="7044" x="3641725" y="5870575"/>
          <p14:tracePt t="7051" x="3641725" y="5883275"/>
          <p14:tracePt t="7059" x="3665538" y="5895975"/>
          <p14:tracePt t="7065" x="3665538" y="5919788"/>
          <p14:tracePt t="7073" x="3678238" y="5932488"/>
          <p14:tracePt t="7081" x="3690938" y="5945188"/>
          <p14:tracePt t="7087" x="3702050" y="5969000"/>
          <p14:tracePt t="7096" x="3727450" y="6005513"/>
          <p14:tracePt t="7103" x="3727450" y="6018213"/>
          <p14:tracePt t="7110" x="3738563" y="6042025"/>
          <p14:tracePt t="7117" x="3751263" y="6054725"/>
          <p14:tracePt t="7125" x="3763963" y="6065838"/>
          <p14:tracePt t="7132" x="3775075" y="6078538"/>
          <p14:tracePt t="7139" x="3787775" y="6091238"/>
          <p14:tracePt t="7147" x="3800475" y="6102350"/>
          <p14:tracePt t="7153" x="3811588" y="6115050"/>
          <p14:tracePt t="7160" x="3824288" y="6127750"/>
          <p14:tracePt t="7168" x="3836988" y="6138863"/>
          <p14:tracePt t="7183" x="3860800" y="6138863"/>
          <p14:tracePt t="7190" x="3860800" y="6151563"/>
          <p14:tracePt t="7199" x="3873500" y="6151563"/>
          <p14:tracePt t="7213" x="3884613" y="6151563"/>
          <p14:tracePt t="7740" x="3910013" y="6151563"/>
          <p14:tracePt t="7746" x="3921125" y="6151563"/>
          <p14:tracePt t="7754" x="3946525" y="6151563"/>
          <p14:tracePt t="7761" x="3959225" y="6151563"/>
          <p14:tracePt t="7769" x="3995738" y="6151563"/>
          <p14:tracePt t="7776" x="4019550" y="6151563"/>
          <p14:tracePt t="7784" x="4043363" y="6151563"/>
          <p14:tracePt t="7791" x="4068763" y="6151563"/>
          <p14:tracePt t="7799" x="4105275" y="6151563"/>
          <p14:tracePt t="7805" x="4129088" y="6151563"/>
          <p14:tracePt t="7813" x="4165600" y="6151563"/>
          <p14:tracePt t="7819" x="4189413" y="6151563"/>
          <p14:tracePt t="7827" x="4225925" y="6151563"/>
          <p14:tracePt t="7834" x="4251325" y="6151563"/>
          <p14:tracePt t="7842" x="4275138" y="6151563"/>
          <p14:tracePt t="7849" x="4287838" y="6151563"/>
          <p14:tracePt t="7856" x="4311650" y="6151563"/>
          <p14:tracePt t="7865" x="4335463" y="6151563"/>
          <p14:tracePt t="7871" x="4360863" y="6151563"/>
          <p14:tracePt t="7879" x="4384675" y="6151563"/>
          <p14:tracePt t="7886" x="4408488" y="6151563"/>
          <p14:tracePt t="7894" x="4445000" y="6151563"/>
          <p14:tracePt t="7901" x="4457700" y="6138863"/>
          <p14:tracePt t="7908" x="4481513" y="6127750"/>
          <p14:tracePt t="7916" x="4506913" y="6127750"/>
          <p14:tracePt t="7922" x="4530725" y="6115050"/>
          <p14:tracePt t="7930" x="4567238" y="6091238"/>
          <p14:tracePt t="7936" x="4591050" y="6091238"/>
          <p14:tracePt t="7944" x="4627563" y="6078538"/>
          <p14:tracePt t="7951" x="4665663" y="6054725"/>
          <p14:tracePt t="7959" x="4676775" y="6054725"/>
          <p14:tracePt t="7967" x="4689475" y="6042025"/>
          <p14:tracePt t="7974" x="4713288" y="6042025"/>
          <p14:tracePt t="8274" x="4713288" y="6029325"/>
          <p14:tracePt t="8289" x="4713288" y="6018213"/>
          <p14:tracePt t="8297" x="4713288" y="6005513"/>
          <p14:tracePt t="8303" x="4713288" y="5992813"/>
          <p14:tracePt t="8311" x="4713288" y="5969000"/>
          <p14:tracePt t="8319" x="4713288" y="5932488"/>
          <p14:tracePt t="8325" x="4713288" y="5883275"/>
          <p14:tracePt t="8332" x="4702175" y="5834063"/>
          <p14:tracePt t="8339" x="4702175" y="5786438"/>
          <p14:tracePt t="8348" x="4689475" y="5737225"/>
          <p14:tracePt t="8355" x="4689475" y="5713413"/>
          <p14:tracePt t="8362" x="4676775" y="5627688"/>
          <p14:tracePt t="8370" x="4676775" y="5554663"/>
          <p14:tracePt t="8377" x="4665663" y="5481638"/>
          <p14:tracePt t="8384" x="4665663" y="5445125"/>
          <p14:tracePt t="8391" x="4652963" y="5395913"/>
          <p14:tracePt t="8399" x="4640263" y="5335588"/>
          <p14:tracePt t="8405" x="4627563" y="5299075"/>
          <p14:tracePt t="8413" x="4603750" y="5249863"/>
          <p14:tracePt t="8421" x="4591050" y="5189538"/>
          <p14:tracePt t="8428" x="4567238" y="5164138"/>
          <p14:tracePt t="8436" x="4543425" y="5127625"/>
          <p14:tracePt t="8442" x="4530725" y="5080000"/>
          <p14:tracePt t="8449" x="4494213" y="5054600"/>
          <p14:tracePt t="8457" x="4481513" y="5030788"/>
          <p14:tracePt t="8465" x="4457700" y="5006975"/>
          <p14:tracePt t="8471" x="4421188" y="4994275"/>
          <p14:tracePt t="8479" x="4397375" y="4970463"/>
          <p14:tracePt t="8486" x="4371975" y="4933950"/>
          <p14:tracePt t="8494" x="4324350" y="4908550"/>
          <p14:tracePt t="8502" x="4287838" y="4860925"/>
          <p14:tracePt t="8508" x="4225925" y="4824413"/>
          <p14:tracePt t="8516" x="4165600" y="4787900"/>
          <p14:tracePt t="8523" x="4105275" y="4751388"/>
          <p14:tracePt t="8531" x="4006850" y="4714875"/>
          <p14:tracePt t="8538" x="3959225" y="4702175"/>
          <p14:tracePt t="8546" x="3884613" y="4678363"/>
          <p14:tracePt t="8552" x="3800475" y="4652963"/>
          <p14:tracePt t="8559" x="3702050" y="4640263"/>
          <p14:tracePt t="8566" x="3605213" y="4629150"/>
          <p14:tracePt t="8574" x="3519488" y="4616450"/>
          <p14:tracePt t="8582" x="3446463" y="4616450"/>
          <p14:tracePt t="8589" x="3398838" y="4616450"/>
          <p14:tracePt t="8597" x="3336925" y="4616450"/>
          <p14:tracePt t="8603" x="3263900" y="4616450"/>
          <p14:tracePt t="8611" x="3190875" y="4616450"/>
          <p14:tracePt t="8619" x="3130550" y="4616450"/>
          <p14:tracePt t="8626" x="3081338" y="4616450"/>
          <p14:tracePt t="8633" x="3032125" y="4640263"/>
          <p14:tracePt t="8639" x="2971800" y="4652963"/>
          <p14:tracePt t="8648" x="2947988" y="4678363"/>
          <p14:tracePt t="8655" x="2911475" y="4702175"/>
          <p14:tracePt t="8662" x="2874963" y="4714875"/>
          <p14:tracePt t="8670" x="2849563" y="4751388"/>
          <p14:tracePt t="8676" x="2825750" y="4775200"/>
          <p14:tracePt t="8683" x="2789238" y="4799013"/>
          <p14:tracePt t="8691" x="2765425" y="4835525"/>
          <p14:tracePt t="8699" x="2740025" y="4860925"/>
          <p14:tracePt t="8708" x="2716213" y="4884738"/>
          <p14:tracePt t="8714" x="2692400" y="4921250"/>
          <p14:tracePt t="8721" x="2655888" y="4970463"/>
          <p14:tracePt t="8729" x="2630488" y="5018088"/>
          <p14:tracePt t="8736" x="2630488" y="5054600"/>
          <p14:tracePt t="8743" x="2619375" y="5091113"/>
          <p14:tracePt t="8750" x="2606675" y="5127625"/>
          <p14:tracePt t="8757" x="2606675" y="5153025"/>
          <p14:tracePt t="8765" x="2606675" y="5200650"/>
          <p14:tracePt t="8772" x="2606675" y="5226050"/>
          <p14:tracePt t="8779" x="2619375" y="5262563"/>
          <p14:tracePt t="8786" x="2630488" y="5322888"/>
          <p14:tracePt t="8793" x="2643188" y="5372100"/>
          <p14:tracePt t="8800" x="2667000" y="5445125"/>
          <p14:tracePt t="8808" x="2692400" y="5468938"/>
          <p14:tracePt t="8816" x="2703513" y="5505450"/>
          <p14:tracePt t="8823" x="2728913" y="5554663"/>
          <p14:tracePt t="8831" x="2752725" y="5591175"/>
          <p14:tracePt t="8838" x="2776538" y="5614988"/>
          <p14:tracePt t="8846" x="2813050" y="5676900"/>
          <p14:tracePt t="8853" x="2849563" y="5737225"/>
          <p14:tracePt t="8860" x="2911475" y="5810250"/>
          <p14:tracePt t="8868" x="2935288" y="5846763"/>
          <p14:tracePt t="8874" x="2984500" y="5895975"/>
          <p14:tracePt t="8881" x="3044825" y="5956300"/>
          <p14:tracePt t="8889" x="3105150" y="6005513"/>
          <p14:tracePt t="8896" x="3167063" y="6054725"/>
          <p14:tracePt t="8903" x="3214688" y="6091238"/>
          <p14:tracePt t="8910" x="3276600" y="6138863"/>
          <p14:tracePt t="8917" x="3349625" y="6175375"/>
          <p14:tracePt t="8925" x="3422650" y="6211888"/>
          <p14:tracePt t="8932" x="3482975" y="6261100"/>
          <p14:tracePt t="8940" x="3532188" y="6284913"/>
          <p14:tracePt t="8947" x="3581400" y="6297613"/>
          <p14:tracePt t="8954" x="3617913" y="6321425"/>
          <p14:tracePt t="8961" x="3654425" y="6346825"/>
          <p14:tracePt t="8969" x="3690938" y="6357938"/>
          <p14:tracePt t="8976" x="3738563" y="6370638"/>
          <p14:tracePt t="8983" x="3763963" y="6383338"/>
          <p14:tracePt t="8991" x="3800475" y="6394450"/>
          <p14:tracePt t="8998" x="3836988" y="6394450"/>
          <p14:tracePt t="9006" x="3860800" y="6394450"/>
          <p14:tracePt t="9013" x="3884613" y="6394450"/>
          <p14:tracePt t="9021" x="3910013" y="6394450"/>
          <p14:tracePt t="9027" x="3933825" y="6394450"/>
          <p14:tracePt t="9035" x="3959225" y="6394450"/>
          <p14:tracePt t="9043" x="3970338" y="6394450"/>
          <p14:tracePt t="9050" x="3983038" y="6394450"/>
          <p14:tracePt t="9057" x="4006850" y="6394450"/>
          <p14:tracePt t="9065" x="4043363" y="6394450"/>
          <p14:tracePt t="9072" x="4056063" y="6394450"/>
          <p14:tracePt t="9080" x="4079875" y="6394450"/>
          <p14:tracePt t="9087" x="4105275" y="6394450"/>
          <p14:tracePt t="9094" x="4129088" y="6394450"/>
          <p14:tracePt t="9102" x="4165600" y="6394450"/>
          <p14:tracePt t="9109" x="4178300" y="6394450"/>
          <p14:tracePt t="9116" x="4189413" y="6383338"/>
          <p14:tracePt t="9123" x="4214813" y="6383338"/>
          <p14:tracePt t="9131" x="4225925" y="6370638"/>
          <p14:tracePt t="9139" x="4238625" y="6370638"/>
          <p14:tracePt t="9144" x="4262438" y="6346825"/>
          <p14:tracePt t="9152" x="4275138" y="6346825"/>
          <p14:tracePt t="9170" x="4311650" y="6321425"/>
          <p14:tracePt t="9175" x="4324350" y="6321425"/>
          <p14:tracePt t="9182" x="4335463" y="6310313"/>
          <p14:tracePt t="9189" x="4348163" y="6310313"/>
          <p14:tracePt t="9197" x="4360863" y="6297613"/>
          <p14:tracePt t="9203" x="4371975" y="6297613"/>
          <p14:tracePt t="9211" x="4384675" y="6284913"/>
          <p14:tracePt t="9219" x="4397375" y="6273800"/>
          <p14:tracePt t="9226" x="4408488" y="6273800"/>
          <p14:tracePt t="9233" x="4421188" y="6261100"/>
          <p14:tracePt t="9240" x="4421188" y="6248400"/>
          <p14:tracePt t="9249" x="4433888" y="6248400"/>
          <p14:tracePt t="9652" x="4445000" y="6224588"/>
          <p14:tracePt t="9658" x="4457700" y="6200775"/>
          <p14:tracePt t="9664" x="4470400" y="6164263"/>
          <p14:tracePt t="9672" x="4494213" y="6127750"/>
          <p14:tracePt t="9679" x="4506913" y="6091238"/>
          <p14:tracePt t="9687" x="4518025" y="6042025"/>
          <p14:tracePt t="9694" x="4543425" y="5992813"/>
          <p14:tracePt t="9702" x="4567238" y="5883275"/>
          <p14:tracePt t="9709" x="4591050" y="5797550"/>
          <p14:tracePt t="9717" x="4603750" y="5700713"/>
          <p14:tracePt t="9723" x="4616450" y="5603875"/>
          <p14:tracePt t="9731" x="4640263" y="5481638"/>
          <p14:tracePt t="9739" x="4665663" y="5359400"/>
          <p14:tracePt t="9746" x="4689475" y="5237163"/>
          <p14:tracePt t="9754" x="4689475" y="5140325"/>
          <p14:tracePt t="9760" x="4702175" y="5043488"/>
          <p14:tracePt t="9768" x="4713288" y="4933950"/>
          <p14:tracePt t="9775" x="4713288" y="4824413"/>
          <p14:tracePt t="9782" x="4713288" y="4714875"/>
          <p14:tracePt t="9790" x="4713288" y="4616450"/>
          <p14:tracePt t="9796" x="4713288" y="4530725"/>
          <p14:tracePt t="9803" x="4713288" y="4421188"/>
          <p14:tracePt t="9811" x="4676775" y="4300538"/>
          <p14:tracePt t="9820" x="4652963" y="4191000"/>
          <p14:tracePt t="9826" x="4616450" y="4081463"/>
          <p14:tracePt t="9833" x="4579938" y="3983038"/>
          <p14:tracePt t="9840" x="4543425" y="3897313"/>
          <p14:tracePt t="9849" x="4457700" y="3740150"/>
          <p14:tracePt t="9855" x="4421188" y="3641725"/>
          <p14:tracePt t="9863" x="4335463" y="3521075"/>
          <p14:tracePt t="9870" x="4275138" y="3435350"/>
          <p14:tracePt t="9877" x="4214813" y="3349625"/>
          <p14:tracePt t="9885" x="4165600" y="3300413"/>
          <p14:tracePt t="9892" x="4092575" y="3252788"/>
          <p14:tracePt t="9900" x="4032250" y="3190875"/>
          <p14:tracePt t="9907" x="3946525" y="3143250"/>
          <p14:tracePt t="9913" x="3836988" y="3070225"/>
          <p14:tracePt t="9920" x="3738563" y="3021013"/>
          <p14:tracePt t="9928" x="3654425" y="2984500"/>
          <p14:tracePt t="9937" x="3568700" y="2947988"/>
          <p14:tracePt t="9943" x="3519488" y="2924175"/>
          <p14:tracePt t="9951" x="3459163" y="2911475"/>
          <p14:tracePt t="9958" x="3422650" y="2898775"/>
          <p14:tracePt t="9966" x="3362325" y="2898775"/>
          <p14:tracePt t="9973" x="3313113" y="2887663"/>
          <p14:tracePt t="9980" x="3263900" y="2887663"/>
          <p14:tracePt t="9987" x="3227388" y="2887663"/>
          <p14:tracePt t="9994" x="3190875" y="2887663"/>
          <p14:tracePt t="10001" x="3154363" y="2887663"/>
          <p14:tracePt t="10008" x="3130550" y="2887663"/>
          <p14:tracePt t="10021" x="3105150" y="2887663"/>
          <p14:tracePt t="10023" x="3105150" y="2898775"/>
          <p14:tracePt t="10030" x="3081338" y="2898775"/>
          <p14:tracePt t="10038" x="3068638" y="2911475"/>
          <p14:tracePt t="10045" x="3057525" y="2911475"/>
          <p14:tracePt t="10052" x="3057525" y="2924175"/>
          <p14:tracePt t="10060" x="3044825" y="2935288"/>
          <p14:tracePt t="10075" x="3032125" y="2960688"/>
          <p14:tracePt t="10083" x="3021013" y="2960688"/>
          <p14:tracePt t="10090" x="3008313" y="2984500"/>
          <p14:tracePt t="10097" x="2995613" y="3021013"/>
          <p14:tracePt t="10104" x="2995613" y="3044825"/>
          <p14:tracePt t="10112" x="2995613" y="3070225"/>
          <p14:tracePt t="10120" x="2995613" y="3094038"/>
          <p14:tracePt t="10126" x="2984500" y="3106738"/>
          <p14:tracePt t="10135" x="2984500" y="3117850"/>
          <p14:tracePt t="10142" x="2984500" y="3143250"/>
          <p14:tracePt t="10150" x="2984500" y="3167063"/>
          <p14:tracePt t="10156" x="2984500" y="3179763"/>
          <p14:tracePt t="10164" x="2984500" y="3227388"/>
          <p14:tracePt t="10171" x="2984500" y="3252788"/>
          <p14:tracePt t="10177" x="2984500" y="3276600"/>
          <p14:tracePt t="10184" x="2984500" y="3313113"/>
          <p14:tracePt t="10191" x="2995613" y="3325813"/>
          <p14:tracePt t="10199" x="3008313" y="3336925"/>
          <p14:tracePt t="10206" x="3021013" y="3373438"/>
          <p14:tracePt t="10213" x="3032125" y="3398838"/>
          <p14:tracePt t="10221" x="3044825" y="3422650"/>
          <p14:tracePt t="10228" x="3057525" y="3448050"/>
          <p14:tracePt t="10236" x="3081338" y="3484563"/>
          <p14:tracePt t="10243" x="3094038" y="3521075"/>
          <p14:tracePt t="10251" x="3105150" y="3544888"/>
          <p14:tracePt t="10258" x="3117850" y="3568700"/>
          <p14:tracePt t="10266" x="3130550" y="3594100"/>
          <p14:tracePt t="10273" x="3141663" y="3630613"/>
          <p14:tracePt t="10280" x="3178175" y="3690938"/>
          <p14:tracePt t="10287" x="3214688" y="3751263"/>
          <p14:tracePt t="10295" x="3227388" y="3800475"/>
          <p14:tracePt t="10301" x="3252788" y="3836988"/>
          <p14:tracePt t="10308" x="3289300" y="3897313"/>
          <p14:tracePt t="10316" x="3300413" y="3922713"/>
          <p14:tracePt t="10323" x="3336925" y="3970338"/>
          <p14:tracePt t="10331" x="3373438" y="4019550"/>
          <p14:tracePt t="10338" x="3386138" y="4068763"/>
          <p14:tracePt t="10345" x="3422650" y="4129088"/>
          <p14:tracePt t="10353" x="3459163" y="4191000"/>
          <p14:tracePt t="10360" x="3482975" y="4227513"/>
          <p14:tracePt t="10368" x="3508375" y="4275138"/>
          <p14:tracePt t="10375" x="3544888" y="4300538"/>
          <p14:tracePt t="10382" x="3556000" y="4348163"/>
          <p14:tracePt t="10390" x="3581400" y="4384675"/>
          <p14:tracePt t="10398" x="3617913" y="4446588"/>
          <p14:tracePt t="10404" x="3629025" y="4457700"/>
          <p14:tracePt t="10412" x="3678238" y="4530725"/>
          <p14:tracePt t="10418" x="3690938" y="4579938"/>
          <p14:tracePt t="10426" x="3714750" y="4603750"/>
          <p14:tracePt t="10434" x="3727450" y="4616450"/>
          <p14:tracePt t="10441" x="3738563" y="4640263"/>
          <p14:tracePt t="12030" x="3738563" y="4652963"/>
          <p14:tracePt t="12037" x="3738563" y="4689475"/>
          <p14:tracePt t="12044" x="3738563" y="4725988"/>
          <p14:tracePt t="12051" x="3738563" y="4787900"/>
          <p14:tracePt t="12058" x="3738563" y="4835525"/>
          <p14:tracePt t="12066" x="3751263" y="4897438"/>
          <p14:tracePt t="12073" x="3763963" y="4994275"/>
          <p14:tracePt t="12081" x="3775075" y="5116513"/>
          <p14:tracePt t="12088" x="3787775" y="5200650"/>
          <p14:tracePt t="12096" x="3811588" y="5286375"/>
          <p14:tracePt t="12103" x="3824288" y="5359400"/>
          <p14:tracePt t="12109" x="3836988" y="5432425"/>
          <p14:tracePt t="12117" x="3848100" y="5505450"/>
          <p14:tracePt t="12124" x="3860800" y="5567363"/>
          <p14:tracePt t="12132" x="3873500" y="5614988"/>
          <p14:tracePt t="12140" x="3873500" y="5640388"/>
          <p14:tracePt t="12147" x="3884613" y="5676900"/>
          <p14:tracePt t="12154" x="3897313" y="5713413"/>
          <p14:tracePt t="12161" x="3897313" y="5724525"/>
          <p14:tracePt t="12168" x="3910013" y="5761038"/>
          <p14:tracePt t="12176" x="3921125" y="5797550"/>
          <p14:tracePt t="12184" x="3933825" y="5822950"/>
          <p14:tracePt t="12191" x="3946525" y="5846763"/>
          <p14:tracePt t="13933" x="3946525" y="5859463"/>
          <p14:tracePt t="13940" x="3946525" y="5870575"/>
          <p14:tracePt t="13948" x="3946525" y="5883275"/>
          <p14:tracePt t="13955" x="3946525" y="5895975"/>
          <p14:tracePt t="13962" x="3946525" y="5907088"/>
          <p14:tracePt t="13970" x="3946525" y="5919788"/>
          <p14:tracePt t="13977" x="3946525" y="5956300"/>
          <p14:tracePt t="13984" x="3946525" y="5969000"/>
          <p14:tracePt t="14006" x="3946525" y="6005513"/>
          <p14:tracePt t="14013" x="3946525" y="6018213"/>
          <p14:tracePt t="14022" x="3946525" y="6029325"/>
          <p14:tracePt t="14036" x="3946525" y="6042025"/>
          <p14:tracePt t="14059" x="3946525" y="6054725"/>
          <p14:tracePt t="14079" x="3946525" y="6065838"/>
          <p14:tracePt t="14139" x="3946525" y="6078538"/>
          <p14:tracePt t="14190" x="3946525" y="6091238"/>
          <p14:tracePt t="14212" x="3946525" y="6102350"/>
          <p14:tracePt t="14219" x="3946525" y="6115050"/>
          <p14:tracePt t="14233" x="3946525" y="6127750"/>
          <p14:tracePt t="14247" x="3946525" y="6138863"/>
          <p14:tracePt t="14262" x="3946525" y="6151563"/>
          <p14:tracePt t="14269" x="3946525" y="6164263"/>
          <p14:tracePt t="14283" x="3959225" y="6175375"/>
          <p14:tracePt t="14305" x="3959225" y="6188075"/>
          <p14:tracePt t="14313" x="3970338" y="6188075"/>
          <p14:tracePt t="14327" x="3970338" y="6200775"/>
          <p14:tracePt t="14834" x="3959225" y="6200775"/>
          <p14:tracePt t="14841" x="3946525" y="6188075"/>
          <p14:tracePt t="14847" x="3921125" y="6175375"/>
          <p14:tracePt t="14855" x="3897313" y="6151563"/>
          <p14:tracePt t="14862" x="3884613" y="6138863"/>
          <p14:tracePt t="14869" x="3848100" y="6127750"/>
          <p14:tracePt t="14877" x="3824288" y="6115050"/>
          <p14:tracePt t="14885" x="3811588" y="6091238"/>
          <p14:tracePt t="14892" x="3787775" y="6065838"/>
          <p14:tracePt t="14899" x="3751263" y="6042025"/>
          <p14:tracePt t="14907" x="3727450" y="6029325"/>
          <p14:tracePt t="14914" x="3714750" y="6018213"/>
          <p14:tracePt t="14921" x="3690938" y="6005513"/>
          <p14:tracePt t="14929" x="3690938" y="5992813"/>
          <p14:tracePt t="14936" x="3665538" y="5992813"/>
          <p14:tracePt t="14943" x="3665538" y="5981700"/>
          <p14:tracePt t="14951" x="3654425" y="5969000"/>
          <p14:tracePt t="14972" x="3641725" y="5969000"/>
          <p14:tracePt t="14995" x="3641725" y="5956300"/>
          <p14:tracePt t="15008" x="3629025" y="5956300"/>
          <p14:tracePt t="15089" x="3641725" y="5969000"/>
          <p14:tracePt t="15096" x="3665538" y="5969000"/>
          <p14:tracePt t="15104" x="3690938" y="5992813"/>
          <p14:tracePt t="15112" x="3714750" y="6005513"/>
          <p14:tracePt t="15119" x="3738563" y="6018213"/>
          <p14:tracePt t="15126" x="3763963" y="6029325"/>
          <p14:tracePt t="15134" x="3800475" y="6042025"/>
          <p14:tracePt t="15141" x="3811588" y="6054725"/>
          <p14:tracePt t="15148" x="3848100" y="6065838"/>
          <p14:tracePt t="15156" x="3860800" y="6078538"/>
          <p14:tracePt t="15162" x="3873500" y="6102350"/>
          <p14:tracePt t="15169" x="3897313" y="6102350"/>
          <p14:tracePt t="15177" x="3910013" y="6127750"/>
          <p14:tracePt t="15185" x="3933825" y="6127750"/>
          <p14:tracePt t="15192" x="3946525" y="6138863"/>
          <p14:tracePt t="15199" x="3959225" y="6151563"/>
          <p14:tracePt t="15632" x="3933825" y="6151563"/>
          <p14:tracePt t="15640" x="3921125" y="6138863"/>
          <p14:tracePt t="15646" x="3897313" y="6115050"/>
          <p14:tracePt t="15653" x="3873500" y="6102350"/>
          <p14:tracePt t="15660" x="3848100" y="6065838"/>
          <p14:tracePt t="15667" x="3824288" y="6042025"/>
          <p14:tracePt t="15675" x="3787775" y="6018213"/>
          <p14:tracePt t="15682" x="3763963" y="6005513"/>
          <p14:tracePt t="15689" x="3738563" y="5981700"/>
          <p14:tracePt t="15696" x="3714750" y="5956300"/>
          <p14:tracePt t="15705" x="3702050" y="5956300"/>
          <p14:tracePt t="15711" x="3690938" y="5945188"/>
          <p14:tracePt t="15719" x="3678238" y="5932488"/>
          <p14:tracePt t="15726" x="3665538" y="5919788"/>
          <p14:tracePt t="15733" x="3654425" y="5907088"/>
          <p14:tracePt t="15749" x="3641725" y="5907088"/>
          <p14:tracePt t="15763" x="3629025" y="5907088"/>
          <p14:tracePt t="15814" x="3629025" y="5919788"/>
          <p14:tracePt t="15821" x="3629025" y="5932488"/>
          <p14:tracePt t="15828" x="3629025" y="5945188"/>
          <p14:tracePt t="15836" x="3654425" y="5969000"/>
          <p14:tracePt t="15843" x="3678238" y="5992813"/>
          <p14:tracePt t="15851" x="3714750" y="6018213"/>
          <p14:tracePt t="15858" x="3763963" y="6054725"/>
          <p14:tracePt t="15865" x="3800475" y="6078538"/>
          <p14:tracePt t="15873" x="3860800" y="6115050"/>
          <p14:tracePt t="15880" x="3910013" y="6127750"/>
          <p14:tracePt t="15888" x="4019550" y="6151563"/>
          <p14:tracePt t="15895" x="4079875" y="6164263"/>
          <p14:tracePt t="15902" x="4152900" y="6188075"/>
          <p14:tracePt t="15909" x="4225925" y="6188075"/>
          <p14:tracePt t="15917" x="4262438" y="6188075"/>
          <p14:tracePt t="15923" x="4298950" y="6188075"/>
          <p14:tracePt t="15931" x="4335463" y="6188075"/>
          <p14:tracePt t="15939" x="4371975" y="6188075"/>
          <p14:tracePt t="15946" x="4384675" y="6188075"/>
          <p14:tracePt t="15953" x="4397375" y="6188075"/>
          <p14:tracePt t="15960" x="4421188" y="6188075"/>
          <p14:tracePt t="15968" x="4433888" y="6188075"/>
          <p14:tracePt t="15975" x="4433888" y="6175375"/>
          <p14:tracePt t="15983" x="4457700" y="6164263"/>
          <p14:tracePt t="15990" x="4457700" y="6151563"/>
          <p14:tracePt t="16007" x="4481513" y="6102350"/>
          <p14:tracePt t="16011" x="4481513" y="6065838"/>
          <p14:tracePt t="16019" x="4481513" y="6042025"/>
          <p14:tracePt t="16026" x="4481513" y="5992813"/>
          <p14:tracePt t="16034" x="4481513" y="5945188"/>
          <p14:tracePt t="16041" x="4470400" y="5870575"/>
          <p14:tracePt t="16048" x="4445000" y="5822950"/>
          <p14:tracePt t="16056" x="4408488" y="5761038"/>
          <p14:tracePt t="16063" x="4397375" y="5737225"/>
          <p14:tracePt t="16071" x="4360863" y="5688013"/>
          <p14:tracePt t="16078" x="4335463" y="5664200"/>
          <p14:tracePt t="16086" x="4298950" y="5627688"/>
          <p14:tracePt t="16092" x="4275138" y="5603875"/>
          <p14:tracePt t="16099" x="4225925" y="5578475"/>
          <p14:tracePt t="16106" x="4178300" y="5554663"/>
          <p14:tracePt t="16114" x="4141788" y="5530850"/>
          <p14:tracePt t="16121" x="4105275" y="5530850"/>
          <p14:tracePt t="16129" x="4079875" y="5530850"/>
          <p14:tracePt t="16136" x="4068763" y="5518150"/>
          <p14:tracePt t="16143" x="4043363" y="5518150"/>
          <p14:tracePt t="16150" x="4032250" y="5518150"/>
          <p14:tracePt t="16158" x="4019550" y="5518150"/>
          <p14:tracePt t="16173" x="4006850" y="5518150"/>
          <p14:tracePt t="16875" x="4019550" y="5518150"/>
          <p14:tracePt t="16883" x="4032250" y="5518150"/>
          <p14:tracePt t="16890" x="4068763" y="5530850"/>
          <p14:tracePt t="16897" x="4105275" y="5554663"/>
          <p14:tracePt t="16904" x="4152900" y="5567363"/>
          <p14:tracePt t="16912" x="4214813" y="5591175"/>
          <p14:tracePt t="16920" x="4287838" y="5627688"/>
          <p14:tracePt t="16927" x="4360863" y="5651500"/>
          <p14:tracePt t="16935" x="4470400" y="5688013"/>
          <p14:tracePt t="16941" x="4554538" y="5724525"/>
          <p14:tracePt t="16950" x="4676775" y="5773738"/>
          <p14:tracePt t="16957" x="4749800" y="5797550"/>
          <p14:tracePt t="16964" x="4848225" y="5822950"/>
          <p14:tracePt t="16971" x="4957763" y="5859463"/>
          <p14:tracePt t="16978" x="5054600" y="5870575"/>
          <p14:tracePt t="16985" x="5140325" y="5895975"/>
          <p14:tracePt t="16993" x="5200650" y="5907088"/>
          <p14:tracePt t="17007" x="5334000" y="5907088"/>
          <p14:tracePt t="17015" x="5395913" y="5919788"/>
          <p14:tracePt t="17022" x="5419725" y="5919788"/>
          <p14:tracePt t="17029" x="5456238" y="5919788"/>
          <p14:tracePt t="17037" x="5481638" y="5919788"/>
          <p14:tracePt t="17307" x="5505450" y="5919788"/>
          <p14:tracePt t="17315" x="5529263" y="5919788"/>
          <p14:tracePt t="17322" x="5565775" y="5919788"/>
          <p14:tracePt t="17329" x="5638800" y="5932488"/>
          <p14:tracePt t="17336" x="5700713" y="5932488"/>
          <p14:tracePt t="17344" x="5761038" y="5932488"/>
          <p14:tracePt t="17351" x="5846763" y="5932488"/>
          <p14:tracePt t="17359" x="5992813" y="5945188"/>
          <p14:tracePt t="17366" x="6126163" y="5945188"/>
          <p14:tracePt t="17373" x="6235700" y="5945188"/>
          <p14:tracePt t="17380" x="6357938" y="5956300"/>
          <p14:tracePt t="17388" x="6454775" y="5956300"/>
          <p14:tracePt t="17396" x="6553200" y="5956300"/>
          <p14:tracePt t="17403" x="6650038" y="5969000"/>
          <p14:tracePt t="17410" x="6710363" y="5969000"/>
          <p14:tracePt t="17418" x="6783388" y="5969000"/>
          <p14:tracePt t="17424" x="6832600" y="5969000"/>
          <p14:tracePt t="17433" x="6894513" y="5969000"/>
          <p14:tracePt t="17440" x="6931025" y="5969000"/>
          <p14:tracePt t="17447" x="6954838" y="5969000"/>
          <p14:tracePt t="17453" x="7004050" y="5969000"/>
          <p14:tracePt t="17461" x="7027863" y="5969000"/>
          <p14:tracePt t="17468" x="7064375" y="5969000"/>
          <p14:tracePt t="17476" x="7088188" y="5969000"/>
          <p14:tracePt t="17483" x="7100888" y="5969000"/>
          <p14:tracePt t="24117" x="7113588" y="5969000"/>
          <p14:tracePt t="24131" x="7124700" y="5969000"/>
          <p14:tracePt t="24139" x="7137400" y="5969000"/>
          <p14:tracePt t="24145" x="7150100" y="5969000"/>
          <p14:tracePt t="24152" x="7173913" y="5969000"/>
          <p14:tracePt t="24160" x="7210425" y="5969000"/>
          <p14:tracePt t="24167" x="7246938" y="5969000"/>
          <p14:tracePt t="24174" x="7307263" y="5956300"/>
          <p14:tracePt t="24181" x="7369175" y="5956300"/>
          <p14:tracePt t="24189" x="7442200" y="5956300"/>
          <p14:tracePt t="24196" x="7502525" y="5956300"/>
          <p14:tracePt t="24204" x="7637463" y="5956300"/>
          <p14:tracePt t="24211" x="7747000" y="5956300"/>
          <p14:tracePt t="24219" x="7880350" y="5956300"/>
          <p14:tracePt t="24227" x="8002588" y="5932488"/>
          <p14:tracePt t="24233" x="8135938" y="5919788"/>
          <p14:tracePt t="24241" x="8318500" y="5919788"/>
          <p14:tracePt t="24247" x="8501063" y="5895975"/>
          <p14:tracePt t="24256" x="8745538" y="5859463"/>
          <p14:tracePt t="24262" x="8878888" y="5846763"/>
          <p14:tracePt t="24270" x="9061450" y="5846763"/>
          <p14:tracePt t="24277" x="9110663" y="5834063"/>
          <p14:tracePt t="24283" x="9170988" y="5834063"/>
          <p14:tracePt t="24607" x="9170988" y="5822950"/>
          <p14:tracePt t="24629" x="9170988" y="5810250"/>
          <p14:tracePt t="24636" x="9170988" y="5797550"/>
          <p14:tracePt t="24644" x="9170988" y="5786438"/>
          <p14:tracePt t="24651" x="9170988" y="5773738"/>
          <p14:tracePt t="24665" x="9170988" y="5749925"/>
          <p14:tracePt t="24672" x="9170988" y="5737225"/>
          <p14:tracePt t="24680" x="9159875" y="5713413"/>
          <p14:tracePt t="24686" x="9147175" y="5688013"/>
          <p14:tracePt t="24695" x="9134475" y="5664200"/>
          <p14:tracePt t="24702" x="9123363" y="5640388"/>
          <p14:tracePt t="24710" x="9110663" y="5614988"/>
          <p14:tracePt t="24717" x="9097963" y="5591175"/>
          <p14:tracePt t="24724" x="9086850" y="5591175"/>
          <p14:tracePt t="24731" x="9061450" y="5567363"/>
          <p14:tracePt t="24738" x="9013825" y="5541963"/>
          <p14:tracePt t="24746" x="8977313" y="5518150"/>
          <p14:tracePt t="24753" x="8939213" y="5505450"/>
          <p14:tracePt t="24760" x="8878888" y="5468938"/>
          <p14:tracePt t="24768" x="8782050" y="5445125"/>
          <p14:tracePt t="24776" x="8683625" y="5421313"/>
          <p14:tracePt t="24782" x="8599488" y="5395913"/>
          <p14:tracePt t="24789" x="8477250" y="5372100"/>
          <p14:tracePt t="24797" x="8404225" y="5348288"/>
          <p14:tracePt t="24805" x="8343900" y="5335588"/>
          <p14:tracePt t="24812" x="8270875" y="5322888"/>
          <p14:tracePt t="24819" x="8172450" y="5311775"/>
          <p14:tracePt t="24827" x="8086725" y="5311775"/>
          <p14:tracePt t="24834" x="8026400" y="5299075"/>
          <p14:tracePt t="24841" x="7966075" y="5299075"/>
          <p14:tracePt t="24848" x="7916863" y="5299075"/>
          <p14:tracePt t="24855" x="7867650" y="5299075"/>
          <p14:tracePt t="24862" x="7820025" y="5299075"/>
          <p14:tracePt t="24870" x="7783513" y="5311775"/>
          <p14:tracePt t="24877" x="7721600" y="5335588"/>
          <p14:tracePt t="24885" x="7685088" y="5359400"/>
          <p14:tracePt t="24892" x="7648575" y="5359400"/>
          <p14:tracePt t="24899" x="7612063" y="5384800"/>
          <p14:tracePt t="24906" x="7575550" y="5395913"/>
          <p14:tracePt t="24913" x="7551738" y="5408613"/>
          <p14:tracePt t="24922" x="7551738" y="5421313"/>
          <p14:tracePt t="24930" x="7526338" y="5421313"/>
          <p14:tracePt t="24936" x="7526338" y="5432425"/>
          <p14:tracePt t="24944" x="7515225" y="5445125"/>
          <p14:tracePt t="24959" x="7502525" y="5457825"/>
          <p14:tracePt t="24965" x="7502525" y="5468938"/>
          <p14:tracePt t="24973" x="7489825" y="5481638"/>
          <p14:tracePt t="24980" x="7489825" y="5505450"/>
          <p14:tracePt t="24995" x="7478713" y="5518150"/>
          <p14:tracePt t="25010" x="7478713" y="5541963"/>
          <p14:tracePt t="25017" x="7478713" y="5554663"/>
          <p14:tracePt t="25031" x="7478713" y="5567363"/>
          <p14:tracePt t="25045" x="7478713" y="5578475"/>
          <p14:tracePt t="25053" x="7489825" y="5591175"/>
          <p14:tracePt t="25061" x="7515225" y="5603875"/>
          <p14:tracePt t="25068" x="7539038" y="5614988"/>
          <p14:tracePt t="25076" x="7564438" y="5627688"/>
          <p14:tracePt t="25083" x="7588250" y="5640388"/>
          <p14:tracePt t="25090" x="7637463" y="5664200"/>
          <p14:tracePt t="25097" x="7673975" y="5664200"/>
          <p14:tracePt t="25104" x="7721600" y="5688013"/>
          <p14:tracePt t="25111" x="7783513" y="5700713"/>
          <p14:tracePt t="25119" x="7831138" y="5700713"/>
          <p14:tracePt t="25127" x="7856538" y="5713413"/>
          <p14:tracePt t="25134" x="7904163" y="5724525"/>
          <p14:tracePt t="25141" x="7953375" y="5724525"/>
          <p14:tracePt t="25149" x="8039100" y="5737225"/>
          <p14:tracePt t="25155" x="8123238" y="5737225"/>
          <p14:tracePt t="25163" x="8221663" y="5737225"/>
          <p14:tracePt t="25170" x="8281988" y="5737225"/>
          <p14:tracePt t="25177" x="8331200" y="5737225"/>
          <p14:tracePt t="25185" x="8404225" y="5737225"/>
          <p14:tracePt t="25192" x="8489950" y="5737225"/>
          <p14:tracePt t="25199" x="8562975" y="5737225"/>
          <p14:tracePt t="25207" x="8647113" y="5737225"/>
          <p14:tracePt t="25214" x="8720138" y="5737225"/>
          <p14:tracePt t="25222" x="8793163" y="5737225"/>
          <p14:tracePt t="25229" x="8842375" y="5737225"/>
          <p14:tracePt t="25237" x="8928100" y="5724525"/>
          <p14:tracePt t="25244" x="8977313" y="5724525"/>
          <p14:tracePt t="25251" x="9050338" y="5724525"/>
          <p14:tracePt t="25258" x="9097963" y="5724525"/>
          <p14:tracePt t="25266" x="9134475" y="5724525"/>
          <p14:tracePt t="25272" x="9183688" y="5724525"/>
          <p14:tracePt t="25280" x="9232900" y="5724525"/>
          <p14:tracePt t="25287" x="9269413" y="5724525"/>
          <p14:tracePt t="25295" x="9317038" y="5713413"/>
          <p14:tracePt t="25302" x="9353550" y="5700713"/>
          <p14:tracePt t="25309" x="9415463" y="5688013"/>
          <p14:tracePt t="25317" x="9463088" y="5676900"/>
          <p14:tracePt t="25324" x="9488488" y="5664200"/>
          <p14:tracePt t="25331" x="9536113" y="5640388"/>
          <p14:tracePt t="25339" x="9572625" y="5627688"/>
          <p14:tracePt t="25346" x="9598025" y="5627688"/>
          <p14:tracePt t="25354" x="9609138" y="5614988"/>
          <p14:tracePt t="25360" x="9621838" y="5614988"/>
          <p14:tracePt t="25369" x="9621838" y="5603875"/>
          <p14:tracePt t="25376" x="9634538" y="5603875"/>
          <p14:tracePt t="25389" x="9645650" y="5603875"/>
          <p14:tracePt t="25396" x="9658350" y="5591175"/>
          <p14:tracePt t="25419" x="9658350" y="5578475"/>
          <p14:tracePt t="25427" x="9671050" y="5578475"/>
          <p14:tracePt t="25441" x="9671050" y="5567363"/>
          <p14:tracePt t="25449" x="9671050" y="5554663"/>
          <p14:tracePt t="25463" x="9671050" y="5541963"/>
          <p14:tracePt t="25470" x="9671050" y="5530850"/>
          <p14:tracePt t="25486" x="9671050" y="5518150"/>
          <p14:tracePt t="25499" x="9671050" y="5505450"/>
          <p14:tracePt t="25514" x="9671050" y="5494338"/>
          <p14:tracePt t="25529" x="9658350" y="5481638"/>
          <p14:tracePt t="25537" x="9634538" y="5468938"/>
          <p14:tracePt t="25544" x="9609138" y="5468938"/>
          <p14:tracePt t="25551" x="9561513" y="5457825"/>
          <p14:tracePt t="25558" x="9525000" y="5445125"/>
          <p14:tracePt t="25566" x="9488488" y="5432425"/>
          <p14:tracePt t="25573" x="9439275" y="5421313"/>
          <p14:tracePt t="25580" x="9366250" y="5408613"/>
          <p14:tracePt t="25588" x="9305925" y="5408613"/>
          <p14:tracePt t="25595" x="9256713" y="5408613"/>
          <p14:tracePt t="25602" x="9147175" y="5384800"/>
          <p14:tracePt t="25610" x="9001125" y="5372100"/>
          <p14:tracePt t="25617" x="8902700" y="5372100"/>
          <p14:tracePt t="25623" x="8805863" y="5372100"/>
          <p14:tracePt t="25631" x="8696325" y="5372100"/>
          <p14:tracePt t="25639" x="8599488" y="5372100"/>
          <p14:tracePt t="25646" x="8489950" y="5372100"/>
          <p14:tracePt t="25654" x="8367713" y="5372100"/>
          <p14:tracePt t="25661" x="8294688" y="5372100"/>
          <p14:tracePt t="25669" x="8208963" y="5372100"/>
          <p14:tracePt t="25676" x="8148638" y="5372100"/>
          <p14:tracePt t="25683" x="8075613" y="5372100"/>
          <p14:tracePt t="25690" x="7989888" y="5372100"/>
          <p14:tracePt t="25697" x="7929563" y="5372100"/>
          <p14:tracePt t="25705" x="7880350" y="5372100"/>
          <p14:tracePt t="25711" x="7843838" y="5372100"/>
          <p14:tracePt t="25720" x="7783513" y="5384800"/>
          <p14:tracePt t="25728" x="7758113" y="5384800"/>
          <p14:tracePt t="25734" x="7734300" y="5395913"/>
          <p14:tracePt t="25740" x="7710488" y="5408613"/>
          <p14:tracePt t="25748" x="7685088" y="5408613"/>
          <p14:tracePt t="25756" x="7673975" y="5421313"/>
          <p14:tracePt t="25763" x="7661275" y="5421313"/>
          <p14:tracePt t="25771" x="7648575" y="5421313"/>
          <p14:tracePt t="25786" x="7624763" y="5432425"/>
          <p14:tracePt t="25793" x="7624763" y="5445125"/>
          <p14:tracePt t="25800" x="7612063" y="5445125"/>
          <p14:tracePt t="25808" x="7612063" y="5457825"/>
          <p14:tracePt t="25814" x="7600950" y="5457825"/>
          <p14:tracePt t="25822" x="7600950" y="5468938"/>
          <p14:tracePt t="25829" x="7588250" y="5481638"/>
          <p14:tracePt t="25836" x="7588250" y="5494338"/>
          <p14:tracePt t="25851" x="7575550" y="5518150"/>
          <p14:tracePt t="25865" x="7575550" y="5530850"/>
          <p14:tracePt t="25880" x="7575550" y="5541963"/>
          <p14:tracePt t="25888" x="7575550" y="5554663"/>
          <p14:tracePt t="25910" x="7600950" y="5567363"/>
          <p14:tracePt t="25918" x="7600950" y="5578475"/>
          <p14:tracePt t="25925" x="7624763" y="5591175"/>
          <p14:tracePt t="25931" x="7661275" y="5591175"/>
          <p14:tracePt t="25940" x="7697788" y="5614988"/>
          <p14:tracePt t="25946" x="7721600" y="5627688"/>
          <p14:tracePt t="25954" x="7770813" y="5627688"/>
          <p14:tracePt t="25961" x="7794625" y="5627688"/>
          <p14:tracePt t="25969" x="7843838" y="5640388"/>
          <p14:tracePt t="25975" x="7904163" y="5651500"/>
          <p14:tracePt t="25982" x="7989888" y="5651500"/>
          <p14:tracePt t="25990" x="8086725" y="5664200"/>
          <p14:tracePt t="25997" x="8172450" y="5676900"/>
          <p14:tracePt t="26012" x="8331200" y="5676900"/>
          <p14:tracePt t="26020" x="8428038" y="5688013"/>
          <p14:tracePt t="26028" x="8513763" y="5688013"/>
          <p14:tracePt t="26034" x="8610600" y="5688013"/>
          <p14:tracePt t="26042" x="8672513" y="5688013"/>
          <p14:tracePt t="26049" x="8745538" y="5688013"/>
          <p14:tracePt t="26056" x="8829675" y="5688013"/>
          <p14:tracePt t="26064" x="8891588" y="5688013"/>
          <p14:tracePt t="26072" x="8988425" y="5688013"/>
          <p14:tracePt t="26080" x="9037638" y="5688013"/>
          <p14:tracePt t="26086" x="9110663" y="5688013"/>
          <p14:tracePt t="26093" x="9147175" y="5676900"/>
          <p14:tracePt t="26100" x="9196388" y="5676900"/>
          <p14:tracePt t="26107" x="9232900" y="5664200"/>
          <p14:tracePt t="26114" x="9269413" y="5651500"/>
          <p14:tracePt t="26122" x="9305925" y="5640388"/>
          <p14:tracePt t="26129" x="9342438" y="5640388"/>
          <p14:tracePt t="26137" x="9378950" y="5627688"/>
          <p14:tracePt t="26144" x="9378950" y="5614988"/>
          <p14:tracePt t="26151" x="9390063" y="5614988"/>
          <p14:tracePt t="26158" x="9415463" y="5614988"/>
          <p14:tracePt t="26166" x="9426575" y="5603875"/>
          <p14:tracePt t="26174" x="9439275" y="5603875"/>
          <p14:tracePt t="26180" x="9439275" y="5591175"/>
          <p14:tracePt t="26188" x="9451975" y="5591175"/>
          <p14:tracePt t="26203" x="9463088" y="5578475"/>
          <p14:tracePt t="26209" x="9475788" y="5578475"/>
          <p14:tracePt t="26216" x="9488488" y="5578475"/>
          <p14:tracePt t="26239" x="9499600" y="5567363"/>
          <p14:tracePt t="26247" x="9512300" y="5567363"/>
          <p14:tracePt t="26767" x="9512300" y="5554663"/>
          <p14:tracePt t="26780" x="9512300" y="5541963"/>
          <p14:tracePt t="26811" x="9512300" y="5530850"/>
          <p14:tracePt t="26855" x="9512300" y="5518150"/>
          <p14:tracePt t="26883" x="9512300" y="5505450"/>
          <p14:tracePt t="26898" x="9499600" y="5505450"/>
          <p14:tracePt t="26905" x="9488488" y="5505450"/>
          <p14:tracePt t="26914" x="9463088" y="5505450"/>
          <p14:tracePt t="26920" x="9451975" y="5505450"/>
          <p14:tracePt t="26928" x="9415463" y="5505450"/>
          <p14:tracePt t="26935" x="9378950" y="5505450"/>
          <p14:tracePt t="26942" x="9342438" y="5505450"/>
          <p14:tracePt t="26949" x="9317038" y="5518150"/>
          <p14:tracePt t="26957" x="9269413" y="5530850"/>
          <p14:tracePt t="26964" x="9232900" y="5541963"/>
          <p14:tracePt t="26972" x="9196388" y="5541963"/>
          <p14:tracePt t="26978" x="9147175" y="5541963"/>
          <p14:tracePt t="26985" x="9097963" y="5554663"/>
          <p14:tracePt t="26992" x="9037638" y="5578475"/>
          <p14:tracePt t="27001" x="9013825" y="5591175"/>
          <p14:tracePt t="27012" x="8977313" y="5591175"/>
          <p14:tracePt t="27015" x="8928100" y="5603875"/>
          <p14:tracePt t="27022" x="8891588" y="5627688"/>
          <p14:tracePt t="27029" x="8805863" y="5651500"/>
          <p14:tracePt t="27037" x="8732838" y="5676900"/>
          <p14:tracePt t="27045" x="8672513" y="5688013"/>
          <p14:tracePt t="27052" x="8623300" y="5724525"/>
          <p14:tracePt t="27059" x="8562975" y="5737225"/>
          <p14:tracePt t="27067" x="8526463" y="5761038"/>
          <p14:tracePt t="27074" x="8453438" y="5786438"/>
          <p14:tracePt t="27081" x="8404225" y="5810250"/>
          <p14:tracePt t="27089" x="8343900" y="5846763"/>
          <p14:tracePt t="27095" x="8294688" y="5846763"/>
          <p14:tracePt t="27102" x="8232775" y="5870575"/>
          <p14:tracePt t="27111" x="8196263" y="5895975"/>
          <p14:tracePt t="27118" x="8172450" y="5907088"/>
          <p14:tracePt t="27125" x="8123238" y="5919788"/>
          <p14:tracePt t="27132" x="8099425" y="5945188"/>
          <p14:tracePt t="27139" x="8075613" y="5956300"/>
          <p14:tracePt t="27147" x="8062913" y="5969000"/>
          <p14:tracePt t="27155" x="8026400" y="5981700"/>
          <p14:tracePt t="27161" x="8026400" y="5992813"/>
          <p14:tracePt t="27169" x="8002588" y="6005513"/>
          <p14:tracePt t="27176" x="7989888" y="6018213"/>
          <p14:tracePt t="27184" x="7966075" y="6042025"/>
          <p14:tracePt t="27191" x="7953375" y="6065838"/>
          <p14:tracePt t="27198" x="7940675" y="6078538"/>
          <p14:tracePt t="27206" x="7916863" y="6091238"/>
          <p14:tracePt t="27212" x="7916863" y="6102350"/>
          <p14:tracePt t="27219" x="7893050" y="6127750"/>
          <p14:tracePt t="27235" x="7880350" y="6138863"/>
          <p14:tracePt t="27250" x="7880350" y="6151563"/>
          <p14:tracePt t="27257" x="7867650" y="6151563"/>
          <p14:tracePt t="27264" x="7867650" y="6164263"/>
          <p14:tracePt t="27272" x="7867650" y="6175375"/>
          <p14:tracePt t="27278" x="7856538" y="6175375"/>
          <p14:tracePt t="27294" x="7856538" y="6188075"/>
          <p14:tracePt t="27315" x="7856538" y="6200775"/>
          <p14:tracePt t="27323" x="7856538" y="6211888"/>
          <p14:tracePt t="27329" x="7856538" y="6224588"/>
          <p14:tracePt t="27337" x="7856538" y="6237288"/>
          <p14:tracePt t="27345" x="7867650" y="6237288"/>
          <p14:tracePt t="27352" x="7867650" y="6261100"/>
          <p14:tracePt t="27359" x="7880350" y="6261100"/>
          <p14:tracePt t="27367" x="7880350" y="6273800"/>
          <p14:tracePt t="27374" x="7893050" y="6273800"/>
          <p14:tracePt t="27381" x="7893050" y="6284913"/>
          <p14:tracePt t="27389" x="7916863" y="6297613"/>
          <p14:tracePt t="27395" x="7929563" y="6297613"/>
          <p14:tracePt t="27403" x="7940675" y="6310313"/>
          <p14:tracePt t="27410" x="7977188" y="6321425"/>
          <p14:tracePt t="27418" x="8002588" y="6321425"/>
          <p14:tracePt t="27426" x="8026400" y="6346825"/>
          <p14:tracePt t="27432" x="8050213" y="6357938"/>
          <p14:tracePt t="27440" x="8075613" y="6357938"/>
          <p14:tracePt t="27447" x="8112125" y="6383338"/>
          <p14:tracePt t="27455" x="8135938" y="6394450"/>
          <p14:tracePt t="27461" x="8159750" y="6394450"/>
          <p14:tracePt t="27468" x="8185150" y="6407150"/>
          <p14:tracePt t="27476" x="8221663" y="6419850"/>
          <p14:tracePt t="27483" x="8258175" y="6430963"/>
          <p14:tracePt t="27491" x="8281988" y="6430963"/>
          <p14:tracePt t="27498" x="8318500" y="6430963"/>
          <p14:tracePt t="27506" x="8355013" y="6443663"/>
          <p14:tracePt t="27513" x="8391525" y="6443663"/>
          <p14:tracePt t="27521" x="8416925" y="6456363"/>
          <p14:tracePt t="27528" x="8440738" y="6456363"/>
          <p14:tracePt t="27535" x="8489950" y="6456363"/>
          <p14:tracePt t="27542" x="8526463" y="6456363"/>
          <p14:tracePt t="27550" x="8574088" y="6456363"/>
          <p14:tracePt t="27557" x="8610600" y="6456363"/>
          <p14:tracePt t="27564" x="8647113" y="6456363"/>
          <p14:tracePt t="27572" x="8683625" y="6456363"/>
          <p14:tracePt t="27578" x="8709025" y="6456363"/>
          <p14:tracePt t="27585" x="8756650" y="6443663"/>
          <p14:tracePt t="27593" x="8793163" y="6430963"/>
          <p14:tracePt t="27601" x="8818563" y="6430963"/>
          <p14:tracePt t="27608" x="8842375" y="6419850"/>
          <p14:tracePt t="27616" x="8866188" y="6407150"/>
          <p14:tracePt t="27623" x="8891588" y="6394450"/>
          <p14:tracePt t="27630" x="8915400" y="6394450"/>
          <p14:tracePt t="27638" x="8928100" y="6383338"/>
          <p14:tracePt t="27645" x="8939213" y="6370638"/>
          <p14:tracePt t="27652" x="8964613" y="6370638"/>
          <p14:tracePt t="27659" x="8964613" y="6357938"/>
          <p14:tracePt t="27667" x="8988425" y="6357938"/>
          <p14:tracePt t="27675" x="8988425" y="6334125"/>
          <p14:tracePt t="27681" x="9001125" y="6334125"/>
          <p14:tracePt t="27689" x="9013825" y="6321425"/>
          <p14:tracePt t="27695" x="9013825" y="6310313"/>
          <p14:tracePt t="27703" x="9024938" y="6310313"/>
          <p14:tracePt t="27710" x="9024938" y="6297613"/>
          <p14:tracePt t="27726" x="9037638" y="6284913"/>
          <p14:tracePt t="27761" x="9037638" y="6273800"/>
          <p14:tracePt t="27777" x="9037638" y="6248400"/>
          <p14:tracePt t="27792" x="9037638" y="6237288"/>
          <p14:tracePt t="27798" x="9013825" y="6224588"/>
          <p14:tracePt t="27806" x="8977313" y="6200775"/>
          <p14:tracePt t="27812" x="8951913" y="6188075"/>
          <p14:tracePt t="27820" x="8915400" y="6164263"/>
          <p14:tracePt t="27827" x="8878888" y="6151563"/>
          <p14:tracePt t="27836" x="8842375" y="6138863"/>
          <p14:tracePt t="27842" x="8782050" y="6127750"/>
          <p14:tracePt t="27849" x="8696325" y="6091238"/>
          <p14:tracePt t="27858" x="8599488" y="6065838"/>
          <p14:tracePt t="27864" x="8537575" y="6054725"/>
          <p14:tracePt t="27873" x="8440738" y="6042025"/>
          <p14:tracePt t="27878" x="8367713" y="6042025"/>
          <p14:tracePt t="27887" x="8221663" y="6029325"/>
          <p14:tracePt t="27894" x="8135938" y="6029325"/>
          <p14:tracePt t="27901" x="8050213" y="6029325"/>
          <p14:tracePt t="27909" x="7989888" y="6029325"/>
          <p14:tracePt t="27916" x="7916863" y="6029325"/>
          <p14:tracePt t="27923" x="7867650" y="6029325"/>
          <p14:tracePt t="27930" x="7807325" y="6029325"/>
          <p14:tracePt t="27937" x="7747000" y="6054725"/>
          <p14:tracePt t="27945" x="7673975" y="6065838"/>
          <p14:tracePt t="27952" x="7648575" y="6065838"/>
          <p14:tracePt t="27960" x="7612063" y="6078538"/>
          <p14:tracePt t="27967" x="7588250" y="6102350"/>
          <p14:tracePt t="27975" x="7564438" y="6102350"/>
          <p14:tracePt t="27981" x="7539038" y="6115050"/>
          <p14:tracePt t="27989" x="7515225" y="6127750"/>
          <p14:tracePt t="28004" x="7502525" y="6138863"/>
          <p14:tracePt t="28012" x="7489825" y="6138863"/>
          <p14:tracePt t="28019" x="7489825" y="6151563"/>
          <p14:tracePt t="28025" x="7478713" y="6164263"/>
          <p14:tracePt t="28040" x="7466013" y="6175375"/>
          <p14:tracePt t="28047" x="7466013" y="6188075"/>
          <p14:tracePt t="28054" x="7453313" y="6188075"/>
          <p14:tracePt t="28062" x="7442200" y="6200775"/>
          <p14:tracePt t="28070" x="7442200" y="6211888"/>
          <p14:tracePt t="28084" x="7442200" y="6224588"/>
          <p14:tracePt t="28092" x="7429500" y="6224588"/>
          <p14:tracePt t="28098" x="7429500" y="6237288"/>
          <p14:tracePt t="28114" x="7429500" y="6248400"/>
          <p14:tracePt t="28121" x="7429500" y="6261100"/>
          <p14:tracePt t="28142" x="7442200" y="6273800"/>
          <p14:tracePt t="28150" x="7466013" y="6284913"/>
          <p14:tracePt t="28158" x="7502525" y="6297613"/>
          <p14:tracePt t="28164" x="7539038" y="6310313"/>
          <p14:tracePt t="28171" x="7600950" y="6334125"/>
          <p14:tracePt t="28178" x="7648575" y="6346825"/>
          <p14:tracePt t="28187" x="7697788" y="6357938"/>
          <p14:tracePt t="28195" x="7783513" y="6370638"/>
          <p14:tracePt t="28201" x="7916863" y="6407150"/>
          <p14:tracePt t="28209" x="8039100" y="6419850"/>
          <p14:tracePt t="28215" x="8148638" y="6430963"/>
          <p14:tracePt t="28223" x="8331200" y="6430963"/>
          <p14:tracePt t="28231" x="8489950" y="6430963"/>
          <p14:tracePt t="28238" x="8647113" y="6430963"/>
          <p14:tracePt t="28245" x="8782050" y="6430963"/>
          <p14:tracePt t="28253" x="8951913" y="6430963"/>
          <p14:tracePt t="28260" x="9086850" y="6430963"/>
          <p14:tracePt t="28267" x="9256713" y="6430963"/>
          <p14:tracePt t="28275" x="9390063" y="6394450"/>
          <p14:tracePt t="28281" x="9512300" y="6370638"/>
          <p14:tracePt t="28288" x="9658350" y="6346825"/>
          <p14:tracePt t="28296" x="9793288" y="6334125"/>
          <p14:tracePt t="28303" x="9890125" y="6321425"/>
          <p14:tracePt t="28311" x="9926638" y="6310313"/>
          <p14:tracePt t="28319" x="9950450" y="6310313"/>
          <p14:tracePt t="35025" x="9939338" y="6310313"/>
          <p14:tracePt t="35032" x="9913938" y="6321425"/>
          <p14:tracePt t="35039" x="9890125" y="6321425"/>
          <p14:tracePt t="35047" x="9866313" y="6334125"/>
          <p14:tracePt t="35054" x="9840913" y="6346825"/>
          <p14:tracePt t="35060" x="9793288" y="6357938"/>
          <p14:tracePt t="35068" x="9756775" y="6357938"/>
          <p14:tracePt t="35075" x="9720263" y="6370638"/>
          <p14:tracePt t="35082" x="9671050" y="6383338"/>
          <p14:tracePt t="35090" x="9598025" y="6394450"/>
          <p14:tracePt t="35097" x="9548813" y="6394450"/>
          <p14:tracePt t="35105" x="9488488" y="6407150"/>
          <p14:tracePt t="35112" x="9390063" y="6407150"/>
          <p14:tracePt t="35119" x="9256713" y="6407150"/>
          <p14:tracePt t="35127" x="9110663" y="6407150"/>
          <p14:tracePt t="35133" x="9013825" y="6407150"/>
          <p14:tracePt t="35141" x="8866188" y="6394450"/>
          <p14:tracePt t="35149" x="8720138" y="6357938"/>
          <p14:tracePt t="35157" x="8550275" y="6334125"/>
          <p14:tracePt t="35164" x="8428038" y="6310313"/>
          <p14:tracePt t="35171" x="8294688" y="6297613"/>
          <p14:tracePt t="35178" x="8172450" y="6273800"/>
          <p14:tracePt t="35185" x="8062913" y="6248400"/>
          <p14:tracePt t="35193" x="7929563" y="6248400"/>
          <p14:tracePt t="35200" x="7843838" y="6237288"/>
          <p14:tracePt t="35206" x="7721600" y="6237288"/>
          <p14:tracePt t="35215" x="7648575" y="6237288"/>
          <p14:tracePt t="35222" x="7612063" y="6237288"/>
          <p14:tracePt t="35229" x="7575550" y="6237288"/>
          <p14:tracePt t="35236" x="7551738" y="6237288"/>
          <p14:tracePt t="35243" x="7526338" y="6237288"/>
          <p14:tracePt t="35251" x="7502525" y="6237288"/>
          <p14:tracePt t="35259" x="7489825" y="6237288"/>
          <p14:tracePt t="35273" x="7478713" y="6237288"/>
          <p14:tracePt t="35281" x="7466013" y="6237288"/>
          <p14:tracePt t="35684" x="7453313" y="6237288"/>
          <p14:tracePt t="35701" x="7429500" y="6237288"/>
          <p14:tracePt t="35707" x="7416800" y="6237288"/>
          <p14:tracePt t="35713" x="7392988" y="6237288"/>
          <p14:tracePt t="35720" x="7369175" y="6237288"/>
          <p14:tracePt t="35726" x="7343775" y="6237288"/>
          <p14:tracePt t="35734" x="7307263" y="6237288"/>
          <p14:tracePt t="35742" x="7296150" y="6237288"/>
          <p14:tracePt t="35749" x="7259638" y="6237288"/>
          <p14:tracePt t="35756" x="7234238" y="6237288"/>
          <p14:tracePt t="35763" x="7223125" y="6237288"/>
          <p14:tracePt t="35771" x="7197725" y="6248400"/>
          <p14:tracePt t="35778" x="7186613" y="6248400"/>
          <p14:tracePt t="35785" x="7173913" y="6248400"/>
          <p14:tracePt t="35793" x="7161213" y="6261100"/>
          <p14:tracePt t="35807" x="7150100" y="6273800"/>
          <p14:tracePt t="35822" x="7150100" y="6284913"/>
          <p14:tracePt t="35836" x="7150100" y="6297613"/>
          <p14:tracePt t="35843" x="7150100" y="6310313"/>
          <p14:tracePt t="35851" x="7150100" y="6321425"/>
          <p14:tracePt t="35859" x="7150100" y="6334125"/>
          <p14:tracePt t="35865" x="7161213" y="6346825"/>
          <p14:tracePt t="35874" x="7173913" y="6370638"/>
          <p14:tracePt t="35881" x="7197725" y="6383338"/>
          <p14:tracePt t="35888" x="7234238" y="6407150"/>
          <p14:tracePt t="35896" x="7283450" y="6430963"/>
          <p14:tracePt t="35903" x="7332663" y="6443663"/>
          <p14:tracePt t="35910" x="7392988" y="6456363"/>
          <p14:tracePt t="35917" x="7453313" y="6467475"/>
          <p14:tracePt t="35925" x="7575550" y="6480175"/>
          <p14:tracePt t="35932" x="7661275" y="6492875"/>
          <p14:tracePt t="35939" x="7758113" y="6492875"/>
          <p14:tracePt t="35946" x="7856538" y="6492875"/>
          <p14:tracePt t="35953" x="7977188" y="6492875"/>
          <p14:tracePt t="35960" x="8099425" y="6492875"/>
          <p14:tracePt t="35968" x="8172450" y="6492875"/>
          <p14:tracePt t="35976" x="8221663" y="6480175"/>
          <p14:tracePt t="35983" x="8245475" y="6480175"/>
          <p14:tracePt t="36225" x="8258175" y="6480175"/>
          <p14:tracePt t="36232" x="8270875" y="6480175"/>
          <p14:tracePt t="36239" x="8307388" y="6480175"/>
          <p14:tracePt t="36246" x="8355013" y="6480175"/>
          <p14:tracePt t="36254" x="8404225" y="6480175"/>
          <p14:tracePt t="36261" x="8453438" y="6480175"/>
          <p14:tracePt t="36268" x="8562975" y="6480175"/>
          <p14:tracePt t="36275" x="8647113" y="6492875"/>
          <p14:tracePt t="36283" x="8745538" y="6503988"/>
          <p14:tracePt t="36290" x="8855075" y="6516688"/>
          <p14:tracePt t="36299" x="8951913" y="6529388"/>
          <p14:tracePt t="36306" x="9074150" y="6529388"/>
          <p14:tracePt t="36312" x="9147175" y="6529388"/>
          <p14:tracePt t="36319" x="9232900" y="6529388"/>
          <p14:tracePt t="36328" x="9317038" y="6529388"/>
          <p14:tracePt t="36334" x="9366250" y="6529388"/>
          <p14:tracePt t="36342" x="9451975" y="6529388"/>
          <p14:tracePt t="36349" x="9488488" y="6529388"/>
          <p14:tracePt t="36356" x="9525000" y="6529388"/>
          <p14:tracePt t="36364" x="9561513" y="6516688"/>
          <p14:tracePt t="36371" x="9572625" y="6503988"/>
          <p14:tracePt t="36379" x="9598025" y="6492875"/>
          <p14:tracePt t="36386" x="9609138" y="6480175"/>
          <p14:tracePt t="36393" x="9634538" y="6456363"/>
          <p14:tracePt t="36400" x="9634538" y="6430963"/>
          <p14:tracePt t="36408" x="9634538" y="6419850"/>
          <p14:tracePt t="36415" x="9634538" y="6394450"/>
          <p14:tracePt t="36422" x="9634538" y="6370638"/>
          <p14:tracePt t="36429" x="9634538" y="6357938"/>
          <p14:tracePt t="36436" x="9621838" y="6334125"/>
          <p14:tracePt t="36444" x="9598025" y="6310313"/>
          <p14:tracePt t="36451" x="9548813" y="6284913"/>
          <p14:tracePt t="36460" x="9402763" y="6211888"/>
          <p14:tracePt t="36467" x="9280525" y="6175375"/>
          <p14:tracePt t="36473" x="9147175" y="6151563"/>
          <p14:tracePt t="36480" x="8977313" y="6115050"/>
          <p14:tracePt t="36487" x="8683625" y="6091238"/>
          <p14:tracePt t="36496" x="8464550" y="6065838"/>
          <p14:tracePt t="36502" x="8258175" y="6054725"/>
          <p14:tracePt t="36511" x="7831138" y="6054725"/>
          <p14:tracePt t="36517" x="7648575" y="6054725"/>
          <p14:tracePt t="36525" x="7405688" y="6054725"/>
          <p14:tracePt t="36532" x="7270750" y="6054725"/>
          <p14:tracePt t="36539" x="7124700" y="6054725"/>
          <p14:tracePt t="36547" x="7015163" y="6078538"/>
          <p14:tracePt t="36554" x="6894513" y="6102350"/>
          <p14:tracePt t="36562" x="6796088" y="6138863"/>
          <p14:tracePt t="36568" x="6723063" y="6151563"/>
          <p14:tracePt t="36576" x="6637338" y="6175375"/>
          <p14:tracePt t="36583" x="6613525" y="6200775"/>
          <p14:tracePt t="36591" x="6589713" y="6211888"/>
          <p14:tracePt t="36599" x="6577013" y="6211888"/>
          <p14:tracePt t="36605" x="6564313" y="6237288"/>
          <p14:tracePt t="36612" x="6553200" y="6248400"/>
          <p14:tracePt t="36620" x="6553200" y="6261100"/>
          <p14:tracePt t="36628" x="6540500" y="6273800"/>
          <p14:tracePt t="36635" x="6540500" y="6284913"/>
          <p14:tracePt t="36642" x="6540500" y="6310313"/>
          <p14:tracePt t="36649" x="6540500" y="6334125"/>
          <p14:tracePt t="36657" x="6564313" y="6370638"/>
          <p14:tracePt t="36664" x="6589713" y="6394450"/>
          <p14:tracePt t="36671" x="6626225" y="6419850"/>
          <p14:tracePt t="36679" x="6673850" y="6456363"/>
          <p14:tracePt t="36686" x="6772275" y="6503988"/>
          <p14:tracePt t="36693" x="6881813" y="6553200"/>
          <p14:tracePt t="36700" x="7004050" y="6589713"/>
          <p14:tracePt t="36708" x="7124700" y="6626225"/>
          <p14:tracePt t="36716" x="7223125" y="6638925"/>
          <p14:tracePt t="36723" x="7332663" y="6651625"/>
          <p14:tracePt t="36730" x="7564438" y="6662738"/>
          <p14:tracePt t="36736" x="7758113" y="6662738"/>
          <p14:tracePt t="36744" x="7989888" y="6662738"/>
          <p14:tracePt t="36752" x="8208963" y="6662738"/>
          <p14:tracePt t="36760" x="8428038" y="6626225"/>
          <p14:tracePt t="36766" x="8537575" y="6615113"/>
          <p14:tracePt t="36774" x="8709025" y="6578600"/>
          <p14:tracePt t="36782" x="8818563" y="6553200"/>
          <p14:tracePt t="36789" x="8902700" y="6516688"/>
          <p14:tracePt t="36796" x="9001125" y="6503988"/>
          <p14:tracePt t="36803" x="9050338" y="6480175"/>
          <p14:tracePt t="36811" x="9086850" y="6467475"/>
          <p14:tracePt t="44167" x="9061450" y="6456363"/>
          <p14:tracePt t="44181" x="9037638" y="6456363"/>
          <p14:tracePt t="44189" x="9013825" y="6443663"/>
          <p14:tracePt t="44197" x="8977313" y="6430963"/>
          <p14:tracePt t="44204" x="8951913" y="6419850"/>
          <p14:tracePt t="44211" x="8928100" y="6419850"/>
          <p14:tracePt t="44219" x="8891588" y="6394450"/>
          <p14:tracePt t="44226" x="8842375" y="6383338"/>
          <p14:tracePt t="44233" x="8782050" y="6357938"/>
          <p14:tracePt t="44241" x="8745538" y="6334125"/>
          <p14:tracePt t="44248" x="8696325" y="6321425"/>
          <p14:tracePt t="44255" x="8659813" y="6284913"/>
          <p14:tracePt t="44262" x="8610600" y="6284913"/>
          <p14:tracePt t="44270" x="8526463" y="6237288"/>
          <p14:tracePt t="44278" x="8453438" y="6224588"/>
          <p14:tracePt t="44284" x="8416925" y="6211888"/>
          <p14:tracePt t="44292" x="8343900" y="6188075"/>
          <p14:tracePt t="44300" x="8307388" y="6175375"/>
          <p14:tracePt t="44306" x="8281988" y="6164263"/>
          <p14:tracePt t="44314" x="8245475" y="6164263"/>
          <p14:tracePt t="44321" x="8221663" y="6164263"/>
          <p14:tracePt t="44329" x="8208963" y="6164263"/>
          <p14:tracePt t="44336" x="8196263" y="6151563"/>
          <p14:tracePt t="44350" x="8185150" y="6151563"/>
          <p14:tracePt t="44379" x="8172450" y="6151563"/>
          <p14:tracePt t="44467" x="8196263" y="6151563"/>
          <p14:tracePt t="44474" x="8221663" y="6151563"/>
          <p14:tracePt t="44481" x="8245475" y="6151563"/>
          <p14:tracePt t="44489" x="8270875" y="6151563"/>
          <p14:tracePt t="44496" x="8294688" y="6151563"/>
          <p14:tracePt t="44503" x="8318500" y="6151563"/>
          <p14:tracePt t="44511" x="8355013" y="6151563"/>
          <p14:tracePt t="44518" x="8391525" y="6164263"/>
          <p14:tracePt t="44525" x="8416925" y="6164263"/>
          <p14:tracePt t="44533" x="8440738" y="6175375"/>
          <p14:tracePt t="44540" x="8464550" y="6175375"/>
          <p14:tracePt t="44547" x="8489950" y="6188075"/>
          <p14:tracePt t="44555" x="8513763" y="6188075"/>
          <p14:tracePt t="44562" x="8526463" y="6188075"/>
          <p14:tracePt t="44572" x="8550275" y="6200775"/>
          <p14:tracePt t="44577" x="8562975" y="6200775"/>
          <p14:tracePt t="44584" x="8586788" y="6200775"/>
          <p14:tracePt t="44591" x="8599488" y="6200775"/>
          <p14:tracePt t="44599" x="8610600" y="6211888"/>
          <p14:tracePt t="44606" x="8636000" y="6211888"/>
          <p14:tracePt t="44621" x="8647113" y="6211888"/>
          <p14:tracePt t="44628" x="8659813" y="6211888"/>
          <p14:tracePt t="44636" x="8672513" y="6211888"/>
          <p14:tracePt t="44642" x="8683625" y="6211888"/>
          <p14:tracePt t="44664" x="8696325" y="6211888"/>
          <p14:tracePt t="44972" x="8672513" y="6211888"/>
          <p14:tracePt t="44979" x="8636000" y="6200775"/>
          <p14:tracePt t="44987" x="8599488" y="6188075"/>
          <p14:tracePt t="44995" x="8526463" y="6175375"/>
          <p14:tracePt t="45003" x="8440738" y="6151563"/>
          <p14:tracePt t="45010" x="8343900" y="6102350"/>
          <p14:tracePt t="45017" x="8232775" y="6054725"/>
          <p14:tracePt t="45023" x="8075613" y="5969000"/>
          <p14:tracePt t="45032" x="7600950" y="5761038"/>
          <p14:tracePt t="45039" x="7429500" y="5688013"/>
          <p14:tracePt t="45047" x="7051675" y="5541963"/>
          <p14:tracePt t="45053" x="6808788" y="5457825"/>
          <p14:tracePt t="45061" x="6467475" y="5322888"/>
          <p14:tracePt t="45068" x="6284913" y="5226050"/>
          <p14:tracePt t="45076" x="6151563" y="5164138"/>
          <p14:tracePt t="45083" x="6029325" y="5103813"/>
          <p14:tracePt t="45089" x="5883275" y="5067300"/>
          <p14:tracePt t="45096" x="5748338" y="5006975"/>
          <p14:tracePt t="45104" x="5675313" y="4994275"/>
          <p14:tracePt t="45111" x="5627688" y="4981575"/>
          <p14:tracePt t="45120" x="5591175" y="4970463"/>
          <p14:tracePt t="45127" x="5565775" y="4957763"/>
          <p14:tracePt t="45134" x="5554663" y="4957763"/>
          <p14:tracePt t="45325" x="5541963" y="4957763"/>
          <p14:tracePt t="45331" x="5529263" y="4933950"/>
          <p14:tracePt t="45338" x="5505450" y="4908550"/>
          <p14:tracePt t="45345" x="5456238" y="4860925"/>
          <p14:tracePt t="45353" x="5395913" y="4799013"/>
          <p14:tracePt t="45361" x="5310188" y="4725988"/>
          <p14:tracePt t="45368" x="5187950" y="4629150"/>
          <p14:tracePt t="45376" x="5067300" y="4543425"/>
          <p14:tracePt t="45383" x="4895850" y="4397375"/>
          <p14:tracePt t="45389" x="4591050" y="4154488"/>
          <p14:tracePt t="45398" x="4251325" y="3910013"/>
          <p14:tracePt t="45405" x="4116388" y="3836988"/>
          <p14:tracePt t="45412" x="3983038" y="3740150"/>
          <p14:tracePt t="45420" x="3848100" y="3690938"/>
          <p14:tracePt t="45427" x="3714750" y="3641725"/>
          <p14:tracePt t="45434" x="3592513" y="3617913"/>
          <p14:tracePt t="45441" x="3482975" y="3605213"/>
          <p14:tracePt t="45449" x="3349625" y="3605213"/>
          <p14:tracePt t="45456" x="3276600" y="3605213"/>
          <p14:tracePt t="45462" x="3178175" y="3605213"/>
          <p14:tracePt t="45470" x="3105150" y="3641725"/>
          <p14:tracePt t="45478" x="3032125" y="3690938"/>
          <p14:tracePt t="45485" x="2984500" y="3740150"/>
          <p14:tracePt t="45493" x="2922588" y="3800475"/>
          <p14:tracePt t="45500" x="2874963" y="3836988"/>
          <p14:tracePt t="45506" x="2849563" y="3873500"/>
          <p14:tracePt t="45515" x="2838450" y="3897313"/>
          <p14:tracePt t="45521" x="2813050" y="3922713"/>
          <p14:tracePt t="45529" x="2789238" y="3959225"/>
          <p14:tracePt t="45536" x="2776538" y="3970338"/>
          <p14:tracePt t="45544" x="2776538" y="4019550"/>
          <p14:tracePt t="45551" x="2776538" y="4043363"/>
          <p14:tracePt t="45558" x="2776538" y="4092575"/>
          <p14:tracePt t="45566" x="2776538" y="4141788"/>
          <p14:tracePt t="45572" x="2813050" y="4191000"/>
          <p14:tracePt t="45580" x="2838450" y="4227513"/>
          <p14:tracePt t="45587" x="2886075" y="4275138"/>
          <p14:tracePt t="45595" x="2947988" y="4337050"/>
          <p14:tracePt t="45603" x="3032125" y="4384675"/>
          <p14:tracePt t="45609" x="3141663" y="4457700"/>
          <p14:tracePt t="45617" x="3227388" y="4530725"/>
          <p14:tracePt t="45624" x="3300413" y="4567238"/>
          <p14:tracePt t="45632" x="3422650" y="4629150"/>
          <p14:tracePt t="45639" x="3556000" y="4702175"/>
          <p14:tracePt t="45646" x="3727450" y="4775200"/>
          <p14:tracePt t="45653" x="3824288" y="4799013"/>
          <p14:tracePt t="45661" x="3995738" y="4835525"/>
          <p14:tracePt t="45669" x="4105275" y="4860925"/>
          <p14:tracePt t="45676" x="4238625" y="4860925"/>
          <p14:tracePt t="45683" x="4371975" y="4860925"/>
          <p14:tracePt t="45689" x="4494213" y="4860925"/>
          <p14:tracePt t="45697" x="4627563" y="4860925"/>
          <p14:tracePt t="45705" x="4725988" y="4835525"/>
          <p14:tracePt t="45712" x="4811713" y="4811713"/>
          <p14:tracePt t="45720" x="4908550" y="4775200"/>
          <p14:tracePt t="45726" x="4957763" y="4738688"/>
          <p14:tracePt t="45734" x="5054600" y="4678363"/>
          <p14:tracePt t="45741" x="5091113" y="4640263"/>
          <p14:tracePt t="45750" x="5140325" y="4603750"/>
          <p14:tracePt t="45756" x="5151438" y="4556125"/>
          <p14:tracePt t="45764" x="5176838" y="4470400"/>
          <p14:tracePt t="45770" x="5187950" y="4384675"/>
          <p14:tracePt t="45778" x="5187950" y="4275138"/>
          <p14:tracePt t="45786" x="5187950" y="4214813"/>
          <p14:tracePt t="45793" x="5164138" y="4092575"/>
          <p14:tracePt t="45800" x="5114925" y="3970338"/>
          <p14:tracePt t="45807" x="5030788" y="3849688"/>
          <p14:tracePt t="45815" x="4945063" y="3714750"/>
          <p14:tracePt t="45822" x="4872038" y="3630613"/>
          <p14:tracePt t="45828" x="4775200" y="3532188"/>
          <p14:tracePt t="45836" x="4689475" y="3459163"/>
          <p14:tracePt t="45844" x="4567238" y="3386138"/>
          <p14:tracePt t="45850" x="4481513" y="3349625"/>
          <p14:tracePt t="45858" x="4384675" y="3313113"/>
          <p14:tracePt t="45865" x="4262438" y="3300413"/>
          <p14:tracePt t="45873" x="4165600" y="3300413"/>
          <p14:tracePt t="45880" x="4068763" y="3300413"/>
          <p14:tracePt t="45887" x="3959225" y="3300413"/>
          <p14:tracePt t="45896" x="3848100" y="3349625"/>
          <p14:tracePt t="45903" x="3775075" y="3386138"/>
          <p14:tracePt t="45910" x="3690938" y="3471863"/>
          <p14:tracePt t="45917" x="3617913" y="3544888"/>
          <p14:tracePt t="45925" x="3556000" y="3617913"/>
          <p14:tracePt t="45932" x="3508375" y="3678238"/>
          <p14:tracePt t="45939" x="3422650" y="3800475"/>
          <p14:tracePt t="45946" x="3362325" y="3933825"/>
          <p14:tracePt t="45953" x="3300413" y="4068763"/>
          <p14:tracePt t="45961" x="3263900" y="4165600"/>
          <p14:tracePt t="45968" x="3252788" y="4251325"/>
          <p14:tracePt t="45976" x="3240088" y="4337050"/>
          <p14:tracePt t="45983" x="3240088" y="4421188"/>
          <p14:tracePt t="45990" x="3240088" y="4556125"/>
          <p14:tracePt t="45997" x="3276600" y="4665663"/>
          <p14:tracePt t="46005" x="3336925" y="4775200"/>
          <p14:tracePt t="46012" x="3398838" y="4848225"/>
          <p14:tracePt t="46020" x="3471863" y="4933950"/>
          <p14:tracePt t="46027" x="3581400" y="5054600"/>
          <p14:tracePt t="46035" x="3702050" y="5164138"/>
          <p14:tracePt t="46041" x="3836988" y="5262563"/>
          <p14:tracePt t="46049" x="4043363" y="5395913"/>
          <p14:tracePt t="46056" x="4105275" y="5421313"/>
          <p14:tracePt t="46063" x="4225925" y="5494338"/>
          <p14:tracePt t="46385" x="4214813" y="5481638"/>
          <p14:tracePt t="46393" x="4202113" y="5481638"/>
          <p14:tracePt t="46400" x="4189413" y="5468938"/>
          <p14:tracePt t="46408" x="4178300" y="5457825"/>
          <p14:tracePt t="46415" x="4152900" y="5457825"/>
          <p14:tracePt t="46422" x="4129088" y="5457825"/>
          <p14:tracePt t="46430" x="4092575" y="5445125"/>
          <p14:tracePt t="46437" x="4056063" y="5445125"/>
          <p14:tracePt t="46443" x="4019550" y="5432425"/>
          <p14:tracePt t="46451" x="3970338" y="5432425"/>
          <p14:tracePt t="46459" x="3933825" y="5432425"/>
          <p14:tracePt t="46467" x="3884613" y="5432425"/>
          <p14:tracePt t="46473" x="3848100" y="5432425"/>
          <p14:tracePt t="46481" x="3775075" y="5445125"/>
          <p14:tracePt t="46488" x="3727450" y="5457825"/>
          <p14:tracePt t="46496" x="3665538" y="5481638"/>
          <p14:tracePt t="46503" x="3605213" y="5518150"/>
          <p14:tracePt t="46510" x="3568700" y="5541963"/>
          <p14:tracePt t="46518" x="3519488" y="5554663"/>
          <p14:tracePt t="46524" x="3495675" y="5578475"/>
          <p14:tracePt t="46532" x="3471863" y="5591175"/>
          <p14:tracePt t="46540" x="3446463" y="5614988"/>
          <p14:tracePt t="46554" x="3435350" y="5627688"/>
          <p14:tracePt t="46561" x="3435350" y="5640388"/>
          <p14:tracePt t="46568" x="3435350" y="5651500"/>
          <p14:tracePt t="46576" x="3422650" y="5651500"/>
          <p14:tracePt t="46584" x="3422650" y="5676900"/>
          <p14:tracePt t="46590" x="3422650" y="5688013"/>
          <p14:tracePt t="46598" x="3422650" y="5724525"/>
          <p14:tracePt t="46605" x="3422650" y="5749925"/>
          <p14:tracePt t="46613" x="3422650" y="5761038"/>
          <p14:tracePt t="46620" x="3422650" y="5797550"/>
          <p14:tracePt t="46628" x="3446463" y="5822950"/>
          <p14:tracePt t="46635" x="3446463" y="5834063"/>
          <p14:tracePt t="46642" x="3482975" y="5859463"/>
          <p14:tracePt t="46649" x="3495675" y="5883275"/>
          <p14:tracePt t="46656" x="3532188" y="5919788"/>
          <p14:tracePt t="46664" x="3568700" y="5956300"/>
          <p14:tracePt t="46671" x="3592513" y="5981700"/>
          <p14:tracePt t="46679" x="3665538" y="6042025"/>
          <p14:tracePt t="46687" x="3727450" y="6091238"/>
          <p14:tracePt t="46692" x="3824288" y="6138863"/>
          <p14:tracePt t="46700" x="3933825" y="6188075"/>
          <p14:tracePt t="46708" x="4006850" y="6211888"/>
          <p14:tracePt t="46714" x="4079875" y="6248400"/>
          <p14:tracePt t="46722" x="4141788" y="6284913"/>
          <p14:tracePt t="46730" x="4225925" y="6310313"/>
          <p14:tracePt t="46737" x="4287838" y="6334125"/>
          <p14:tracePt t="46744" x="4335463" y="6346825"/>
          <p14:tracePt t="46751" x="4408488" y="6357938"/>
          <p14:tracePt t="46759" x="4457700" y="6357938"/>
          <p14:tracePt t="46767" x="4494213" y="6357938"/>
          <p14:tracePt t="46773" x="4530725" y="6357938"/>
          <p14:tracePt t="46781" x="4567238" y="6357938"/>
          <p14:tracePt t="46788" x="4591050" y="6357938"/>
          <p14:tracePt t="46796" x="4627563" y="6334125"/>
          <p14:tracePt t="46802" x="4665663" y="6334125"/>
          <p14:tracePt t="46809" x="4689475" y="6297613"/>
          <p14:tracePt t="46817" x="4713288" y="6273800"/>
          <p14:tracePt t="46824" x="4749800" y="6200775"/>
          <p14:tracePt t="46832" x="4775200" y="6127750"/>
          <p14:tracePt t="46840" x="4799013" y="6042025"/>
          <p14:tracePt t="46847" x="4799013" y="5981700"/>
          <p14:tracePt t="46854" x="4799013" y="5883275"/>
          <p14:tracePt t="46861" x="4799013" y="5773738"/>
          <p14:tracePt t="46869" x="4762500" y="5664200"/>
          <p14:tracePt t="46876" x="4725988" y="5591175"/>
          <p14:tracePt t="46884" x="4676775" y="5530850"/>
          <p14:tracePt t="46890" x="4627563" y="5481638"/>
          <p14:tracePt t="46899" x="4506913" y="5372100"/>
          <p14:tracePt t="46905" x="4433888" y="5286375"/>
          <p14:tracePt t="46913" x="4298950" y="5200650"/>
          <p14:tracePt t="46920" x="4202113" y="5116513"/>
          <p14:tracePt t="46927" x="4092575" y="5067300"/>
          <p14:tracePt t="46934" x="3959225" y="5006975"/>
          <p14:tracePt t="46942" x="3824288" y="4970463"/>
          <p14:tracePt t="46949" x="3714750" y="4945063"/>
          <p14:tracePt t="46956" x="3617913" y="4933950"/>
          <p14:tracePt t="46964" x="3556000" y="4933950"/>
          <p14:tracePt t="46971" x="3471863" y="4933950"/>
          <p14:tracePt t="46979" x="3398838" y="4945063"/>
          <p14:tracePt t="46987" x="3349625" y="4970463"/>
          <p14:tracePt t="46994" x="3300413" y="4994275"/>
          <p14:tracePt t="47001" x="3263900" y="5030788"/>
          <p14:tracePt t="47008" x="3214688" y="5067300"/>
          <p14:tracePt t="47015" x="3190875" y="5091113"/>
          <p14:tracePt t="47022" x="3154363" y="5127625"/>
          <p14:tracePt t="47030" x="3117850" y="5153025"/>
          <p14:tracePt t="47037" x="3105150" y="5176838"/>
          <p14:tracePt t="47044" x="3081338" y="5237163"/>
          <p14:tracePt t="47051" x="3044825" y="5311775"/>
          <p14:tracePt t="47058" x="3044825" y="5359400"/>
          <p14:tracePt t="47067" x="3032125" y="5421313"/>
          <p14:tracePt t="47073" x="3032125" y="5457825"/>
          <p14:tracePt t="47081" x="3032125" y="5518150"/>
          <p14:tracePt t="47088" x="3032125" y="5541963"/>
          <p14:tracePt t="47096" x="3068638" y="5614988"/>
          <p14:tracePt t="47103" x="3094038" y="5676900"/>
          <p14:tracePt t="47110" x="3141663" y="5749925"/>
          <p14:tracePt t="47118" x="3190875" y="5797550"/>
          <p14:tracePt t="47125" x="3240088" y="5834063"/>
          <p14:tracePt t="47133" x="3313113" y="5895975"/>
          <p14:tracePt t="47139" x="3398838" y="5956300"/>
          <p14:tracePt t="47147" x="3508375" y="6018213"/>
          <p14:tracePt t="47154" x="3592513" y="6054725"/>
          <p14:tracePt t="47161" x="3665538" y="6102350"/>
          <p14:tracePt t="47168" x="3738563" y="6138863"/>
          <p14:tracePt t="47176" x="3787775" y="6175375"/>
          <p14:tracePt t="47183" x="3860800" y="6200775"/>
          <p14:tracePt t="47190" x="3921125" y="6211888"/>
          <p14:tracePt t="47199" x="4006850" y="6224588"/>
          <p14:tracePt t="47205" x="4056063" y="6237288"/>
          <p14:tracePt t="47213" x="4141788" y="6248400"/>
          <p14:tracePt t="47220" x="4178300" y="6248400"/>
          <p14:tracePt t="47228" x="4238625" y="6248400"/>
          <p14:tracePt t="47235" x="4275138" y="6248400"/>
          <p14:tracePt t="47242" x="4348163" y="6237288"/>
          <p14:tracePt t="47249" x="4397375" y="6211888"/>
          <p14:tracePt t="47256" x="4421188" y="6188075"/>
          <p14:tracePt t="47264" x="4481513" y="6164263"/>
          <p14:tracePt t="47272" x="4494213" y="6151563"/>
          <p14:tracePt t="48041" x="4506913" y="6151563"/>
          <p14:tracePt t="48048" x="4530725" y="6164263"/>
          <p14:tracePt t="48056" x="4579938" y="6188075"/>
          <p14:tracePt t="48062" x="4652963" y="6200775"/>
          <p14:tracePt t="48069" x="4738688" y="6248400"/>
          <p14:tracePt t="48076" x="4945063" y="6310313"/>
          <p14:tracePt t="48084" x="5127625" y="6383338"/>
          <p14:tracePt t="48091" x="5492750" y="6503988"/>
          <p14:tracePt t="48099" x="5907088" y="6651625"/>
          <p14:tracePt t="48106" x="6175375" y="6735763"/>
          <p14:tracePt t="48113" x="6564313" y="6821488"/>
          <p14:tracePt t="48421" x="8501063" y="6821488"/>
          <p14:tracePt t="48428" x="8501063" y="6797675"/>
          <p14:tracePt t="48435" x="8501063" y="6784975"/>
          <p14:tracePt t="48443" x="8501063" y="6772275"/>
          <p14:tracePt t="48450" x="8501063" y="6761163"/>
          <p14:tracePt t="48457" x="8501063" y="6748463"/>
          <p14:tracePt t="48465" x="8501063" y="6735763"/>
          <p14:tracePt t="48471" x="8501063" y="6724650"/>
          <p14:tracePt t="48479" x="8501063" y="6699250"/>
          <p14:tracePt t="48488" x="8489950" y="6662738"/>
          <p14:tracePt t="48494" x="8489950" y="6638925"/>
          <p14:tracePt t="48502" x="8489950" y="6626225"/>
          <p14:tracePt t="48508" x="8477250" y="6602413"/>
          <p14:tracePt t="48517" x="8464550" y="6578600"/>
          <p14:tracePt t="48523" x="8464550" y="6540500"/>
          <p14:tracePt t="48531" x="8440738" y="6516688"/>
          <p14:tracePt t="48538" x="8416925" y="6492875"/>
          <p14:tracePt t="48546" x="8391525" y="6467475"/>
          <p14:tracePt t="48552" x="8367713" y="6443663"/>
          <p14:tracePt t="48559" x="8331200" y="6419850"/>
          <p14:tracePt t="48567" x="8281988" y="6394450"/>
          <p14:tracePt t="48574" x="8258175" y="6370638"/>
          <p14:tracePt t="48582" x="8185150" y="6346825"/>
          <p14:tracePt t="48589" x="8123238" y="6321425"/>
          <p14:tracePt t="48596" x="8039100" y="6310313"/>
          <p14:tracePt t="48605" x="7966075" y="6297613"/>
          <p14:tracePt t="48611" x="7904163" y="6297613"/>
          <p14:tracePt t="48619" x="7843838" y="6284913"/>
          <p14:tracePt t="48625" x="7807325" y="6284913"/>
          <p14:tracePt t="48633" x="7770813" y="6284913"/>
          <p14:tracePt t="48640" x="7734300" y="6284913"/>
          <p14:tracePt t="48648" x="7710488" y="6284913"/>
          <p14:tracePt t="48655" x="7673975" y="6284913"/>
          <p14:tracePt t="48663" x="7648575" y="6284913"/>
          <p14:tracePt t="48676" x="7624763" y="6284913"/>
          <p14:tracePt t="48685" x="7612063" y="6284913"/>
          <p14:tracePt t="48699" x="7588250" y="6297613"/>
          <p14:tracePt t="48714" x="7575550" y="6297613"/>
          <p14:tracePt t="48728" x="7575550" y="6310313"/>
          <p14:tracePt t="48736" x="7564438" y="6310313"/>
          <p14:tracePt t="48743" x="7564438" y="6321425"/>
          <p14:tracePt t="48765" x="7564438" y="6334125"/>
          <p14:tracePt t="48786" x="7564438" y="6346825"/>
          <p14:tracePt t="48802" x="7564438" y="6357938"/>
          <p14:tracePt t="48809" x="7564438" y="6370638"/>
          <p14:tracePt t="48817" x="7564438" y="6383338"/>
          <p14:tracePt t="48830" x="7575550" y="6407150"/>
          <p14:tracePt t="48841" x="7588250" y="6407150"/>
          <p14:tracePt t="48846" x="7600950" y="6419850"/>
          <p14:tracePt t="48854" x="7624763" y="6430963"/>
          <p14:tracePt t="48861" x="7648575" y="6443663"/>
          <p14:tracePt t="48868" x="7673975" y="6467475"/>
          <p14:tracePt t="48875" x="7710488" y="6467475"/>
          <p14:tracePt t="48881" x="7770813" y="6492875"/>
          <p14:tracePt t="48889" x="7794625" y="6503988"/>
          <p14:tracePt t="48896" x="7831138" y="6516688"/>
          <p14:tracePt t="48903" x="7867650" y="6516688"/>
          <p14:tracePt t="48910" x="7904163" y="6529388"/>
          <p14:tracePt t="48919" x="7953375" y="6540500"/>
          <p14:tracePt t="48926" x="7989888" y="6553200"/>
          <p14:tracePt t="48933" x="8050213" y="6553200"/>
          <p14:tracePt t="48940" x="8075613" y="6565900"/>
          <p14:tracePt t="48949" x="8112125" y="6565900"/>
          <p14:tracePt t="48955" x="8123238" y="6565900"/>
          <p14:tracePt t="48963" x="8159750" y="6565900"/>
          <p14:tracePt t="48970" x="8185150" y="6565900"/>
          <p14:tracePt t="48977" x="8208963" y="6565900"/>
          <p14:tracePt t="48985" x="8245475" y="6578600"/>
          <p14:tracePt t="48991" x="8270875" y="6578600"/>
          <p14:tracePt t="48999" x="8307388" y="6578600"/>
          <p14:tracePt t="49007" x="8331200" y="6578600"/>
          <p14:tracePt t="49013" x="8367713" y="6578600"/>
          <p14:tracePt t="49021" x="8391525" y="6578600"/>
          <p14:tracePt t="49027" x="8416925" y="6578600"/>
          <p14:tracePt t="49036" x="8453438" y="6578600"/>
          <p14:tracePt t="49043" x="8477250" y="6578600"/>
          <p14:tracePt t="49051" x="8513763" y="6578600"/>
          <p14:tracePt t="49058" x="8537575" y="6578600"/>
          <p14:tracePt t="49065" x="8586788" y="6565900"/>
          <p14:tracePt t="49071" x="8610600" y="6565900"/>
          <p14:tracePt t="49080" x="8647113" y="6565900"/>
          <p14:tracePt t="49088" x="8659813" y="6565900"/>
          <p14:tracePt t="49094" x="8683625" y="6553200"/>
          <p14:tracePt t="49102" x="8709025" y="6540500"/>
          <p14:tracePt t="49109" x="8745538" y="6540500"/>
          <p14:tracePt t="49117" x="8769350" y="6540500"/>
          <p14:tracePt t="49123" x="8782050" y="6529388"/>
          <p14:tracePt t="49130" x="8805863" y="6516688"/>
          <p14:tracePt t="49138" x="8829675" y="6503988"/>
          <p14:tracePt t="49145" x="8842375" y="6503988"/>
          <p14:tracePt t="49153" x="8855075" y="6492875"/>
          <p14:tracePt t="49160" x="8866188" y="6480175"/>
          <p14:tracePt t="49167" x="8878888" y="6480175"/>
          <p14:tracePt t="49174" x="8891588" y="6467475"/>
          <p14:tracePt t="49181" x="8902700" y="6456363"/>
          <p14:tracePt t="49189" x="8915400" y="6443663"/>
          <p14:tracePt t="49205" x="8928100" y="6430963"/>
          <p14:tracePt t="49211" x="8939213" y="6419850"/>
          <p14:tracePt t="49219" x="8951913" y="6407150"/>
          <p14:tracePt t="49226" x="8951913" y="6383338"/>
          <p14:tracePt t="49234" x="8964613" y="6370638"/>
          <p14:tracePt t="49240" x="8977313" y="6357938"/>
          <p14:tracePt t="49249" x="8988425" y="6321425"/>
          <p14:tracePt t="49255" x="8988425" y="6310313"/>
          <p14:tracePt t="49262" x="8988425" y="6297613"/>
          <p14:tracePt t="49270" x="9001125" y="6284913"/>
          <p14:tracePt t="49278" x="9001125" y="6273800"/>
          <p14:tracePt t="49285" x="9001125" y="6261100"/>
          <p14:tracePt t="49291" x="9001125" y="6248400"/>
          <p14:tracePt t="49306" x="9001125" y="6224588"/>
          <p14:tracePt t="49322" x="9001125" y="6200775"/>
          <p14:tracePt t="49328" x="9001125" y="6188075"/>
          <p14:tracePt t="49335" x="9001125" y="6175375"/>
          <p14:tracePt t="49343" x="8977313" y="6164263"/>
          <p14:tracePt t="49350" x="8939213" y="6138863"/>
          <p14:tracePt t="49357" x="8891588" y="6102350"/>
          <p14:tracePt t="49365" x="8829675" y="6065838"/>
          <p14:tracePt t="49371" x="8756650" y="6042025"/>
          <p14:tracePt t="49379" x="8636000" y="6005513"/>
          <p14:tracePt t="49388" x="8501063" y="5981700"/>
          <p14:tracePt t="49395" x="8404225" y="5956300"/>
          <p14:tracePt t="49402" x="8318500" y="5945188"/>
          <p14:tracePt t="49409" x="8232775" y="5919788"/>
          <p14:tracePt t="49417" x="8135938" y="5907088"/>
          <p14:tracePt t="49423" x="8039100" y="5907088"/>
          <p14:tracePt t="49431" x="7940675" y="5907088"/>
          <p14:tracePt t="49438" x="7867650" y="5907088"/>
          <p14:tracePt t="49446" x="7807325" y="5907088"/>
          <p14:tracePt t="49453" x="7770813" y="5907088"/>
          <p14:tracePt t="49460" x="7734300" y="5907088"/>
          <p14:tracePt t="49468" x="7697788" y="5919788"/>
          <p14:tracePt t="49474" x="7661275" y="5945188"/>
          <p14:tracePt t="49482" x="7624763" y="5969000"/>
          <p14:tracePt t="49489" x="7612063" y="5981700"/>
          <p14:tracePt t="49496" x="7588250" y="6005513"/>
          <p14:tracePt t="49505" x="7575550" y="6029325"/>
          <p14:tracePt t="49512" x="7564438" y="6065838"/>
          <p14:tracePt t="49519" x="7551738" y="6102350"/>
          <p14:tracePt t="49526" x="7551738" y="6127750"/>
          <p14:tracePt t="49534" x="7551738" y="6151563"/>
          <p14:tracePt t="49541" x="7551738" y="6164263"/>
          <p14:tracePt t="49549" x="7551738" y="6188075"/>
          <p14:tracePt t="49555" x="7564438" y="6211888"/>
          <p14:tracePt t="49563" x="7564438" y="6248400"/>
          <p14:tracePt t="49571" x="7588250" y="6284913"/>
          <p14:tracePt t="49578" x="7612063" y="6310313"/>
          <p14:tracePt t="49585" x="7637463" y="6334125"/>
          <p14:tracePt t="49592" x="7648575" y="6357938"/>
          <p14:tracePt t="49599" x="7685088" y="6383338"/>
          <p14:tracePt t="49606" x="7721600" y="6394450"/>
          <p14:tracePt t="49613" x="7758113" y="6419850"/>
          <p14:tracePt t="49622" x="7831138" y="6467475"/>
          <p14:tracePt t="49629" x="7916863" y="6492875"/>
          <p14:tracePt t="49636" x="8013700" y="6516688"/>
          <p14:tracePt t="49644" x="8135938" y="6540500"/>
          <p14:tracePt t="49651" x="8232775" y="6553200"/>
          <p14:tracePt t="49657" x="8331200" y="6553200"/>
          <p14:tracePt t="49666" x="8464550" y="6553200"/>
          <p14:tracePt t="49672" x="8562975" y="6553200"/>
          <p14:tracePt t="49680" x="8683625" y="6553200"/>
          <p14:tracePt t="49688" x="8756650" y="6553200"/>
          <p14:tracePt t="49695" x="8842375" y="6553200"/>
          <p14:tracePt t="49702" x="8891588" y="6540500"/>
          <p14:tracePt t="49709" x="8939213" y="6529388"/>
          <p14:tracePt t="49716" x="9001125" y="6516688"/>
          <p14:tracePt t="49724" x="9037638" y="6503988"/>
          <p14:tracePt t="49730" x="9050338" y="6503988"/>
          <p14:tracePt t="49739" x="9074150" y="6492875"/>
          <p14:tracePt t="57132" x="9050338" y="6492875"/>
          <p14:tracePt t="57140" x="9024938" y="6492875"/>
          <p14:tracePt t="57147" x="9001125" y="6492875"/>
          <p14:tracePt t="57155" x="8951913" y="6480175"/>
          <p14:tracePt t="57161" x="8902700" y="6467475"/>
          <p14:tracePt t="57169" x="8829675" y="6456363"/>
          <p14:tracePt t="57176" x="8745538" y="6430963"/>
          <p14:tracePt t="57182" x="8599488" y="6370638"/>
          <p14:tracePt t="57190" x="8464550" y="6334125"/>
          <p14:tracePt t="57198" x="8294688" y="6273800"/>
          <p14:tracePt t="57205" x="8086725" y="6211888"/>
          <p14:tracePt t="57212" x="7794625" y="6138863"/>
          <p14:tracePt t="57220" x="7442200" y="6078538"/>
          <p14:tracePt t="57227" x="7197725" y="6042025"/>
          <p14:tracePt t="57235" x="6978650" y="6018213"/>
          <p14:tracePt t="57242" x="6796088" y="6018213"/>
          <p14:tracePt t="57249" x="6503988" y="6018213"/>
          <p14:tracePt t="57257" x="6334125" y="6018213"/>
          <p14:tracePt t="57264" x="6151563" y="6018213"/>
          <p14:tracePt t="57271" x="5967413" y="6018213"/>
          <p14:tracePt t="57278" x="5810250" y="6042025"/>
          <p14:tracePt t="57286" x="5664200" y="6054725"/>
          <p14:tracePt t="57292" x="5529263" y="6078538"/>
          <p14:tracePt t="57300" x="5395913" y="6102350"/>
          <p14:tracePt t="57308" x="5322888" y="6115050"/>
          <p14:tracePt t="57315" x="5260975" y="6115050"/>
          <p14:tracePt t="57322" x="5200650" y="6127750"/>
          <p14:tracePt t="57329" x="5164138" y="6127750"/>
          <p14:tracePt t="57336" x="5127625" y="6138863"/>
          <p14:tracePt t="57344" x="5114925" y="6138863"/>
          <p14:tracePt t="57352" x="5103813" y="6138863"/>
          <p14:tracePt t="57359" x="5078413" y="6151563"/>
          <p14:tracePt t="57373" x="5067300" y="6151563"/>
          <p14:tracePt t="57381" x="5067300" y="6164263"/>
          <p14:tracePt t="57389" x="5054600" y="6164263"/>
          <p14:tracePt t="57403" x="5041900" y="6175375"/>
          <p14:tracePt t="57409" x="5041900" y="6188075"/>
          <p14:tracePt t="57417" x="5030788" y="6188075"/>
          <p14:tracePt t="57425" x="5030788" y="6200775"/>
          <p14:tracePt t="57432" x="5018088" y="6200775"/>
          <p14:tracePt t="57447" x="5005388" y="6211888"/>
          <p14:tracePt t="57461" x="4994275" y="6211888"/>
          <p14:tracePt t="57476" x="4981575" y="6211888"/>
          <p14:tracePt t="57483" x="4968875" y="6211888"/>
          <p14:tracePt t="57498" x="4957763" y="6211888"/>
          <p14:tracePt t="57512" x="4932363" y="6211888"/>
          <p14:tracePt t="57520" x="4921250" y="6211888"/>
          <p14:tracePt t="57527" x="4908550" y="6200775"/>
          <p14:tracePt t="57534" x="4872038" y="6200775"/>
          <p14:tracePt t="57542" x="4835525" y="6175375"/>
          <p14:tracePt t="57549" x="4811713" y="6164263"/>
          <p14:tracePt t="57557" x="4775200" y="6164263"/>
          <p14:tracePt t="57564" x="4749800" y="6151563"/>
          <p14:tracePt t="57571" x="4713288" y="6127750"/>
          <p14:tracePt t="57578" x="4676775" y="6127750"/>
          <p14:tracePt t="57585" x="4603750" y="6115050"/>
          <p14:tracePt t="57593" x="4554538" y="6102350"/>
          <p14:tracePt t="57600" x="4506913" y="6102350"/>
          <p14:tracePt t="57609" x="4470400" y="6102350"/>
          <p14:tracePt t="57615" x="4445000" y="6102350"/>
          <p14:tracePt t="57622" x="4408488" y="6102350"/>
          <p14:tracePt t="57629" x="4371975" y="6102350"/>
          <p14:tracePt t="57637" x="4335463" y="6102350"/>
          <p14:tracePt t="57644" x="4324350" y="6102350"/>
          <p14:tracePt t="57651" x="4287838" y="6102350"/>
          <p14:tracePt t="57659" x="4275138" y="6102350"/>
          <p14:tracePt t="57674" x="4251325" y="6102350"/>
          <p14:tracePt t="57689" x="4238625" y="6102350"/>
          <p14:tracePt t="57981" x="4262438" y="6102350"/>
          <p14:tracePt t="57989" x="4275138" y="6102350"/>
          <p14:tracePt t="57995" x="4298950" y="6102350"/>
          <p14:tracePt t="58003" x="4348163" y="6102350"/>
          <p14:tracePt t="58010" x="4360863" y="6091238"/>
          <p14:tracePt t="58017" x="4371975" y="6091238"/>
          <p14:tracePt t="58024" x="4384675" y="6091238"/>
          <p14:tracePt t="58032" x="4408488" y="6078538"/>
          <p14:tracePt t="58047" x="4421188" y="6078538"/>
          <p14:tracePt t="58055" x="4433888" y="6078538"/>
          <p14:tracePt t="58069" x="4445000" y="6065838"/>
          <p14:tracePt t="58099" x="4445000" y="6054725"/>
          <p14:tracePt t="58105" x="4445000" y="6042025"/>
          <p14:tracePt t="58113" x="4433888" y="6029325"/>
          <p14:tracePt t="58120" x="4371975" y="6018213"/>
          <p14:tracePt t="58127" x="4287838" y="5992813"/>
          <p14:tracePt t="58135" x="4189413" y="5992813"/>
          <p14:tracePt t="58142" x="4019550" y="5969000"/>
          <p14:tracePt t="58149" x="3836988" y="5956300"/>
          <p14:tracePt t="58157" x="3665538" y="5956300"/>
          <p14:tracePt t="58164" x="3508375" y="5945188"/>
          <p14:tracePt t="58171" x="3252788" y="5945188"/>
          <p14:tracePt t="58178" x="2995613" y="5945188"/>
          <p14:tracePt t="58187" x="2849563" y="5945188"/>
          <p14:tracePt t="58193" x="2728913" y="5945188"/>
          <p14:tracePt t="58201" x="2606675" y="5945188"/>
          <p14:tracePt t="58209" x="2557463" y="5945188"/>
          <p14:tracePt t="58216" x="2497138" y="5945188"/>
          <p14:tracePt t="58223" x="2460625" y="5945188"/>
          <p14:tracePt t="58230" x="2435225" y="5945188"/>
          <p14:tracePt t="58238" x="2424113" y="5945188"/>
          <p14:tracePt t="58252" x="2411413" y="5945188"/>
          <p14:tracePt t="58259" x="2398713" y="5945188"/>
          <p14:tracePt t="58325" x="2424113" y="5945188"/>
          <p14:tracePt t="58333" x="2497138" y="5945188"/>
          <p14:tracePt t="58340" x="2570163" y="5956300"/>
          <p14:tracePt t="58347" x="2643188" y="5969000"/>
          <p14:tracePt t="58355" x="2752725" y="5981700"/>
          <p14:tracePt t="58361" x="2898775" y="5992813"/>
          <p14:tracePt t="58370" x="3081338" y="6029325"/>
          <p14:tracePt t="58375" x="3214688" y="6042025"/>
          <p14:tracePt t="58383" x="3592513" y="6091238"/>
          <p14:tracePt t="58392" x="3946525" y="6151563"/>
          <p14:tracePt t="58399" x="4129088" y="6175375"/>
          <p14:tracePt t="58406" x="4311650" y="6211888"/>
          <p14:tracePt t="58413" x="4567238" y="6237288"/>
          <p14:tracePt t="58421" x="4786313" y="6273800"/>
          <p14:tracePt t="58427" x="4932363" y="6297613"/>
          <p14:tracePt t="58435" x="5091113" y="6297613"/>
          <p14:tracePt t="58442" x="5187950" y="6310313"/>
          <p14:tracePt t="58450" x="5322888" y="6310313"/>
          <p14:tracePt t="58457" x="5359400" y="6321425"/>
          <p14:tracePt t="60821" x="5346700" y="6321425"/>
          <p14:tracePt t="60829" x="5334000" y="6321425"/>
          <p14:tracePt t="60836" x="5322888" y="6310313"/>
          <p14:tracePt t="60843" x="5286375" y="6297613"/>
          <p14:tracePt t="60850" x="5260975" y="6273800"/>
          <p14:tracePt t="60858" x="5224463" y="6237288"/>
          <p14:tracePt t="60865" x="5164138" y="6200775"/>
          <p14:tracePt t="60873" x="5091113" y="6175375"/>
          <p14:tracePt t="60880" x="5030788" y="6138863"/>
          <p14:tracePt t="60887" x="4932363" y="6065838"/>
          <p14:tracePt t="60895" x="4811713" y="6018213"/>
          <p14:tracePt t="60902" x="4689475" y="5969000"/>
          <p14:tracePt t="60909" x="4567238" y="5907088"/>
          <p14:tracePt t="60916" x="4470400" y="5883275"/>
          <p14:tracePt t="60924" x="4371975" y="5846763"/>
          <p14:tracePt t="60931" x="4287838" y="5822950"/>
          <p14:tracePt t="60939" x="4141788" y="5786438"/>
          <p14:tracePt t="60946" x="4019550" y="5761038"/>
          <p14:tracePt t="60953" x="3873500" y="5724525"/>
          <p14:tracePt t="60960" x="3787775" y="5713413"/>
          <p14:tracePt t="60968" x="3702050" y="5713413"/>
          <p14:tracePt t="60975" x="3617913" y="5700713"/>
          <p14:tracePt t="60983" x="3556000" y="5688013"/>
          <p14:tracePt t="60989" x="3519488" y="5688013"/>
          <p14:tracePt t="60997" x="3471863" y="5676900"/>
          <p14:tracePt t="61010" x="3435350" y="5676900"/>
          <p14:tracePt t="61012" x="3422650" y="5676900"/>
          <p14:tracePt t="61020" x="3409950" y="5676900"/>
          <p14:tracePt t="61026" x="3398838" y="5676900"/>
          <p14:tracePt t="61327" x="3398838" y="5688013"/>
          <p14:tracePt t="61334" x="3398838" y="5713413"/>
          <p14:tracePt t="61342" x="3398838" y="5737225"/>
          <p14:tracePt t="61349" x="3398838" y="5761038"/>
          <p14:tracePt t="61356" x="3422650" y="5786438"/>
          <p14:tracePt t="61363" x="3459163" y="5846763"/>
          <p14:tracePt t="61370" x="3519488" y="5895975"/>
          <p14:tracePt t="61378" x="3556000" y="5945188"/>
          <p14:tracePt t="61386" x="3617913" y="5992813"/>
          <p14:tracePt t="61393" x="3678238" y="6054725"/>
          <p14:tracePt t="61400" x="3727450" y="6102350"/>
          <p14:tracePt t="61407" x="3787775" y="6164263"/>
          <p14:tracePt t="61414" x="3860800" y="6211888"/>
          <p14:tracePt t="61421" x="3921125" y="6273800"/>
          <p14:tracePt t="61429" x="3995738" y="6321425"/>
          <p14:tracePt t="61437" x="4043363" y="6357938"/>
          <p14:tracePt t="61444" x="4092575" y="6383338"/>
          <p14:tracePt t="61450" x="4152900" y="6407150"/>
          <p14:tracePt t="61459" x="4202113" y="6430963"/>
          <p14:tracePt t="61466" x="4262438" y="6443663"/>
          <p14:tracePt t="61474" x="4348163" y="6467475"/>
          <p14:tracePt t="61480" x="4445000" y="6467475"/>
          <p14:tracePt t="61488" x="4506913" y="6467475"/>
          <p14:tracePt t="61495" x="4579938" y="6467475"/>
          <p14:tracePt t="61502" x="4640263" y="6467475"/>
          <p14:tracePt t="61509" x="4689475" y="6467475"/>
          <p14:tracePt t="61517" x="4762500" y="6467475"/>
          <p14:tracePt t="61523" x="4811713" y="6456363"/>
          <p14:tracePt t="61531" x="4848225" y="6443663"/>
          <p14:tracePt t="61538" x="4895850" y="6430963"/>
          <p14:tracePt t="61546" x="4932363" y="6419850"/>
          <p14:tracePt t="61553" x="4957763" y="6394450"/>
          <p14:tracePt t="61561" x="4968875" y="6383338"/>
          <p14:tracePt t="61569" x="4981575" y="6370638"/>
          <p14:tracePt t="61575" x="4994275" y="6370638"/>
          <p14:tracePt t="61583" x="5005388" y="6346825"/>
          <p14:tracePt t="61590" x="5005388" y="6334125"/>
          <p14:tracePt t="61597" x="5005388" y="6310313"/>
          <p14:tracePt t="61605" x="5005388" y="6261100"/>
          <p14:tracePt t="61612" x="5005388" y="6211888"/>
          <p14:tracePt t="61620" x="4957763" y="6138863"/>
          <p14:tracePt t="61627" x="4921250" y="6078538"/>
          <p14:tracePt t="61634" x="4872038" y="6005513"/>
          <p14:tracePt t="61641" x="4822825" y="5945188"/>
          <p14:tracePt t="61648" x="4749800" y="5859463"/>
          <p14:tracePt t="61656" x="4676775" y="5773738"/>
          <p14:tracePt t="61663" x="4616450" y="5737225"/>
          <p14:tracePt t="61671" x="4543425" y="5664200"/>
          <p14:tracePt t="61678" x="4481513" y="5627688"/>
          <p14:tracePt t="61685" x="4408488" y="5591175"/>
          <p14:tracePt t="61693" x="4335463" y="5554663"/>
          <p14:tracePt t="61700" x="4262438" y="5530850"/>
          <p14:tracePt t="61707" x="4189413" y="5494338"/>
          <p14:tracePt t="61715" x="4116388" y="5481638"/>
          <p14:tracePt t="61722" x="4043363" y="5468938"/>
          <p14:tracePt t="61728" x="3970338" y="5457825"/>
          <p14:tracePt t="61737" x="3921125" y="5457825"/>
          <p14:tracePt t="61744" x="3873500" y="5457825"/>
          <p14:tracePt t="61752" x="3824288" y="5457825"/>
          <p14:tracePt t="61758" x="3787775" y="5457825"/>
          <p14:tracePt t="61765" x="3738563" y="5457825"/>
          <p14:tracePt t="61773" x="3690938" y="5457825"/>
          <p14:tracePt t="61780" x="3654425" y="5468938"/>
          <p14:tracePt t="61787" x="3617913" y="5481638"/>
          <p14:tracePt t="61795" x="3592513" y="5505450"/>
          <p14:tracePt t="61803" x="3568700" y="5518150"/>
          <p14:tracePt t="61809" x="3544888" y="5541963"/>
          <p14:tracePt t="61817" x="3519488" y="5578475"/>
          <p14:tracePt t="61825" x="3495675" y="5603875"/>
          <p14:tracePt t="61831" x="3495675" y="5627688"/>
          <p14:tracePt t="61840" x="3482975" y="5640388"/>
          <p14:tracePt t="61846" x="3482975" y="5651500"/>
          <p14:tracePt t="61854" x="3482975" y="5676900"/>
          <p14:tracePt t="61861" x="3482975" y="5700713"/>
          <p14:tracePt t="61869" x="3482975" y="5724525"/>
          <p14:tracePt t="61875" x="3482975" y="5737225"/>
          <p14:tracePt t="61882" x="3508375" y="5773738"/>
          <p14:tracePt t="61890" x="3532188" y="5810250"/>
          <p14:tracePt t="61897" x="3544888" y="5822950"/>
          <p14:tracePt t="61905" x="3568700" y="5846763"/>
          <p14:tracePt t="61913" x="3592513" y="5870575"/>
          <p14:tracePt t="61920" x="3629025" y="5883275"/>
          <p14:tracePt t="61927" x="3654425" y="5907088"/>
          <p14:tracePt t="61935" x="3678238" y="5919788"/>
          <p14:tracePt t="61942" x="3702050" y="5932488"/>
          <p14:tracePt t="63596" x="3702050" y="5945188"/>
          <p14:tracePt t="63618" x="3714750" y="5945188"/>
          <p14:tracePt t="63625" x="3714750" y="5956300"/>
          <p14:tracePt t="63633" x="3738563" y="5956300"/>
          <p14:tracePt t="63640" x="3751263" y="5969000"/>
          <p14:tracePt t="63647" x="3775075" y="5981700"/>
          <p14:tracePt t="63654" x="3800475" y="5981700"/>
          <p14:tracePt t="63661" x="3836988" y="5992813"/>
          <p14:tracePt t="63669" x="3860800" y="6018213"/>
          <p14:tracePt t="63678" x="3897313" y="6018213"/>
          <p14:tracePt t="63684" x="3921125" y="6029325"/>
          <p14:tracePt t="63691" x="3946525" y="6054725"/>
          <p14:tracePt t="63699" x="3983038" y="6054725"/>
          <p14:tracePt t="63706" x="4019550" y="6078538"/>
          <p14:tracePt t="63713" x="4056063" y="6091238"/>
          <p14:tracePt t="63721" x="4079875" y="6102350"/>
          <p14:tracePt t="63728" x="4105275" y="6115050"/>
          <p14:tracePt t="63735" x="4129088" y="6127750"/>
          <p14:tracePt t="63742" x="4165600" y="6127750"/>
          <p14:tracePt t="63749" x="4214813" y="6138863"/>
          <p14:tracePt t="63757" x="4238625" y="6151563"/>
          <p14:tracePt t="63764" x="4275138" y="6151563"/>
          <p14:tracePt t="63771" x="4311650" y="6151563"/>
          <p14:tracePt t="63778" x="4335463" y="6151563"/>
          <p14:tracePt t="63787" x="4371975" y="6151563"/>
          <p14:tracePt t="63794" x="4397375" y="6151563"/>
          <p14:tracePt t="63801" x="4433888" y="6151563"/>
          <p14:tracePt t="63809" x="4470400" y="6151563"/>
          <p14:tracePt t="63816" x="4506913" y="6151563"/>
          <p14:tracePt t="63823" x="4530725" y="6151563"/>
          <p14:tracePt t="63830" x="4543425" y="6151563"/>
          <p14:tracePt t="63838" x="4579938" y="6151563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2B06C75-E511-4772-BA45-4D6C17B89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1487" y="681607"/>
            <a:ext cx="5309025" cy="549478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FE0238B-AD7A-4547-87CA-2EB911233BCC}"/>
              </a:ext>
            </a:extLst>
          </p:cNvPr>
          <p:cNvSpPr txBox="1"/>
          <p:nvPr/>
        </p:nvSpPr>
        <p:spPr>
          <a:xfrm flipH="1">
            <a:off x="9132275" y="6488668"/>
            <a:ext cx="3059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dirty="0" err="1"/>
              <a:t>Tai</a:t>
            </a:r>
            <a:r>
              <a:rPr lang="es-AR" dirty="0"/>
              <a:t> </a:t>
            </a:r>
            <a:r>
              <a:rPr lang="es-AR" dirty="0" err="1"/>
              <a:t>Pham</a:t>
            </a:r>
            <a:r>
              <a:rPr lang="es-AR" dirty="0"/>
              <a:t> </a:t>
            </a:r>
            <a:r>
              <a:rPr lang="es-AR" dirty="0" err="1"/>
              <a:t>Crit</a:t>
            </a:r>
            <a:r>
              <a:rPr lang="es-AR" dirty="0"/>
              <a:t> </a:t>
            </a:r>
            <a:r>
              <a:rPr lang="es-AR" dirty="0" err="1"/>
              <a:t>Care</a:t>
            </a:r>
            <a:r>
              <a:rPr lang="es-AR" dirty="0"/>
              <a:t> 2021</a:t>
            </a: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ECBAFD5-C6B8-D648-DE3B-F88027FA1F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1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90"/>
    </mc:Choice>
    <mc:Fallback xmlns="">
      <p:transition spd="slow" advTm="45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49" x="4591050" y="6151563"/>
          <p14:tracePt t="1955" x="4603750" y="6151563"/>
          <p14:tracePt t="1962" x="4616450" y="6175375"/>
          <p14:tracePt t="1970" x="4652963" y="6188075"/>
          <p14:tracePt t="1977" x="4689475" y="6211888"/>
          <p14:tracePt t="1985" x="4725988" y="6237288"/>
          <p14:tracePt t="1992" x="4762500" y="6248400"/>
          <p14:tracePt t="1999" x="4835525" y="6273800"/>
          <p14:tracePt t="2007" x="4895850" y="6310313"/>
          <p14:tracePt t="2014" x="4945063" y="6321425"/>
          <p14:tracePt t="2020" x="5078413" y="6357938"/>
          <p14:tracePt t="2028" x="5224463" y="6394450"/>
          <p14:tracePt t="2035" x="5370513" y="6407150"/>
          <p14:tracePt t="2043" x="5492750" y="6443663"/>
          <p14:tracePt t="2050" x="5711825" y="6456363"/>
          <p14:tracePt t="2057" x="6126163" y="6492875"/>
          <p14:tracePt t="2066" x="6334125" y="6492875"/>
          <p14:tracePt t="2072" x="6503988" y="6503988"/>
          <p14:tracePt t="2080" x="6808788" y="6529388"/>
          <p14:tracePt t="2088" x="6967538" y="6529388"/>
          <p14:tracePt t="2095" x="7100888" y="6529388"/>
          <p14:tracePt t="2102" x="7234238" y="6529388"/>
          <p14:tracePt t="2109" x="7356475" y="6529388"/>
          <p14:tracePt t="2116" x="7453313" y="6529388"/>
          <p14:tracePt t="2123" x="7515225" y="6529388"/>
          <p14:tracePt t="2131" x="7588250" y="6529388"/>
          <p14:tracePt t="2138" x="7612063" y="6529388"/>
          <p14:tracePt t="2145" x="7624763" y="6529388"/>
          <p14:tracePt t="2152" x="7637463" y="6529388"/>
          <p14:tracePt t="2161" x="7648575" y="6529388"/>
          <p14:tracePt t="2483" x="7685088" y="6529388"/>
          <p14:tracePt t="2490" x="7734300" y="6529388"/>
          <p14:tracePt t="2498" x="7794625" y="6529388"/>
          <p14:tracePt t="2506" x="7856538" y="6529388"/>
          <p14:tracePt t="2512" x="7989888" y="6529388"/>
          <p14:tracePt t="2520" x="8148638" y="6529388"/>
          <p14:tracePt t="2526" x="8307388" y="6529388"/>
          <p14:tracePt t="2534" x="8659813" y="6529388"/>
          <p14:tracePt t="2541" x="8915400" y="6529388"/>
          <p14:tracePt t="2548" x="9183688" y="6529388"/>
          <p14:tracePt t="2555" x="9525000" y="6529388"/>
          <p14:tracePt t="2562" x="9780588" y="6529388"/>
          <p14:tracePt t="2570" x="9963150" y="6529388"/>
          <p14:tracePt t="2578" x="10121900" y="6529388"/>
          <p14:tracePt t="2585" x="10304463" y="6529388"/>
          <p14:tracePt t="2592" x="10463213" y="6529388"/>
          <p14:tracePt t="2600" x="10620375" y="6529388"/>
          <p14:tracePt t="2607" x="10718800" y="6529388"/>
          <p14:tracePt t="2614" x="10815638" y="6529388"/>
          <p14:tracePt t="2622" x="10888663" y="6529388"/>
          <p14:tracePt t="2629" x="10937875" y="6529388"/>
          <p14:tracePt t="2637" x="10961688" y="6529388"/>
          <p14:tracePt t="2644" x="10974388" y="6516688"/>
          <p14:tracePt t="2651" x="10998200" y="6516688"/>
          <p14:tracePt t="3069" x="10985500" y="6516688"/>
          <p14:tracePt t="3075" x="10974388" y="6516688"/>
          <p14:tracePt t="3083" x="10948988" y="6516688"/>
          <p14:tracePt t="3091" x="10912475" y="6516688"/>
          <p14:tracePt t="3098" x="10888663" y="6516688"/>
          <p14:tracePt t="3106" x="10852150" y="6503988"/>
          <p14:tracePt t="3112" x="10815638" y="6503988"/>
          <p14:tracePt t="3120" x="10779125" y="6503988"/>
          <p14:tracePt t="3127" x="10742613" y="6503988"/>
          <p14:tracePt t="3133" x="10706100" y="6492875"/>
          <p14:tracePt t="3141" x="10645775" y="6467475"/>
          <p14:tracePt t="3149" x="10572750" y="6456363"/>
          <p14:tracePt t="3156" x="10523538" y="6443663"/>
          <p14:tracePt t="3162" x="10414000" y="6430963"/>
          <p14:tracePt t="3170" x="10315575" y="6407150"/>
          <p14:tracePt t="3177" x="10182225" y="6394450"/>
          <p14:tracePt t="3186" x="10085388" y="6394450"/>
          <p14:tracePt t="3192" x="10012363" y="6394450"/>
          <p14:tracePt t="3200" x="9890125" y="6394450"/>
          <p14:tracePt t="3207" x="9817100" y="6394450"/>
          <p14:tracePt t="3215" x="9731375" y="6394450"/>
          <p14:tracePt t="3222" x="9645650" y="6394450"/>
          <p14:tracePt t="3230" x="9585325" y="6394450"/>
          <p14:tracePt t="3237" x="9512300" y="6394450"/>
          <p14:tracePt t="3243" x="9463088" y="6394450"/>
          <p14:tracePt t="3251" x="9426575" y="6407150"/>
          <p14:tracePt t="3258" x="9390063" y="6419850"/>
          <p14:tracePt t="3266" x="9342438" y="6456363"/>
          <p14:tracePt t="3272" x="9317038" y="6456363"/>
          <p14:tracePt t="3280" x="9293225" y="6492875"/>
          <p14:tracePt t="3287" x="9256713" y="6503988"/>
          <p14:tracePt t="3295" x="9244013" y="6529388"/>
          <p14:tracePt t="3302" x="9232900" y="6529388"/>
          <p14:tracePt t="3309" x="9232900" y="6540500"/>
          <p14:tracePt t="3317" x="9220200" y="6553200"/>
          <p14:tracePt t="3324" x="9220200" y="6565900"/>
          <p14:tracePt t="3332" x="9207500" y="6589713"/>
          <p14:tracePt t="3346" x="9207500" y="6602413"/>
          <p14:tracePt t="3354" x="9207500" y="6626225"/>
          <p14:tracePt t="3361" x="9207500" y="6638925"/>
          <p14:tracePt t="3369" x="9207500" y="6651625"/>
          <p14:tracePt t="3375" x="9207500" y="6662738"/>
          <p14:tracePt t="3383" x="9207500" y="6688138"/>
          <p14:tracePt t="3397" x="9220200" y="6711950"/>
          <p14:tracePt t="3412" x="9232900" y="6724650"/>
          <p14:tracePt t="3420" x="9244013" y="6724650"/>
          <p14:tracePt t="3427" x="9244013" y="6735763"/>
          <p14:tracePt t="3434" x="9256713" y="6748463"/>
          <p14:tracePt t="3441" x="9293225" y="6748463"/>
          <p14:tracePt t="3449" x="9329738" y="6761163"/>
          <p14:tracePt t="3456" x="9353550" y="6784975"/>
          <p14:tracePt t="3463" x="9402763" y="6784975"/>
          <p14:tracePt t="3471" x="9439275" y="6797675"/>
          <p14:tracePt t="3478" x="9512300" y="6808788"/>
          <p14:tracePt t="3486" x="9634538" y="6821488"/>
          <p14:tracePt t="3492" x="9756775" y="6821488"/>
          <p14:tracePt t="3500" x="9877425" y="6821488"/>
          <p14:tracePt t="3508" x="10012363" y="6821488"/>
          <p14:tracePt t="3514" x="10169525" y="6821488"/>
          <p14:tracePt t="3521" x="10414000" y="6821488"/>
          <p14:tracePt t="3529" x="10547350" y="6821488"/>
          <p14:tracePt t="3537" x="10706100" y="6821488"/>
          <p14:tracePt t="3544" x="10828338" y="6797675"/>
          <p14:tracePt t="3552" x="10888663" y="6797675"/>
          <p14:tracePt t="3559" x="10948988" y="6784975"/>
          <p14:tracePt t="5410" x="10937875" y="6784975"/>
          <p14:tracePt t="5417" x="10925175" y="6784975"/>
          <p14:tracePt t="5433" x="10912475" y="6784975"/>
          <p14:tracePt t="5440" x="10901363" y="6784975"/>
          <p14:tracePt t="5448" x="10888663" y="6784975"/>
          <p14:tracePt t="5454" x="10864850" y="6784975"/>
          <p14:tracePt t="5462" x="10828338" y="6784975"/>
          <p14:tracePt t="5470" x="10791825" y="6784975"/>
          <p14:tracePt t="5476" x="10755313" y="6784975"/>
          <p14:tracePt t="5484" x="10693400" y="6784975"/>
          <p14:tracePt t="5491" x="10656888" y="6784975"/>
          <p14:tracePt t="5499" x="10583863" y="6784975"/>
          <p14:tracePt t="5506" x="10523538" y="6784975"/>
          <p14:tracePt t="5513" x="10401300" y="6784975"/>
          <p14:tracePt t="5519" x="10291763" y="6784975"/>
          <p14:tracePt t="5527" x="10133013" y="6761163"/>
          <p14:tracePt t="5535" x="10012363" y="6761163"/>
          <p14:tracePt t="5542" x="9902825" y="6748463"/>
          <p14:tracePt t="5550" x="9780588" y="6735763"/>
          <p14:tracePt t="5556" x="9621838" y="6735763"/>
          <p14:tracePt t="5564" x="9451975" y="6724650"/>
          <p14:tracePt t="5572" x="9305925" y="6711950"/>
          <p14:tracePt t="5579" x="9159875" y="6711950"/>
          <p14:tracePt t="5587" x="9037638" y="6699250"/>
          <p14:tracePt t="5593" x="8928100" y="6699250"/>
          <p14:tracePt t="5601" x="8793163" y="6688138"/>
          <p14:tracePt t="5608" x="8709025" y="6688138"/>
          <p14:tracePt t="5616" x="8599488" y="6675438"/>
          <p14:tracePt t="5623" x="8513763" y="6662738"/>
          <p14:tracePt t="5630" x="8489950" y="6662738"/>
          <p14:tracePt t="5637" x="8464550" y="6662738"/>
          <p14:tracePt t="5644" x="8428038" y="6651625"/>
          <p14:tracePt t="5652" x="8404225" y="6651625"/>
          <p14:tracePt t="5982" x="8391525" y="6651625"/>
          <p14:tracePt t="5989" x="8380413" y="6651625"/>
          <p14:tracePt t="5996" x="8367713" y="6651625"/>
          <p14:tracePt t="6003" x="8343900" y="6638925"/>
          <p14:tracePt t="6010" x="8331200" y="6638925"/>
          <p14:tracePt t="6019" x="8307388" y="6626225"/>
          <p14:tracePt t="6025" x="8270875" y="6626225"/>
          <p14:tracePt t="6032" x="8221663" y="6615113"/>
          <p14:tracePt t="6040" x="8196263" y="6615113"/>
          <p14:tracePt t="6048" x="8148638" y="6602413"/>
          <p14:tracePt t="6054" x="8112125" y="6602413"/>
          <p14:tracePt t="6062" x="8062913" y="6589713"/>
          <p14:tracePt t="6069" x="8013700" y="6578600"/>
          <p14:tracePt t="6077" x="7977188" y="6578600"/>
          <p14:tracePt t="6084" x="7940675" y="6565900"/>
          <p14:tracePt t="6091" x="7893050" y="6540500"/>
          <p14:tracePt t="6099" x="7843838" y="6516688"/>
          <p14:tracePt t="6106" x="7770813" y="6492875"/>
          <p14:tracePt t="6114" x="7685088" y="6443663"/>
          <p14:tracePt t="6121" x="7624763" y="6419850"/>
          <p14:tracePt t="6128" x="7551738" y="6394450"/>
          <p14:tracePt t="6136" x="7502525" y="6357938"/>
          <p14:tracePt t="6142" x="7453313" y="6334125"/>
          <p14:tracePt t="6150" x="7405688" y="6310313"/>
          <p14:tracePt t="6157" x="7356475" y="6297613"/>
          <p14:tracePt t="6164" x="7319963" y="6261100"/>
          <p14:tracePt t="6171" x="7259638" y="6237288"/>
          <p14:tracePt t="6179" x="7223125" y="6224588"/>
          <p14:tracePt t="6187" x="7173913" y="6211888"/>
          <p14:tracePt t="6193" x="7150100" y="6175375"/>
          <p14:tracePt t="6201" x="7100888" y="6164263"/>
          <p14:tracePt t="6208" x="7064375" y="6138863"/>
          <p14:tracePt t="6216" x="7027863" y="6115050"/>
          <p14:tracePt t="6224" x="6978650" y="6102350"/>
          <p14:tracePt t="6230" x="6942138" y="6078538"/>
          <p14:tracePt t="6238" x="6905625" y="6042025"/>
          <p14:tracePt t="6245" x="6869113" y="6018213"/>
          <p14:tracePt t="6252" x="6832600" y="5992813"/>
          <p14:tracePt t="6259" x="6808788" y="5981700"/>
          <p14:tracePt t="6268" x="6772275" y="5956300"/>
          <p14:tracePt t="6274" x="6759575" y="5956300"/>
          <p14:tracePt t="6281" x="6746875" y="5932488"/>
          <p14:tracePt t="6288" x="6723063" y="5932488"/>
          <p14:tracePt t="6297" x="6710363" y="5919788"/>
          <p14:tracePt t="6303" x="6699250" y="5907088"/>
          <p14:tracePt t="6310" x="6673850" y="5895975"/>
          <p14:tracePt t="6318" x="6662738" y="5883275"/>
          <p14:tracePt t="6325" x="6650038" y="5883275"/>
          <p14:tracePt t="6333" x="6637338" y="5870575"/>
          <p14:tracePt t="6341" x="6626225" y="5859463"/>
          <p14:tracePt t="6677" x="6613525" y="5859463"/>
          <p14:tracePt t="6685" x="6589713" y="5859463"/>
          <p14:tracePt t="6692" x="6577013" y="5859463"/>
          <p14:tracePt t="6700" x="6540500" y="5846763"/>
          <p14:tracePt t="6707" x="6516688" y="5834063"/>
          <p14:tracePt t="6714" x="6480175" y="5822950"/>
          <p14:tracePt t="6721" x="6443663" y="5810250"/>
          <p14:tracePt t="6728" x="6381750" y="5786438"/>
          <p14:tracePt t="6736" x="6321425" y="5761038"/>
          <p14:tracePt t="6742" x="6261100" y="5737225"/>
          <p14:tracePt t="6750" x="6199188" y="5724525"/>
          <p14:tracePt t="6757" x="6102350" y="5664200"/>
          <p14:tracePt t="6765" x="6016625" y="5627688"/>
          <p14:tracePt t="6773" x="5894388" y="5578475"/>
          <p14:tracePt t="6779" x="5821363" y="5554663"/>
          <p14:tracePt t="6786" x="5737225" y="5518150"/>
          <p14:tracePt t="6794" x="5675313" y="5494338"/>
          <p14:tracePt t="6802" x="5638800" y="5481638"/>
          <p14:tracePt t="6809" x="5602288" y="5468938"/>
          <p14:tracePt t="6817" x="5565775" y="5457825"/>
          <p14:tracePt t="6824" x="5529263" y="5445125"/>
          <p14:tracePt t="6831" x="5505450" y="5445125"/>
          <p14:tracePt t="6838" x="5468938" y="5445125"/>
          <p14:tracePt t="6845" x="5432425" y="5432425"/>
          <p14:tracePt t="6860" x="5419725" y="5432425"/>
          <p14:tracePt t="6868" x="5395913" y="5421313"/>
          <p14:tracePt t="6882" x="5383213" y="5421313"/>
          <p14:tracePt t="6896" x="5370513" y="5421313"/>
          <p14:tracePt t="6903" x="5359400" y="5421313"/>
          <p14:tracePt t="6926" x="5346700" y="5421313"/>
          <p14:tracePt t="6940" x="5334000" y="5421313"/>
          <p14:tracePt t="6962" x="5310188" y="5408613"/>
          <p14:tracePt t="6970" x="5310188" y="5395913"/>
          <p14:tracePt t="6977" x="5297488" y="5395913"/>
          <p14:tracePt t="6985" x="5286375" y="5384800"/>
          <p14:tracePt t="6991" x="5273675" y="5372100"/>
          <p14:tracePt t="6999" x="5237163" y="5348288"/>
          <p14:tracePt t="7008" x="5237163" y="5335588"/>
          <p14:tracePt t="7013" x="5200650" y="5311775"/>
          <p14:tracePt t="7020" x="5200650" y="5299075"/>
          <p14:tracePt t="7029" x="5176838" y="5286375"/>
          <p14:tracePt t="7036" x="5176838" y="5273675"/>
          <p14:tracePt t="7043" x="5164138" y="5273675"/>
          <p14:tracePt t="7051" x="5151438" y="5262563"/>
          <p14:tracePt t="7058" x="5140325" y="5249863"/>
          <p14:tracePt t="7467" x="5127625" y="5237163"/>
          <p14:tracePt t="7475" x="5127625" y="5226050"/>
          <p14:tracePt t="7482" x="5114925" y="5213350"/>
          <p14:tracePt t="7491" x="5103813" y="5200650"/>
          <p14:tracePt t="7497" x="5091113" y="5189538"/>
          <p14:tracePt t="7504" x="5067300" y="5153025"/>
          <p14:tracePt t="7511" x="5054600" y="5140325"/>
          <p14:tracePt t="7518" x="5005388" y="5091113"/>
          <p14:tracePt t="7526" x="4981575" y="5054600"/>
          <p14:tracePt t="7533" x="4957763" y="5030788"/>
          <p14:tracePt t="7540" x="4908550" y="4981575"/>
          <p14:tracePt t="7548" x="4884738" y="4957763"/>
          <p14:tracePt t="7556" x="4786313" y="4884738"/>
          <p14:tracePt t="7562" x="4725988" y="4799013"/>
          <p14:tracePt t="7570" x="4627563" y="4714875"/>
          <p14:tracePt t="7577" x="4591050" y="4678363"/>
          <p14:tracePt t="7585" x="4518025" y="4616450"/>
          <p14:tracePt t="7592" x="4481513" y="4592638"/>
          <p14:tracePt t="7600" x="4408488" y="4556125"/>
          <p14:tracePt t="7606" x="4348163" y="4519613"/>
          <p14:tracePt t="7614" x="4275138" y="4494213"/>
          <p14:tracePt t="7621" x="4251325" y="4483100"/>
          <p14:tracePt t="7628" x="4202113" y="4470400"/>
          <p14:tracePt t="7635" x="4165600" y="4457700"/>
          <p14:tracePt t="7643" x="4141788" y="4457700"/>
          <p14:tracePt t="7650" x="4116388" y="4457700"/>
          <p14:tracePt t="7657" x="4079875" y="4457700"/>
          <p14:tracePt t="7672" x="4068763" y="4457700"/>
          <p14:tracePt t="7688" x="4056063" y="4457700"/>
          <p14:tracePt t="7708" x="4043363" y="4457700"/>
          <p14:tracePt t="7717" x="4032250" y="4457700"/>
          <p14:tracePt t="7724" x="4032250" y="4470400"/>
          <p14:tracePt t="7731" x="4032250" y="4494213"/>
          <p14:tracePt t="7738" x="4032250" y="4506913"/>
          <p14:tracePt t="7745" x="4032250" y="4530725"/>
          <p14:tracePt t="7752" x="4032250" y="4543425"/>
          <p14:tracePt t="7760" x="4032250" y="4567238"/>
          <p14:tracePt t="7768" x="4043363" y="4567238"/>
          <p14:tracePt t="7775" x="4056063" y="4579938"/>
          <p14:tracePt t="7782" x="4079875" y="4592638"/>
          <p14:tracePt t="7790" x="4105275" y="4616450"/>
          <p14:tracePt t="7796" x="4129088" y="4629150"/>
          <p14:tracePt t="7804" x="4165600" y="4652963"/>
          <p14:tracePt t="7812" x="4214813" y="4665663"/>
          <p14:tracePt t="7820" x="4262438" y="4678363"/>
          <p14:tracePt t="7826" x="4298950" y="4678363"/>
          <p14:tracePt t="7834" x="4360863" y="4689475"/>
          <p14:tracePt t="7841" x="4384675" y="4689475"/>
          <p14:tracePt t="7848" x="4421188" y="4689475"/>
          <p14:tracePt t="7856" x="4457700" y="4689475"/>
          <p14:tracePt t="7862" x="4494213" y="4689475"/>
          <p14:tracePt t="7869" x="4530725" y="4689475"/>
          <p14:tracePt t="7877" x="4603750" y="4678363"/>
          <p14:tracePt t="7885" x="4676775" y="4640263"/>
          <p14:tracePt t="7892" x="4713288" y="4616450"/>
          <p14:tracePt t="7900" x="4775200" y="4579938"/>
          <p14:tracePt t="7908" x="4811713" y="4556125"/>
          <p14:tracePt t="7915" x="4859338" y="4494213"/>
          <p14:tracePt t="7922" x="4957763" y="4410075"/>
          <p14:tracePt t="7928" x="5018088" y="4324350"/>
          <p14:tracePt t="7937" x="5078413" y="4238625"/>
          <p14:tracePt t="7943" x="5176838" y="4081463"/>
          <p14:tracePt t="7951" x="5286375" y="3800475"/>
          <p14:tracePt t="7958" x="5346700" y="3654425"/>
          <p14:tracePt t="7966" x="5395913" y="3521075"/>
          <p14:tracePt t="7972" x="5419725" y="3386138"/>
          <p14:tracePt t="7979" x="5468938" y="3154363"/>
          <p14:tracePt t="7986" x="5481638" y="2984500"/>
          <p14:tracePt t="7994" x="5492750" y="2838450"/>
          <p14:tracePt t="8002" x="5492750" y="2728913"/>
          <p14:tracePt t="8010" x="5492750" y="2643188"/>
          <p14:tracePt t="8017" x="5492750" y="2533650"/>
          <p14:tracePt t="8025" x="5481638" y="2411413"/>
          <p14:tracePt t="8032" x="5456238" y="2314575"/>
          <p14:tracePt t="8039" x="5432425" y="2265363"/>
          <p14:tracePt t="8046" x="5408613" y="2205038"/>
          <p14:tracePt t="8053" x="5359400" y="2143125"/>
          <p14:tracePt t="8060" x="5334000" y="2119313"/>
          <p14:tracePt t="8068" x="5297488" y="2095500"/>
          <p14:tracePt t="8075" x="5286375" y="2082800"/>
          <p14:tracePt t="8082" x="5249863" y="2046288"/>
          <p14:tracePt t="8091" x="5187950" y="2033588"/>
          <p14:tracePt t="8096" x="5114925" y="2009775"/>
          <p14:tracePt t="8104" x="5030788" y="1985963"/>
          <p14:tracePt t="8111" x="4957763" y="1960563"/>
          <p14:tracePt t="8120" x="4908550" y="1960563"/>
          <p14:tracePt t="8126" x="4872038" y="1960563"/>
          <p14:tracePt t="8134" x="4822825" y="1960563"/>
          <p14:tracePt t="8141" x="4786313" y="1960563"/>
          <p14:tracePt t="8149" x="4738688" y="1960563"/>
          <p14:tracePt t="8156" x="4702175" y="1960563"/>
          <p14:tracePt t="8163" x="4652963" y="1960563"/>
          <p14:tracePt t="8170" x="4591050" y="1997075"/>
          <p14:tracePt t="8177" x="4543425" y="2022475"/>
          <p14:tracePt t="8185" x="4494213" y="2070100"/>
          <p14:tracePt t="8192" x="4433888" y="2119313"/>
          <p14:tracePt t="8199" x="4371975" y="2205038"/>
          <p14:tracePt t="8208" x="4335463" y="2254250"/>
          <p14:tracePt t="8213" x="4311650" y="2301875"/>
          <p14:tracePt t="8221" x="4275138" y="2387600"/>
          <p14:tracePt t="8229" x="4238625" y="2484438"/>
          <p14:tracePt t="8237" x="4202113" y="2606675"/>
          <p14:tracePt t="8243" x="4189413" y="2655888"/>
          <p14:tracePt t="8251" x="4189413" y="2752725"/>
          <p14:tracePt t="8258" x="4189413" y="2825750"/>
          <p14:tracePt t="8266" x="4189413" y="2971800"/>
          <p14:tracePt t="8273" x="4189413" y="3094038"/>
          <p14:tracePt t="8280" x="4202113" y="3216275"/>
          <p14:tracePt t="8287" x="4225925" y="3289300"/>
          <p14:tracePt t="8294" x="4275138" y="3386138"/>
          <p14:tracePt t="8302" x="4311650" y="3521075"/>
          <p14:tracePt t="8310" x="4371975" y="3667125"/>
          <p14:tracePt t="8317" x="4421188" y="3824288"/>
          <p14:tracePt t="8325" x="4445000" y="3922713"/>
          <p14:tracePt t="8331" x="4481513" y="4043363"/>
          <p14:tracePt t="8338" x="4543425" y="4191000"/>
          <p14:tracePt t="8346" x="4591050" y="4360863"/>
          <p14:tracePt t="8354" x="4627563" y="4457700"/>
          <p14:tracePt t="8360" x="4665663" y="4543425"/>
          <p14:tracePt t="8368" x="4689475" y="4629150"/>
          <p14:tracePt t="8375" x="4702175" y="4689475"/>
          <p14:tracePt t="8382" x="4738688" y="4738688"/>
          <p14:tracePt t="8389" x="4775200" y="4811713"/>
          <p14:tracePt t="8396" x="4799013" y="4848225"/>
          <p14:tracePt t="8404" x="4811713" y="4872038"/>
          <p14:tracePt t="8411" x="4835525" y="4884738"/>
          <p14:tracePt t="8418" x="4848225" y="4908550"/>
          <p14:tracePt t="8426" x="4872038" y="4921250"/>
          <p14:tracePt t="8434" x="4908550" y="4945063"/>
          <p14:tracePt t="8441" x="4957763" y="4957763"/>
          <p14:tracePt t="8448" x="4994275" y="4957763"/>
          <p14:tracePt t="8455" x="5041900" y="4970463"/>
          <p14:tracePt t="8464" x="5078413" y="4981575"/>
          <p14:tracePt t="8471" x="5091113" y="4981575"/>
          <p14:tracePt t="8477" x="5127625" y="4981575"/>
          <p14:tracePt t="8485" x="5151438" y="4981575"/>
          <p14:tracePt t="8492" x="5187950" y="4981575"/>
          <p14:tracePt t="8500" x="5213350" y="4981575"/>
          <p14:tracePt t="8508" x="5249863" y="4981575"/>
          <p14:tracePt t="8514" x="5273675" y="4981575"/>
          <p14:tracePt t="8522" x="5297488" y="4981575"/>
          <p14:tracePt t="8529" x="5322888" y="4981575"/>
          <p14:tracePt t="8537" x="5346700" y="4970463"/>
          <p14:tracePt t="8543" x="5346700" y="4957763"/>
          <p14:tracePt t="8551" x="5359400" y="4957763"/>
          <p14:tracePt t="8558" x="5370513" y="4933950"/>
          <p14:tracePt t="8566" x="5383213" y="4908550"/>
          <p14:tracePt t="8572" x="5383213" y="4872038"/>
          <p14:tracePt t="8579" x="5383213" y="4811713"/>
          <p14:tracePt t="8588" x="5383213" y="4762500"/>
          <p14:tracePt t="8595" x="5383213" y="4689475"/>
          <p14:tracePt t="8602" x="5346700" y="4592638"/>
          <p14:tracePt t="8610" x="5322888" y="4494213"/>
          <p14:tracePt t="8617" x="5286375" y="4384675"/>
          <p14:tracePt t="8625" x="5273675" y="4300538"/>
          <p14:tracePt t="8632" x="5213350" y="4129088"/>
          <p14:tracePt t="8639" x="5127625" y="3860800"/>
          <p14:tracePt t="8646" x="5078413" y="3714750"/>
          <p14:tracePt t="8654" x="5041900" y="3630613"/>
          <p14:tracePt t="8661" x="4994275" y="3508375"/>
          <p14:tracePt t="8668" x="4945063" y="3409950"/>
          <p14:tracePt t="8675" x="4884738" y="3300413"/>
          <p14:tracePt t="8683" x="4848225" y="3216275"/>
          <p14:tracePt t="8691" x="4775200" y="3106738"/>
          <p14:tracePt t="8708" x="4665663" y="2997200"/>
          <p14:tracePt t="8711" x="4616450" y="2947988"/>
          <p14:tracePt t="8720" x="4579938" y="2911475"/>
          <p14:tracePt t="8726" x="4554538" y="2898775"/>
          <p14:tracePt t="8734" x="4494213" y="2874963"/>
          <p14:tracePt t="8741" x="4470400" y="2862263"/>
          <p14:tracePt t="8749" x="4445000" y="2851150"/>
          <p14:tracePt t="8756" x="4408488" y="2838450"/>
          <p14:tracePt t="8763" x="4371975" y="2838450"/>
          <p14:tracePt t="8770" x="4348163" y="2838450"/>
          <p14:tracePt t="8777" x="4324350" y="2838450"/>
          <p14:tracePt t="8785" x="4298950" y="2838450"/>
          <p14:tracePt t="8792" x="4275138" y="2838450"/>
          <p14:tracePt t="8800" x="4262438" y="2838450"/>
          <p14:tracePt t="8808" x="4251325" y="2838450"/>
          <p14:tracePt t="8814" x="4238625" y="2838450"/>
          <p14:tracePt t="8821" x="4225925" y="2851150"/>
          <p14:tracePt t="8828" x="4202113" y="2862263"/>
          <p14:tracePt t="8837" x="4202113" y="2887663"/>
          <p14:tracePt t="8844" x="4178300" y="2911475"/>
          <p14:tracePt t="8852" x="4165600" y="2935288"/>
          <p14:tracePt t="8858" x="4152900" y="2947988"/>
          <p14:tracePt t="8866" x="4141788" y="2971800"/>
          <p14:tracePt t="8873" x="4141788" y="3008313"/>
          <p14:tracePt t="8880" x="4141788" y="3070225"/>
          <p14:tracePt t="8888" x="4129088" y="3094038"/>
          <p14:tracePt t="8895" x="4116388" y="3130550"/>
          <p14:tracePt t="8903" x="4116388" y="3154363"/>
          <p14:tracePt t="8910" x="4116388" y="3179763"/>
          <p14:tracePt t="8917" x="4116388" y="3190875"/>
          <p14:tracePt t="8925" x="4116388" y="3216275"/>
          <p14:tracePt t="8931" x="4116388" y="3227388"/>
          <p14:tracePt t="8938" x="4116388" y="3263900"/>
          <p14:tracePt t="8946" x="4116388" y="3276600"/>
          <p14:tracePt t="8954" x="4116388" y="3300413"/>
          <p14:tracePt t="8961" x="4129088" y="3336925"/>
          <p14:tracePt t="8969" x="4141788" y="3362325"/>
          <p14:tracePt t="8975" x="4152900" y="3373438"/>
          <p14:tracePt t="8983" x="4165600" y="3398838"/>
          <p14:tracePt t="8990" x="4178300" y="3422650"/>
          <p14:tracePt t="8998" x="4178300" y="3435350"/>
          <p14:tracePt t="9005" x="4189413" y="3459163"/>
          <p14:tracePt t="9012" x="4214813" y="3495675"/>
          <p14:tracePt t="9020" x="4214813" y="3508375"/>
          <p14:tracePt t="9026" x="4238625" y="3544888"/>
          <p14:tracePt t="9035" x="4251325" y="3568700"/>
          <p14:tracePt t="9041" x="4251325" y="3594100"/>
          <p14:tracePt t="9048" x="4262438" y="3605213"/>
          <p14:tracePt t="9055" x="4275138" y="3630613"/>
          <p14:tracePt t="9063" x="4275138" y="3641725"/>
          <p14:tracePt t="9070" x="4298950" y="3654425"/>
          <p14:tracePt t="9078" x="4298950" y="3678238"/>
          <p14:tracePt t="9086" x="4324350" y="3690938"/>
          <p14:tracePt t="9092" x="4335463" y="3703638"/>
          <p14:tracePt t="9100" x="4360863" y="3727450"/>
          <p14:tracePt t="9108" x="4360863" y="3740150"/>
          <p14:tracePt t="9115" x="4384675" y="3763963"/>
          <p14:tracePt t="9364" x="4384675" y="3776663"/>
          <p14:tracePt t="9371" x="4408488" y="3776663"/>
          <p14:tracePt t="9378" x="4421188" y="3787775"/>
          <p14:tracePt t="9385" x="4445000" y="3800475"/>
          <p14:tracePt t="9392" x="4481513" y="3813175"/>
          <p14:tracePt t="9400" x="4518025" y="3824288"/>
          <p14:tracePt t="9407" x="4567238" y="3849688"/>
          <p14:tracePt t="9415" x="4616450" y="3860800"/>
          <p14:tracePt t="9422" x="4676775" y="3873500"/>
          <p14:tracePt t="9429" x="4713288" y="3886200"/>
          <p14:tracePt t="9436" x="4762500" y="3897313"/>
          <p14:tracePt t="9443" x="4835525" y="3910013"/>
          <p14:tracePt t="9451" x="4872038" y="3910013"/>
          <p14:tracePt t="9458" x="4908550" y="3922713"/>
          <p14:tracePt t="9467" x="4981575" y="3922713"/>
          <p14:tracePt t="9473" x="5054600" y="3922713"/>
          <p14:tracePt t="9481" x="5103813" y="3922713"/>
          <p14:tracePt t="9488" x="5151438" y="3922713"/>
          <p14:tracePt t="9496" x="5187950" y="3922713"/>
          <p14:tracePt t="9504" x="5224463" y="3910013"/>
          <p14:tracePt t="9511" x="5249863" y="3910013"/>
          <p14:tracePt t="9517" x="5273675" y="3886200"/>
          <p14:tracePt t="9526" x="5286375" y="3873500"/>
          <p14:tracePt t="9532" x="5297488" y="3873500"/>
          <p14:tracePt t="9540" x="5310188" y="3860800"/>
          <p14:tracePt t="9546" x="5334000" y="3824288"/>
          <p14:tracePt t="9553" x="5334000" y="3787775"/>
          <p14:tracePt t="9561" x="5346700" y="3740150"/>
          <p14:tracePt t="9568" x="5359400" y="3703638"/>
          <p14:tracePt t="9575" x="5359400" y="3617913"/>
          <p14:tracePt t="9583" x="5359400" y="3532188"/>
          <p14:tracePt t="9590" x="5359400" y="3422650"/>
          <p14:tracePt t="9598" x="5359400" y="3336925"/>
          <p14:tracePt t="9605" x="5334000" y="3263900"/>
          <p14:tracePt t="9612" x="5310188" y="3179763"/>
          <p14:tracePt t="9620" x="5260975" y="3033713"/>
          <p14:tracePt t="9627" x="5237163" y="2960688"/>
          <p14:tracePt t="9635" x="5187950" y="2862263"/>
          <p14:tracePt t="9642" x="5164138" y="2801938"/>
          <p14:tracePt t="9649" x="5127625" y="2752725"/>
          <p14:tracePt t="9657" x="5078413" y="2703513"/>
          <p14:tracePt t="9664" x="5067300" y="2692400"/>
          <p14:tracePt t="9670" x="5041900" y="2667000"/>
          <p14:tracePt t="9677" x="4994275" y="2643188"/>
          <p14:tracePt t="9685" x="4957763" y="2619375"/>
          <p14:tracePt t="9692" x="4921250" y="2606675"/>
          <p14:tracePt t="9709" x="4848225" y="2593975"/>
          <p14:tracePt t="9715" x="4822825" y="2593975"/>
          <p14:tracePt t="9722" x="4786313" y="2593975"/>
          <p14:tracePt t="9729" x="4762500" y="2593975"/>
          <p14:tracePt t="9737" x="4725988" y="2593975"/>
          <p14:tracePt t="9744" x="4702175" y="2593975"/>
          <p14:tracePt t="9752" x="4665663" y="2619375"/>
          <p14:tracePt t="9759" x="4640263" y="2643188"/>
          <p14:tracePt t="9767" x="4616450" y="2655888"/>
          <p14:tracePt t="9774" x="4591050" y="2692400"/>
          <p14:tracePt t="9780" x="4554538" y="2716213"/>
          <p14:tracePt t="9787" x="4543425" y="2740025"/>
          <p14:tracePt t="9795" x="4518025" y="2776538"/>
          <p14:tracePt t="9802" x="4506913" y="2838450"/>
          <p14:tracePt t="9810" x="4470400" y="2924175"/>
          <p14:tracePt t="9817" x="4445000" y="3008313"/>
          <p14:tracePt t="9825" x="4433888" y="3081338"/>
          <p14:tracePt t="9832" x="4421188" y="3143250"/>
          <p14:tracePt t="9840" x="4408488" y="3203575"/>
          <p14:tracePt t="9847" x="4408488" y="3263900"/>
          <p14:tracePt t="9854" x="4408488" y="3362325"/>
          <p14:tracePt t="9861" x="4408488" y="3448050"/>
          <p14:tracePt t="9869" x="4408488" y="3508375"/>
          <p14:tracePt t="9876" x="4408488" y="3544888"/>
          <p14:tracePt t="9884" x="4408488" y="3594100"/>
          <p14:tracePt t="9890" x="4421188" y="3641725"/>
          <p14:tracePt t="9898" x="4433888" y="3690938"/>
          <p14:tracePt t="9904" x="4445000" y="3714750"/>
          <p14:tracePt t="9912" x="4470400" y="3751263"/>
          <p14:tracePt t="9920" x="4494213" y="3787775"/>
          <p14:tracePt t="9927" x="4506913" y="3813175"/>
          <p14:tracePt t="9935" x="4518025" y="3824288"/>
          <p14:tracePt t="9942" x="4530725" y="3849688"/>
          <p14:tracePt t="9949" x="4554538" y="3860800"/>
          <p14:tracePt t="9957" x="4554538" y="3873500"/>
          <p14:tracePt t="9971" x="4567238" y="3886200"/>
          <p14:tracePt t="9978" x="4579938" y="3886200"/>
          <p14:tracePt t="10293" x="4579938" y="3897313"/>
          <p14:tracePt t="10300" x="4579938" y="3910013"/>
          <p14:tracePt t="10315" x="4579938" y="3922713"/>
          <p14:tracePt t="10322" x="4603750" y="3933825"/>
          <p14:tracePt t="10330" x="4603750" y="3946525"/>
          <p14:tracePt t="10337" x="4640263" y="3983038"/>
          <p14:tracePt t="10344" x="4640263" y="4006850"/>
          <p14:tracePt t="10351" x="4665663" y="4019550"/>
          <p14:tracePt t="10359" x="4689475" y="4043363"/>
          <p14:tracePt t="10367" x="4702175" y="4056063"/>
          <p14:tracePt t="10373" x="4725988" y="4068763"/>
          <p14:tracePt t="10380" x="4749800" y="4081463"/>
          <p14:tracePt t="10388" x="4775200" y="4105275"/>
          <p14:tracePt t="10395" x="4799013" y="4117975"/>
          <p14:tracePt t="10402" x="4835525" y="4129088"/>
          <p14:tracePt t="10410" x="4859338" y="4141788"/>
          <p14:tracePt t="10417" x="4895850" y="4154488"/>
          <p14:tracePt t="10425" x="4921250" y="4154488"/>
          <p14:tracePt t="10432" x="4945063" y="4154488"/>
          <p14:tracePt t="10440" x="4968875" y="4154488"/>
          <p14:tracePt t="10447" x="4994275" y="4165600"/>
          <p14:tracePt t="10454" x="5018088" y="4165600"/>
          <p14:tracePt t="10461" x="5030788" y="4165600"/>
          <p14:tracePt t="10469" x="5067300" y="4165600"/>
          <p14:tracePt t="10475" x="5078413" y="4165600"/>
          <p14:tracePt t="10483" x="5114925" y="4165600"/>
          <p14:tracePt t="10490" x="5127625" y="4165600"/>
          <p14:tracePt t="10498" x="5140325" y="4154488"/>
          <p14:tracePt t="10506" x="5164138" y="4141788"/>
          <p14:tracePt t="10513" x="5176838" y="4129088"/>
          <p14:tracePt t="10520" x="5213350" y="4092575"/>
          <p14:tracePt t="10527" x="5224463" y="4043363"/>
          <p14:tracePt t="10534" x="5237163" y="4006850"/>
          <p14:tracePt t="10542" x="5260975" y="3970338"/>
          <p14:tracePt t="10549" x="5260975" y="3933825"/>
          <p14:tracePt t="10557" x="5260975" y="3824288"/>
          <p14:tracePt t="10564" x="5260975" y="3740150"/>
          <p14:tracePt t="10571" x="5260975" y="3654425"/>
          <p14:tracePt t="10578" x="5260975" y="3581400"/>
          <p14:tracePt t="10586" x="5249863" y="3521075"/>
          <p14:tracePt t="10592" x="5224463" y="3448050"/>
          <p14:tracePt t="10600" x="5164138" y="3336925"/>
          <p14:tracePt t="10608" x="5151438" y="3289300"/>
          <p14:tracePt t="10616" x="5103813" y="3227388"/>
          <p14:tracePt t="10622" x="5078413" y="3203575"/>
          <p14:tracePt t="10630" x="5054600" y="3179763"/>
          <p14:tracePt t="10636" x="5030788" y="3143250"/>
          <p14:tracePt t="10644" x="4994275" y="3130550"/>
          <p14:tracePt t="10651" x="4957763" y="3094038"/>
          <p14:tracePt t="10659" x="4908550" y="3070225"/>
          <p14:tracePt t="10667" x="4848225" y="3070225"/>
          <p14:tracePt t="10674" x="4799013" y="3044825"/>
          <p14:tracePt t="10681" x="4738688" y="3033713"/>
          <p14:tracePt t="10689" x="4689475" y="3033713"/>
          <p14:tracePt t="10695" x="4652963" y="3033713"/>
          <p14:tracePt t="10710" x="4579938" y="3033713"/>
          <p14:tracePt t="10717" x="4543425" y="3033713"/>
          <p14:tracePt t="10726" x="4506913" y="3044825"/>
          <p14:tracePt t="10732" x="4481513" y="3070225"/>
          <p14:tracePt t="10740" x="4433888" y="3106738"/>
          <p14:tracePt t="10747" x="4384675" y="3154363"/>
          <p14:tracePt t="10753" x="4324350" y="3216275"/>
          <p14:tracePt t="10761" x="4311650" y="3263900"/>
          <p14:tracePt t="10768" x="4275138" y="3336925"/>
          <p14:tracePt t="10775" x="4238625" y="3409950"/>
          <p14:tracePt t="10784" x="4214813" y="3544888"/>
          <p14:tracePt t="10791" x="4202113" y="3630613"/>
          <p14:tracePt t="10798" x="4202113" y="3690938"/>
          <p14:tracePt t="10806" x="4202113" y="3763963"/>
          <p14:tracePt t="10812" x="4202113" y="3849688"/>
          <p14:tracePt t="10820" x="4202113" y="3946525"/>
          <p14:tracePt t="10828" x="4202113" y="4056063"/>
          <p14:tracePt t="10835" x="4238625" y="4129088"/>
          <p14:tracePt t="10842" x="4262438" y="4202113"/>
          <p14:tracePt t="10850" x="4287838" y="4251325"/>
          <p14:tracePt t="10857" x="4311650" y="4300538"/>
          <p14:tracePt t="10864" x="4335463" y="4324350"/>
          <p14:tracePt t="10871" x="4360863" y="4348163"/>
          <p14:tracePt t="10878" x="4384675" y="4384675"/>
          <p14:tracePt t="10885" x="4397375" y="4397375"/>
          <p14:tracePt t="10892" x="4421188" y="4410075"/>
          <p14:tracePt t="10901" x="4433888" y="4433888"/>
          <p14:tracePt t="10908" x="4470400" y="4446588"/>
          <p14:tracePt t="10916" x="4506913" y="4470400"/>
          <p14:tracePt t="10922" x="4530725" y="4483100"/>
          <p14:tracePt t="10930" x="4579938" y="4494213"/>
          <p14:tracePt t="10938" x="4616450" y="4519613"/>
          <p14:tracePt t="10944" x="4627563" y="4519613"/>
          <p14:tracePt t="10952" x="4652963" y="4530725"/>
          <p14:tracePt t="10959" x="4676775" y="4530725"/>
          <p14:tracePt t="10967" x="4702175" y="4543425"/>
          <p14:tracePt t="10974" x="4725988" y="4543425"/>
          <p14:tracePt t="10981" x="4762500" y="4543425"/>
          <p14:tracePt t="10989" x="4799013" y="4543425"/>
          <p14:tracePt t="10995" x="4835525" y="4543425"/>
          <p14:tracePt t="11002" x="4884738" y="4543425"/>
          <p14:tracePt t="11010" x="4908550" y="4543425"/>
          <p14:tracePt t="11018" x="4932363" y="4530725"/>
          <p14:tracePt t="11026" x="4957763" y="4519613"/>
          <p14:tracePt t="11032" x="4994275" y="4494213"/>
          <p14:tracePt t="11040" x="5030788" y="4483100"/>
          <p14:tracePt t="11047" x="5041900" y="4457700"/>
          <p14:tracePt t="11055" x="5067300" y="4433888"/>
          <p14:tracePt t="11061" x="5091113" y="4397375"/>
          <p14:tracePt t="11069" x="5127625" y="4311650"/>
          <p14:tracePt t="11076" x="5164138" y="4202113"/>
          <p14:tracePt t="11084" x="5176838" y="4117975"/>
          <p14:tracePt t="11091" x="5176838" y="4043363"/>
          <p14:tracePt t="11099" x="5176838" y="3959225"/>
          <p14:tracePt t="11106" x="5176838" y="3813175"/>
          <p14:tracePt t="11112" x="5176838" y="3703638"/>
          <p14:tracePt t="11119" x="5176838" y="3581400"/>
          <p14:tracePt t="11128" x="5151438" y="3484563"/>
          <p14:tracePt t="11135" x="5114925" y="3362325"/>
          <p14:tracePt t="11142" x="5091113" y="3276600"/>
          <p14:tracePt t="11150" x="5054600" y="3190875"/>
          <p14:tracePt t="11157" x="5018088" y="3117850"/>
          <p14:tracePt t="11164" x="4981575" y="3081338"/>
          <p14:tracePt t="11172" x="4945063" y="3033713"/>
          <p14:tracePt t="11178" x="4884738" y="2984500"/>
          <p14:tracePt t="11186" x="4835525" y="2960688"/>
          <p14:tracePt t="11194" x="4786313" y="2924175"/>
          <p14:tracePt t="11201" x="4725988" y="2887663"/>
          <p14:tracePt t="11208" x="4665663" y="2862263"/>
          <p14:tracePt t="11216" x="4627563" y="2851150"/>
          <p14:tracePt t="11222" x="4591050" y="2838450"/>
          <p14:tracePt t="11230" x="4543425" y="2825750"/>
          <p14:tracePt t="11237" x="4506913" y="2825750"/>
          <p14:tracePt t="11244" x="4470400" y="2825750"/>
          <p14:tracePt t="11251" x="4421188" y="2825750"/>
          <p14:tracePt t="11259" x="4384675" y="2825750"/>
          <p14:tracePt t="11267" x="4348163" y="2825750"/>
          <p14:tracePt t="11274" x="4324350" y="2838450"/>
          <p14:tracePt t="11281" x="4298950" y="2838450"/>
          <p14:tracePt t="11288" x="4287838" y="2851150"/>
          <p14:tracePt t="11295" x="4262438" y="2862263"/>
          <p14:tracePt t="11303" x="4251325" y="2887663"/>
          <p14:tracePt t="11311" x="4225925" y="2924175"/>
          <p14:tracePt t="11318" x="4214813" y="2947988"/>
          <p14:tracePt t="11325" x="4202113" y="2971800"/>
          <p14:tracePt t="11332" x="4189413" y="3021013"/>
          <p14:tracePt t="11339" x="4189413" y="3044825"/>
          <p14:tracePt t="11347" x="4178300" y="3081338"/>
          <p14:tracePt t="11354" x="4178300" y="3167063"/>
          <p14:tracePt t="11362" x="4178300" y="3240088"/>
          <p14:tracePt t="11368" x="4178300" y="3325813"/>
          <p14:tracePt t="11377" x="4178300" y="3362325"/>
          <p14:tracePt t="11384" x="4178300" y="3398838"/>
          <p14:tracePt t="11391" x="4202113" y="3448050"/>
          <p14:tracePt t="11399" x="4225925" y="3508375"/>
          <p14:tracePt t="11406" x="4275138" y="3581400"/>
          <p14:tracePt t="11412" x="4324350" y="3641725"/>
          <p14:tracePt t="11420" x="4360863" y="3703638"/>
          <p14:tracePt t="11428" x="4384675" y="3740150"/>
          <p14:tracePt t="11435" x="4433888" y="3787775"/>
          <p14:tracePt t="11442" x="4457700" y="3813175"/>
          <p14:tracePt t="11450" x="4506913" y="3860800"/>
          <p14:tracePt t="11457" x="4530725" y="3886200"/>
          <p14:tracePt t="11464" x="4567238" y="3933825"/>
          <p14:tracePt t="11471" x="4616450" y="3959225"/>
          <p14:tracePt t="11478" x="4702175" y="4006850"/>
          <p14:tracePt t="11485" x="4749800" y="4043363"/>
          <p14:tracePt t="11493" x="4822825" y="4068763"/>
          <p14:tracePt t="11501" x="4872038" y="4092575"/>
          <p14:tracePt t="11509" x="4932363" y="4105275"/>
          <p14:tracePt t="11516" x="4981575" y="4117975"/>
          <p14:tracePt t="11522" x="5054600" y="4117975"/>
          <p14:tracePt t="11529" x="5114925" y="4117975"/>
          <p14:tracePt t="11538" x="5176838" y="4117975"/>
          <p14:tracePt t="11544" x="5237163" y="4117975"/>
          <p14:tracePt t="11553" x="5286375" y="4105275"/>
          <p14:tracePt t="11559" x="5310188" y="4081463"/>
          <p14:tracePt t="11567" x="5370513" y="4043363"/>
          <p14:tracePt t="11575" x="5419725" y="4006850"/>
          <p14:tracePt t="11581" x="5456238" y="3983038"/>
          <p14:tracePt t="11589" x="5481638" y="3946525"/>
          <p14:tracePt t="11595" x="5529263" y="3897313"/>
          <p14:tracePt t="11602" x="5591175" y="3800475"/>
          <p14:tracePt t="11611" x="5627688" y="3727450"/>
          <p14:tracePt t="11618" x="5651500" y="3667125"/>
          <p14:tracePt t="11625" x="5675313" y="3605213"/>
          <p14:tracePt t="11633" x="5675313" y="3508375"/>
          <p14:tracePt t="11640" x="5675313" y="3448050"/>
          <p14:tracePt t="11647" x="5675313" y="3362325"/>
          <p14:tracePt t="11655" x="5675313" y="3300413"/>
          <p14:tracePt t="11661" x="5651500" y="3240088"/>
          <p14:tracePt t="11670" x="5627688" y="3179763"/>
          <p14:tracePt t="11676" x="5602288" y="3130550"/>
          <p14:tracePt t="11684" x="5554663" y="3070225"/>
          <p14:tracePt t="11693" x="5505450" y="3008313"/>
          <p14:tracePt t="11699" x="5481638" y="2984500"/>
          <p14:tracePt t="11706" x="5419725" y="2935288"/>
          <p14:tracePt t="11713" x="5370513" y="2898775"/>
          <p14:tracePt t="11720" x="5310188" y="2862263"/>
          <p14:tracePt t="11728" x="5249863" y="2838450"/>
          <p14:tracePt t="11735" x="5200650" y="2838450"/>
          <p14:tracePt t="11743" x="5164138" y="2838450"/>
          <p14:tracePt t="11750" x="5091113" y="2838450"/>
          <p14:tracePt t="11756" x="5054600" y="2838450"/>
          <p14:tracePt t="11764" x="4981575" y="2838450"/>
          <p14:tracePt t="11772" x="4908550" y="2874963"/>
          <p14:tracePt t="11779" x="4872038" y="2911475"/>
          <p14:tracePt t="11787" x="4799013" y="2947988"/>
          <p14:tracePt t="11793" x="4775200" y="2971800"/>
          <p14:tracePt t="11801" x="4713288" y="3021013"/>
          <p14:tracePt t="11809" x="4665663" y="3081338"/>
          <p14:tracePt t="11816" x="4616450" y="3167063"/>
          <p14:tracePt t="11823" x="4579938" y="3252788"/>
          <p14:tracePt t="11829" x="4543425" y="3325813"/>
          <p14:tracePt t="11837" x="4518025" y="3398838"/>
          <p14:tracePt t="11845" x="4494213" y="3471863"/>
          <p14:tracePt t="11853" x="4494213" y="3544888"/>
          <p14:tracePt t="11859" x="4481513" y="3630613"/>
          <p14:tracePt t="11867" x="4481513" y="3740150"/>
          <p14:tracePt t="11875" x="4481513" y="3800475"/>
          <p14:tracePt t="11881" x="4481513" y="3860800"/>
          <p14:tracePt t="11889" x="4494213" y="3933825"/>
          <p14:tracePt t="11895" x="4518025" y="4006850"/>
          <p14:tracePt t="11904" x="4530725" y="4043363"/>
          <p14:tracePt t="11911" x="4543425" y="4068763"/>
          <p14:tracePt t="11918" x="4554538" y="4117975"/>
          <p14:tracePt t="11926" x="4579938" y="4154488"/>
          <p14:tracePt t="11932" x="4591050" y="4202113"/>
          <p14:tracePt t="11940" x="4616450" y="4227513"/>
          <p14:tracePt t="11947" x="4627563" y="4251325"/>
          <p14:tracePt t="11954" x="4652963" y="4275138"/>
          <p14:tracePt t="11962" x="4665663" y="4311650"/>
          <p14:tracePt t="11970" x="4689475" y="4324350"/>
          <p14:tracePt t="11982" x="4689475" y="4348163"/>
          <p14:tracePt t="11984" x="4702175" y="4360863"/>
          <p14:tracePt t="11991" x="4749800" y="4397375"/>
          <p14:tracePt t="12006" x="4762500" y="4410075"/>
          <p14:tracePt t="12013" x="4775200" y="4421188"/>
          <p14:tracePt t="12020" x="4799013" y="4421188"/>
          <p14:tracePt t="12035" x="4811713" y="4421188"/>
          <p14:tracePt t="14282" x="4811713" y="4446588"/>
          <p14:tracePt t="14289" x="4835525" y="4457700"/>
          <p14:tracePt t="14297" x="4848225" y="4483100"/>
          <p14:tracePt t="14304" x="4884738" y="4519613"/>
          <p14:tracePt t="14311" x="4908550" y="4556125"/>
          <p14:tracePt t="14318" x="4932363" y="4592638"/>
          <p14:tracePt t="14327" x="4957763" y="4640263"/>
          <p14:tracePt t="14334" x="4994275" y="4678363"/>
          <p14:tracePt t="14341" x="5005388" y="4702175"/>
          <p14:tracePt t="14348" x="5041900" y="4738688"/>
          <p14:tracePt t="14356" x="5103813" y="4799013"/>
          <p14:tracePt t="14362" x="5127625" y="4824413"/>
          <p14:tracePt t="14371" x="5187950" y="4884738"/>
          <p14:tracePt t="14380" x="5224463" y="4921250"/>
          <p14:tracePt t="14386" x="5273675" y="4945063"/>
          <p14:tracePt t="14394" x="5346700" y="4981575"/>
          <p14:tracePt t="14400" x="5383213" y="5006975"/>
          <p14:tracePt t="14406" x="5468938" y="5030788"/>
          <p14:tracePt t="14414" x="5565775" y="5054600"/>
          <p14:tracePt t="14421" x="5627688" y="5054600"/>
          <p14:tracePt t="14428" x="5700713" y="5067300"/>
          <p14:tracePt t="14436" x="5773738" y="5080000"/>
          <p14:tracePt t="14444" x="5797550" y="5080000"/>
          <p14:tracePt t="14450" x="5846763" y="5080000"/>
          <p14:tracePt t="14459" x="5883275" y="5091113"/>
          <p14:tracePt t="14884" x="5894388" y="5091113"/>
          <p14:tracePt t="14891" x="5919788" y="5091113"/>
          <p14:tracePt t="14897" x="5956300" y="5091113"/>
          <p14:tracePt t="14904" x="6003925" y="5103813"/>
          <p14:tracePt t="14911" x="6053138" y="5116513"/>
          <p14:tracePt t="14918" x="6089650" y="5127625"/>
          <p14:tracePt t="14926" x="6138863" y="5140325"/>
          <p14:tracePt t="14934" x="6199188" y="5140325"/>
          <p14:tracePt t="14941" x="6248400" y="5153025"/>
          <p14:tracePt t="14948" x="6284913" y="5176838"/>
          <p14:tracePt t="14956" x="6321425" y="5176838"/>
          <p14:tracePt t="14962" x="6370638" y="5189538"/>
          <p14:tracePt t="14970" x="6418263" y="5200650"/>
          <p14:tracePt t="14977" x="6443663" y="5200650"/>
          <p14:tracePt t="14986" x="6491288" y="5200650"/>
          <p14:tracePt t="14992" x="6516688" y="5200650"/>
          <p14:tracePt t="15000" x="6564313" y="5200650"/>
          <p14:tracePt t="15007" x="6589713" y="5200650"/>
          <p14:tracePt t="15013" x="6613525" y="5200650"/>
          <p14:tracePt t="15021" x="6637338" y="5200650"/>
          <p14:tracePt t="15028" x="6650038" y="5200650"/>
          <p14:tracePt t="15036" x="6662738" y="5200650"/>
          <p14:tracePt t="15044" x="6673850" y="5200650"/>
          <p14:tracePt t="15051" x="6686550" y="5200650"/>
          <p14:tracePt t="15059" x="6699250" y="5200650"/>
          <p14:tracePt t="15065" x="6710363" y="5200650"/>
          <p14:tracePt t="15073" x="6723063" y="5200650"/>
          <p14:tracePt t="15080" x="6735763" y="5200650"/>
          <p14:tracePt t="15087" x="6746875" y="5200650"/>
          <p14:tracePt t="15094" x="6759575" y="5189538"/>
          <p14:tracePt t="15102" x="6772275" y="5176838"/>
          <p14:tracePt t="15117" x="6783388" y="5176838"/>
          <p14:tracePt t="15131" x="6796088" y="5164138"/>
          <p14:tracePt t="15145" x="6808788" y="5164138"/>
          <p14:tracePt t="15183" x="6808788" y="5153025"/>
          <p14:tracePt t="15190" x="6808788" y="5140325"/>
          <p14:tracePt t="15205" x="6808788" y="5127625"/>
          <p14:tracePt t="15212" x="6808788" y="5116513"/>
          <p14:tracePt t="15219" x="6808788" y="5103813"/>
          <p14:tracePt t="15228" x="6808788" y="5091113"/>
          <p14:tracePt t="15234" x="6808788" y="5080000"/>
          <p14:tracePt t="15241" x="6808788" y="5067300"/>
          <p14:tracePt t="15248" x="6808788" y="5043488"/>
          <p14:tracePt t="15262" x="6796088" y="5030788"/>
          <p14:tracePt t="15270" x="6796088" y="5018088"/>
          <p14:tracePt t="15278" x="6783388" y="5006975"/>
          <p14:tracePt t="15286" x="6772275" y="4994275"/>
          <p14:tracePt t="15300" x="6759575" y="4970463"/>
          <p14:tracePt t="15307" x="6735763" y="4957763"/>
          <p14:tracePt t="15314" x="6723063" y="4933950"/>
          <p14:tracePt t="15322" x="6699250" y="4897438"/>
          <p14:tracePt t="15329" x="6686550" y="4884738"/>
          <p14:tracePt t="15337" x="6662738" y="4872038"/>
          <p14:tracePt t="15344" x="6650038" y="4848225"/>
          <p14:tracePt t="15351" x="6626225" y="4835525"/>
          <p14:tracePt t="15359" x="6613525" y="4811713"/>
          <p14:tracePt t="15366" x="6600825" y="4811713"/>
          <p14:tracePt t="15372" x="6589713" y="4787900"/>
          <p14:tracePt t="15380" x="6577013" y="4787900"/>
          <p14:tracePt t="15388" x="6564313" y="4762500"/>
          <p14:tracePt t="15395" x="6553200" y="4751388"/>
          <p14:tracePt t="15402" x="6527800" y="4725988"/>
          <p14:tracePt t="15409" x="6516688" y="4702175"/>
          <p14:tracePt t="15417" x="6491288" y="4678363"/>
          <p14:tracePt t="15424" x="6480175" y="4665663"/>
          <p14:tracePt t="15431" x="6454775" y="4640263"/>
          <p14:tracePt t="15438" x="6430963" y="4629150"/>
          <p14:tracePt t="15446" x="6407150" y="4603750"/>
          <p14:tracePt t="15453" x="6394450" y="4592638"/>
          <p14:tracePt t="15461" x="6357938" y="4567238"/>
          <p14:tracePt t="15468" x="6345238" y="4567238"/>
          <p14:tracePt t="15476" x="6334125" y="4556125"/>
          <p14:tracePt t="15482" x="6308725" y="4543425"/>
          <p14:tracePt t="15497" x="6284913" y="4543425"/>
          <p14:tracePt t="15504" x="6272213" y="4530725"/>
          <p14:tracePt t="15512" x="6261100" y="4530725"/>
          <p14:tracePt t="15519" x="6261100" y="4519613"/>
          <p14:tracePt t="15534" x="6248400" y="4519613"/>
          <p14:tracePt t="15724" x="6235700" y="4519613"/>
          <p14:tracePt t="15732" x="6224588" y="4519613"/>
          <p14:tracePt t="15739" x="6211888" y="4519613"/>
          <p14:tracePt t="15746" x="6188075" y="4519613"/>
          <p14:tracePt t="15753" x="6175375" y="4519613"/>
          <p14:tracePt t="15761" x="6151563" y="4519613"/>
          <p14:tracePt t="15769" x="6126163" y="4519613"/>
          <p14:tracePt t="15776" x="6089650" y="4519613"/>
          <p14:tracePt t="15783" x="6053138" y="4519613"/>
          <p14:tracePt t="15790" x="6029325" y="4530725"/>
          <p14:tracePt t="15797" x="5992813" y="4530725"/>
          <p14:tracePt t="15805" x="5956300" y="4543425"/>
          <p14:tracePt t="15812" x="5930900" y="4543425"/>
          <p14:tracePt t="15820" x="5894388" y="4556125"/>
          <p14:tracePt t="15827" x="5870575" y="4567238"/>
          <p14:tracePt t="15834" x="5846763" y="4579938"/>
          <p14:tracePt t="15841" x="5821363" y="4579938"/>
          <p14:tracePt t="15849" x="5784850" y="4579938"/>
          <p14:tracePt t="15856" x="5773738" y="4592638"/>
          <p14:tracePt t="15863" x="5761038" y="4603750"/>
          <p14:tracePt t="15870" x="5737225" y="4603750"/>
          <p14:tracePt t="15878" x="5724525" y="4616450"/>
          <p14:tracePt t="15885" x="5711825" y="4616450"/>
          <p14:tracePt t="15892" x="5711825" y="4629150"/>
          <p14:tracePt t="15900" x="5700713" y="4629150"/>
          <p14:tracePt t="15907" x="5700713" y="4652963"/>
          <p14:tracePt t="15914" x="5688013" y="4665663"/>
          <p14:tracePt t="15923" x="5675313" y="4678363"/>
          <p14:tracePt t="15929" x="5675313" y="4702175"/>
          <p14:tracePt t="15937" x="5675313" y="4714875"/>
          <p14:tracePt t="15945" x="5675313" y="4725988"/>
          <p14:tracePt t="15951" x="5675313" y="4738688"/>
          <p14:tracePt t="15959" x="5675313" y="4751388"/>
          <p14:tracePt t="15966" x="5675313" y="4762500"/>
          <p14:tracePt t="15972" x="5688013" y="4787900"/>
          <p14:tracePt t="15980" x="5711825" y="4799013"/>
          <p14:tracePt t="15987" x="5724525" y="4824413"/>
          <p14:tracePt t="15995" x="5748338" y="4835525"/>
          <p14:tracePt t="16002" x="5761038" y="4860925"/>
          <p14:tracePt t="16010" x="5784850" y="4884738"/>
          <p14:tracePt t="16017" x="5821363" y="4908550"/>
          <p14:tracePt t="16024" x="5846763" y="4921250"/>
          <p14:tracePt t="16031" x="5883275" y="4945063"/>
          <p14:tracePt t="16039" x="5907088" y="4957763"/>
          <p14:tracePt t="16047" x="5956300" y="4981575"/>
          <p14:tracePt t="16054" x="5992813" y="4981575"/>
          <p14:tracePt t="16061" x="6029325" y="5006975"/>
          <p14:tracePt t="16068" x="6065838" y="5006975"/>
          <p14:tracePt t="16076" x="6089650" y="5018088"/>
          <p14:tracePt t="16083" x="6126163" y="5018088"/>
          <p14:tracePt t="16090" x="6151563" y="5018088"/>
          <p14:tracePt t="16097" x="6175375" y="5018088"/>
          <p14:tracePt t="16104" x="6224588" y="5018088"/>
          <p14:tracePt t="16111" x="6248400" y="5018088"/>
          <p14:tracePt t="16120" x="6284913" y="5018088"/>
          <p14:tracePt t="16127" x="6297613" y="5018088"/>
          <p14:tracePt t="16135" x="6321425" y="5018088"/>
          <p14:tracePt t="16142" x="6334125" y="5018088"/>
          <p14:tracePt t="16149" x="6357938" y="5006975"/>
          <p14:tracePt t="16157" x="6370638" y="5006975"/>
          <p14:tracePt t="16163" x="6381750" y="4994275"/>
          <p14:tracePt t="16170" x="6394450" y="4981575"/>
          <p14:tracePt t="16178" x="6407150" y="4957763"/>
          <p14:tracePt t="16185" x="6443663" y="4933950"/>
          <p14:tracePt t="16193" x="6454775" y="4908550"/>
          <p14:tracePt t="16200" x="6467475" y="4872038"/>
          <p14:tracePt t="16208" x="6480175" y="4835525"/>
          <p14:tracePt t="16214" x="6480175" y="4799013"/>
          <p14:tracePt t="16221" x="6491288" y="4689475"/>
          <p14:tracePt t="16229" x="6491288" y="4629150"/>
          <p14:tracePt t="16237" x="6491288" y="4556125"/>
          <p14:tracePt t="16244" x="6491288" y="4519613"/>
          <p14:tracePt t="16251" x="6491288" y="4457700"/>
          <p14:tracePt t="16259" x="6467475" y="4373563"/>
          <p14:tracePt t="16266" x="6443663" y="4311650"/>
          <p14:tracePt t="16273" x="6430963" y="4251325"/>
          <p14:tracePt t="16281" x="6394450" y="4202113"/>
          <p14:tracePt t="16289" x="6370638" y="4165600"/>
          <p14:tracePt t="16295" x="6345238" y="4129088"/>
          <p14:tracePt t="16303" x="6297613" y="4092575"/>
          <p14:tracePt t="16310" x="6248400" y="4056063"/>
          <p14:tracePt t="16317" x="6188075" y="4032250"/>
          <p14:tracePt t="16325" x="6151563" y="4006850"/>
          <p14:tracePt t="16331" x="6102350" y="3983038"/>
          <p14:tracePt t="16338" x="6040438" y="3970338"/>
          <p14:tracePt t="16347" x="5980113" y="3946525"/>
          <p14:tracePt t="16354" x="5919788" y="3946525"/>
          <p14:tracePt t="16361" x="5870575" y="3946525"/>
          <p14:tracePt t="16369" x="5821363" y="3946525"/>
          <p14:tracePt t="16376" x="5784850" y="3946525"/>
          <p14:tracePt t="16383" x="5748338" y="3946525"/>
          <p14:tracePt t="16391" x="5711825" y="3946525"/>
          <p14:tracePt t="16397" x="5688013" y="3946525"/>
          <p14:tracePt t="16406" x="5664200" y="3946525"/>
          <p14:tracePt t="16412" x="5651500" y="3946525"/>
          <p14:tracePt t="16420" x="5638800" y="3946525"/>
          <p14:tracePt t="16427" x="5627688" y="3959225"/>
          <p14:tracePt t="16441" x="5614988" y="3970338"/>
          <p14:tracePt t="16448" x="5602288" y="3983038"/>
          <p14:tracePt t="16455" x="5578475" y="4006850"/>
          <p14:tracePt t="16463" x="5565775" y="4032250"/>
          <p14:tracePt t="16471" x="5565775" y="4056063"/>
          <p14:tracePt t="16478" x="5554663" y="4081463"/>
          <p14:tracePt t="16486" x="5541963" y="4092575"/>
          <p14:tracePt t="16493" x="5541963" y="4117975"/>
          <p14:tracePt t="16500" x="5541963" y="4141788"/>
          <p14:tracePt t="16508" x="5529263" y="4178300"/>
          <p14:tracePt t="16514" x="5529263" y="4214813"/>
          <p14:tracePt t="16522" x="5529263" y="4264025"/>
          <p14:tracePt t="16530" x="5529263" y="4287838"/>
          <p14:tracePt t="16537" x="5529263" y="4311650"/>
          <p14:tracePt t="16545" x="5529263" y="4337050"/>
          <p14:tracePt t="16552" x="5529263" y="4360863"/>
          <p14:tracePt t="16558" x="5529263" y="4397375"/>
          <p14:tracePt t="16565" x="5529263" y="4421188"/>
          <p14:tracePt t="16573" x="5529263" y="4457700"/>
          <p14:tracePt t="16580" x="5541963" y="4483100"/>
          <p14:tracePt t="16589" x="5554663" y="4506913"/>
          <p14:tracePt t="16595" x="5565775" y="4530725"/>
          <p14:tracePt t="16602" x="5578475" y="4556125"/>
          <p14:tracePt t="16610" x="5591175" y="4567238"/>
          <p14:tracePt t="16618" x="5602288" y="4592638"/>
          <p14:tracePt t="16625" x="5627688" y="4603750"/>
          <p14:tracePt t="16632" x="5638800" y="4629150"/>
          <p14:tracePt t="16640" x="5664200" y="4640263"/>
          <p14:tracePt t="16647" x="5688013" y="4652963"/>
          <p14:tracePt t="16654" x="5700713" y="4678363"/>
          <p14:tracePt t="16662" x="5711825" y="4689475"/>
          <p14:tracePt t="16669" x="5748338" y="4725988"/>
          <p14:tracePt t="16675" x="5761038" y="4725988"/>
          <p14:tracePt t="16682" x="5784850" y="4762500"/>
          <p14:tracePt t="16690" x="5810250" y="4762500"/>
          <p14:tracePt t="16697" x="5834063" y="4787900"/>
          <p14:tracePt t="16705" x="5857875" y="4787900"/>
          <p14:tracePt t="16712" x="5883275" y="4799013"/>
          <p14:tracePt t="16720" x="5943600" y="4811713"/>
          <p14:tracePt t="16727" x="5967413" y="4824413"/>
          <p14:tracePt t="16734" x="5992813" y="4824413"/>
          <p14:tracePt t="16742" x="6016625" y="4824413"/>
          <p14:tracePt t="16749" x="6053138" y="4824413"/>
          <p14:tracePt t="16757" x="6065838" y="4824413"/>
          <p14:tracePt t="16764" x="6089650" y="4824413"/>
          <p14:tracePt t="18982" x="6089650" y="4835525"/>
          <p14:tracePt t="18989" x="6089650" y="4848225"/>
          <p14:tracePt t="18996" x="6102350" y="4860925"/>
          <p14:tracePt t="19004" x="6102350" y="4872038"/>
          <p14:tracePt t="19011" x="6115050" y="4884738"/>
          <p14:tracePt t="19018" x="6126163" y="4908550"/>
          <p14:tracePt t="19032" x="6151563" y="4933950"/>
          <p14:tracePt t="19039" x="6151563" y="4945063"/>
          <p14:tracePt t="19047" x="6175375" y="4957763"/>
          <p14:tracePt t="19054" x="6188075" y="4981575"/>
          <p14:tracePt t="19070" x="6199188" y="5006975"/>
          <p14:tracePt t="19084" x="6211888" y="5006975"/>
          <p14:tracePt t="19091" x="6211888" y="5018088"/>
          <p14:tracePt t="19099" x="6224588" y="5018088"/>
          <p14:tracePt t="19106" x="6235700" y="5018088"/>
          <p14:tracePt t="19113" x="6235700" y="5030788"/>
          <p14:tracePt t="19120" x="6248400" y="5030788"/>
          <p14:tracePt t="19136" x="6261100" y="5030788"/>
          <p14:tracePt t="19149" x="6272213" y="5030788"/>
          <p14:tracePt t="19156" x="6284913" y="5030788"/>
          <p14:tracePt t="19164" x="6297613" y="5030788"/>
          <p14:tracePt t="19172" x="6308725" y="5030788"/>
          <p14:tracePt t="19179" x="6321425" y="5030788"/>
          <p14:tracePt t="19186" x="6334125" y="5030788"/>
          <p14:tracePt t="19201" x="6357938" y="5030788"/>
          <p14:tracePt t="19209" x="6370638" y="5030788"/>
          <p14:tracePt t="19215" x="6381750" y="5018088"/>
          <p14:tracePt t="19231" x="6394450" y="5006975"/>
          <p14:tracePt t="19253" x="6407150" y="5006975"/>
          <p14:tracePt t="19260" x="6407150" y="4994275"/>
          <p14:tracePt t="19273" x="6407150" y="4981575"/>
          <p14:tracePt t="19281" x="6418263" y="4981575"/>
          <p14:tracePt t="19296" x="6418263" y="4970463"/>
          <p14:tracePt t="19304" x="6418263" y="4957763"/>
          <p14:tracePt t="19311" x="6418263" y="4933950"/>
          <p14:tracePt t="19318" x="6418263" y="4921250"/>
          <p14:tracePt t="19326" x="6418263" y="4897438"/>
          <p14:tracePt t="19332" x="6418263" y="4884738"/>
          <p14:tracePt t="19340" x="6418263" y="4860925"/>
          <p14:tracePt t="19348" x="6418263" y="4835525"/>
          <p14:tracePt t="19355" x="6418263" y="4824413"/>
          <p14:tracePt t="19363" x="6418263" y="4811713"/>
          <p14:tracePt t="19370" x="6407150" y="4775200"/>
          <p14:tracePt t="19377" x="6394450" y="4751388"/>
          <p14:tracePt t="19384" x="6381750" y="4714875"/>
          <p14:tracePt t="19391" x="6381750" y="4689475"/>
          <p14:tracePt t="19398" x="6357938" y="4665663"/>
          <p14:tracePt t="19406" x="6345238" y="4640263"/>
          <p14:tracePt t="19413" x="6345238" y="4616450"/>
          <p14:tracePt t="19421" x="6321425" y="4592638"/>
          <p14:tracePt t="19429" x="6321425" y="4579938"/>
          <p14:tracePt t="19436" x="6297613" y="4567238"/>
          <p14:tracePt t="19442" x="6297613" y="4556125"/>
          <p14:tracePt t="19449" x="6272213" y="4543425"/>
          <p14:tracePt t="19458" x="6261100" y="4530725"/>
          <p14:tracePt t="19464" x="6248400" y="4506913"/>
          <p14:tracePt t="19472" x="6224588" y="4494213"/>
          <p14:tracePt t="19479" x="6199188" y="4470400"/>
          <p14:tracePt t="19486" x="6175375" y="4457700"/>
          <p14:tracePt t="19494" x="6151563" y="4433888"/>
          <p14:tracePt t="19501" x="6126163" y="4433888"/>
          <p14:tracePt t="19508" x="6115050" y="4410075"/>
          <p14:tracePt t="19516" x="6076950" y="4397375"/>
          <p14:tracePt t="19522" x="6065838" y="4397375"/>
          <p14:tracePt t="19531" x="6040438" y="4384675"/>
          <p14:tracePt t="19538" x="6016625" y="4373563"/>
          <p14:tracePt t="19546" x="5980113" y="4373563"/>
          <p14:tracePt t="19552" x="5943600" y="4360863"/>
          <p14:tracePt t="19560" x="5919788" y="4360863"/>
          <p14:tracePt t="19567" x="5894388" y="4348163"/>
          <p14:tracePt t="19575" x="5883275" y="4348163"/>
          <p14:tracePt t="19581" x="5857875" y="4348163"/>
          <p14:tracePt t="19589" x="5821363" y="4348163"/>
          <p14:tracePt t="19596" x="5797550" y="4348163"/>
          <p14:tracePt t="19604" x="5784850" y="4348163"/>
          <p14:tracePt t="19610" x="5761038" y="4348163"/>
          <p14:tracePt t="19618" x="5737225" y="4348163"/>
          <p14:tracePt t="19625" x="5711825" y="4348163"/>
          <p14:tracePt t="19632" x="5688013" y="4348163"/>
          <p14:tracePt t="19639" x="5664200" y="4348163"/>
          <p14:tracePt t="19648" x="5651500" y="4348163"/>
          <p14:tracePt t="19655" x="5627688" y="4360863"/>
          <p14:tracePt t="19663" x="5614988" y="4373563"/>
          <p14:tracePt t="19670" x="5602288" y="4384675"/>
          <p14:tracePt t="19677" x="5578475" y="4384675"/>
          <p14:tracePt t="19684" x="5578475" y="4397375"/>
          <p14:tracePt t="19692" x="5554663" y="4410075"/>
          <p14:tracePt t="19699" x="5554663" y="4421188"/>
          <p14:tracePt t="19707" x="5541963" y="4433888"/>
          <p14:tracePt t="19713" x="5529263" y="4433888"/>
          <p14:tracePt t="19721" x="5518150" y="4457700"/>
          <p14:tracePt t="19729" x="5492750" y="4483100"/>
          <p14:tracePt t="19736" x="5481638" y="4506913"/>
          <p14:tracePt t="19742" x="5468938" y="4543425"/>
          <p14:tracePt t="19749" x="5456238" y="4567238"/>
          <p14:tracePt t="19757" x="5445125" y="4603750"/>
          <p14:tracePt t="19765" x="5445125" y="4616450"/>
          <p14:tracePt t="19772" x="5445125" y="4629150"/>
          <p14:tracePt t="19780" x="5445125" y="4640263"/>
          <p14:tracePt t="19787" x="5445125" y="4652963"/>
          <p14:tracePt t="19794" x="5445125" y="4665663"/>
          <p14:tracePt t="19801" x="5445125" y="4678363"/>
          <p14:tracePt t="19816" x="5445125" y="4702175"/>
          <p14:tracePt t="19824" x="5445125" y="4714875"/>
          <p14:tracePt t="19831" x="5445125" y="4725988"/>
          <p14:tracePt t="19838" x="5468938" y="4751388"/>
          <p14:tracePt t="19846" x="5468938" y="4762500"/>
          <p14:tracePt t="19852" x="5492750" y="4787900"/>
          <p14:tracePt t="19859" x="5505450" y="4799013"/>
          <p14:tracePt t="19866" x="5529263" y="4811713"/>
          <p14:tracePt t="19880" x="5541963" y="4835525"/>
          <p14:tracePt t="19882" x="5554663" y="4835525"/>
          <p14:tracePt t="19889" x="5578475" y="4860925"/>
          <p14:tracePt t="19897" x="5591175" y="4872038"/>
          <p14:tracePt t="19904" x="5614988" y="4884738"/>
          <p14:tracePt t="19911" x="5638800" y="4897438"/>
          <p14:tracePt t="19919" x="5664200" y="4921250"/>
          <p14:tracePt t="19925" x="5688013" y="4933950"/>
          <p14:tracePt t="19933" x="5724525" y="4945063"/>
          <p14:tracePt t="19941" x="5761038" y="4957763"/>
          <p14:tracePt t="19948" x="5810250" y="4981575"/>
          <p14:tracePt t="19955" x="5846763" y="4981575"/>
          <p14:tracePt t="19963" x="5870575" y="4994275"/>
          <p14:tracePt t="19970" x="5919788" y="5006975"/>
          <p14:tracePt t="19976" x="5956300" y="5018088"/>
          <p14:tracePt t="19984" x="5992813" y="5018088"/>
          <p14:tracePt t="19992" x="6029325" y="5018088"/>
          <p14:tracePt t="19999" x="6065838" y="5018088"/>
          <p14:tracePt t="20007" x="6102350" y="5018088"/>
          <p14:tracePt t="20013" x="6126163" y="5018088"/>
          <p14:tracePt t="20021" x="6138863" y="5018088"/>
          <p14:tracePt t="20028" x="6175375" y="5018088"/>
          <p14:tracePt t="20036" x="6199188" y="5018088"/>
          <p14:tracePt t="20043" x="6211888" y="5018088"/>
          <p14:tracePt t="20050" x="6235700" y="5006975"/>
          <p14:tracePt t="20058" x="6261100" y="4994275"/>
          <p14:tracePt t="20064" x="6284913" y="4994275"/>
          <p14:tracePt t="20072" x="6308725" y="4970463"/>
          <p14:tracePt t="20080" x="6334125" y="4957763"/>
          <p14:tracePt t="20087" x="6357938" y="4945063"/>
          <p14:tracePt t="20093" x="6370638" y="4933950"/>
          <p14:tracePt t="20101" x="6394450" y="4897438"/>
          <p14:tracePt t="20109" x="6418263" y="4872038"/>
          <p14:tracePt t="20115" x="6430963" y="4848225"/>
          <p14:tracePt t="20123" x="6454775" y="4824413"/>
          <p14:tracePt t="20131" x="6467475" y="4787900"/>
          <p14:tracePt t="20138" x="6480175" y="4762500"/>
          <p14:tracePt t="20146" x="6491288" y="4738688"/>
          <p14:tracePt t="20152" x="6503988" y="4725988"/>
          <p14:tracePt t="20160" x="6503988" y="4689475"/>
          <p14:tracePt t="20167" x="6503988" y="4652963"/>
          <p14:tracePt t="20175" x="6503988" y="4629150"/>
          <p14:tracePt t="20182" x="6503988" y="4592638"/>
          <p14:tracePt t="20190" x="6503988" y="4567238"/>
          <p14:tracePt t="20197" x="6491288" y="4543425"/>
          <p14:tracePt t="20204" x="6467475" y="4519613"/>
          <p14:tracePt t="20211" x="6443663" y="4483100"/>
          <p14:tracePt t="20218" x="6418263" y="4470400"/>
          <p14:tracePt t="20225" x="6357938" y="4397375"/>
          <p14:tracePt t="20233" x="6321425" y="4360863"/>
          <p14:tracePt t="20241" x="6272213" y="4311650"/>
          <p14:tracePt t="20248" x="6235700" y="4275138"/>
          <p14:tracePt t="20256" x="6162675" y="4238625"/>
          <p14:tracePt t="20263" x="6102350" y="4202113"/>
          <p14:tracePt t="20270" x="6029325" y="4178300"/>
          <p14:tracePt t="20277" x="5943600" y="4154488"/>
          <p14:tracePt t="20284" x="5883275" y="4141788"/>
          <p14:tracePt t="20292" x="5821363" y="4129088"/>
          <p14:tracePt t="20299" x="5748338" y="4129088"/>
          <p14:tracePt t="20307" x="5675313" y="4129088"/>
          <p14:tracePt t="20313" x="5614988" y="4129088"/>
          <p14:tracePt t="20321" x="5541963" y="4129088"/>
          <p14:tracePt t="20328" x="5492750" y="4141788"/>
          <p14:tracePt t="20335" x="5432425" y="4165600"/>
          <p14:tracePt t="20342" x="5383213" y="4191000"/>
          <p14:tracePt t="20350" x="5359400" y="4202113"/>
          <p14:tracePt t="20358" x="5322888" y="4214813"/>
          <p14:tracePt t="20365" x="5297488" y="4238625"/>
          <p14:tracePt t="20372" x="5286375" y="4251325"/>
          <p14:tracePt t="20380" x="5260975" y="4264025"/>
          <p14:tracePt t="20387" x="5260975" y="4275138"/>
          <p14:tracePt t="20394" x="5249863" y="4300538"/>
          <p14:tracePt t="20402" x="5224463" y="4311650"/>
          <p14:tracePt t="20409" x="5224463" y="4337050"/>
          <p14:tracePt t="20416" x="5213350" y="4384675"/>
          <p14:tracePt t="20424" x="5213350" y="4421188"/>
          <p14:tracePt t="20430" x="5213350" y="4433888"/>
          <p14:tracePt t="20439" x="5213350" y="4457700"/>
          <p14:tracePt t="20445" x="5213350" y="4470400"/>
          <p14:tracePt t="20452" x="5213350" y="4494213"/>
          <p14:tracePt t="20459" x="5213350" y="4519613"/>
          <p14:tracePt t="20467" x="5237163" y="4530725"/>
          <p14:tracePt t="20475" x="5237163" y="4556125"/>
          <p14:tracePt t="20482" x="5273675" y="4592638"/>
          <p14:tracePt t="20490" x="5310188" y="4629150"/>
          <p14:tracePt t="20497" x="5334000" y="4652963"/>
          <p14:tracePt t="20504" x="5346700" y="4689475"/>
          <p14:tracePt t="20512" x="5383213" y="4714875"/>
          <p14:tracePt t="20519" x="5395913" y="4725988"/>
          <p14:tracePt t="20527" x="5419725" y="4751388"/>
          <p14:tracePt t="20533" x="5456238" y="4775200"/>
          <p14:tracePt t="20541" x="5518150" y="4824413"/>
          <p14:tracePt t="20549" x="5578475" y="4860925"/>
          <p14:tracePt t="20556" x="5651500" y="4897438"/>
          <p14:tracePt t="20562" x="5700713" y="4933950"/>
          <p14:tracePt t="20569" x="5784850" y="4970463"/>
          <p14:tracePt t="20577" x="5846763" y="4994275"/>
          <p14:tracePt t="20585" x="5919788" y="5018088"/>
          <p14:tracePt t="20592" x="5967413" y="5018088"/>
          <p14:tracePt t="20599" x="6053138" y="5018088"/>
          <p14:tracePt t="20607" x="6115050" y="5018088"/>
          <p14:tracePt t="20613" x="6138863" y="5018088"/>
          <p14:tracePt t="20622" x="6175375" y="5018088"/>
          <p14:tracePt t="22743" x="6188075" y="5018088"/>
          <p14:tracePt t="22750" x="6199188" y="5018088"/>
          <p14:tracePt t="22758" x="6211888" y="5018088"/>
          <p14:tracePt t="22766" x="6224588" y="5018088"/>
          <p14:tracePt t="22773" x="6235700" y="5018088"/>
          <p14:tracePt t="22781" x="6248400" y="5018088"/>
          <p14:tracePt t="22788" x="6272213" y="5018088"/>
          <p14:tracePt t="22795" x="6284913" y="5006975"/>
          <p14:tracePt t="22802" x="6297613" y="5006975"/>
          <p14:tracePt t="22810" x="6308725" y="4994275"/>
          <p14:tracePt t="22817" x="6321425" y="4981575"/>
          <p14:tracePt t="22825" x="6334125" y="4970463"/>
          <p14:tracePt t="22832" x="6334125" y="4957763"/>
          <p14:tracePt t="22840" x="6345238" y="4945063"/>
          <p14:tracePt t="22847" x="6357938" y="4921250"/>
          <p14:tracePt t="22854" x="6357938" y="4908550"/>
          <p14:tracePt t="22860" x="6357938" y="4884738"/>
          <p14:tracePt t="22867" x="6357938" y="4848225"/>
          <p14:tracePt t="22876" x="6357938" y="4824413"/>
          <p14:tracePt t="22883" x="6357938" y="4811713"/>
          <p14:tracePt t="22890" x="6357938" y="4787900"/>
          <p14:tracePt t="22898" x="6357938" y="4762500"/>
          <p14:tracePt t="22905" x="6357938" y="4725988"/>
          <p14:tracePt t="22912" x="6357938" y="4689475"/>
          <p14:tracePt t="22919" x="6357938" y="4652963"/>
          <p14:tracePt t="22927" x="6345238" y="4629150"/>
          <p14:tracePt t="22934" x="6334125" y="4592638"/>
          <p14:tracePt t="22942" x="6321425" y="4579938"/>
          <p14:tracePt t="22949" x="6297613" y="4556125"/>
          <p14:tracePt t="22956" x="6284913" y="4506913"/>
          <p14:tracePt t="22964" x="6261100" y="4494213"/>
          <p14:tracePt t="22971" x="6235700" y="4470400"/>
          <p14:tracePt t="22977" x="6211888" y="4433888"/>
          <p14:tracePt t="22985" x="6188075" y="4421188"/>
          <p14:tracePt t="22993" x="6175375" y="4397375"/>
          <p14:tracePt t="22999" x="6162675" y="4397375"/>
          <p14:tracePt t="23008" x="6138863" y="4373563"/>
          <p14:tracePt t="23015" x="6115050" y="4373563"/>
          <p14:tracePt t="23022" x="6089650" y="4360863"/>
          <p14:tracePt t="23029" x="6065838" y="4348163"/>
          <p14:tracePt t="23037" x="6029325" y="4348163"/>
          <p14:tracePt t="23044" x="6003925" y="4348163"/>
          <p14:tracePt t="23051" x="5992813" y="4337050"/>
          <p14:tracePt t="23058" x="5956300" y="4337050"/>
          <p14:tracePt t="23066" x="5943600" y="4337050"/>
          <p14:tracePt t="23073" x="5919788" y="4337050"/>
          <p14:tracePt t="23088" x="5907088" y="4337050"/>
          <p14:tracePt t="23094" x="5883275" y="4337050"/>
          <p14:tracePt t="23102" x="5883275" y="4348163"/>
          <p14:tracePt t="23110" x="5870575" y="4348163"/>
          <p14:tracePt t="23117" x="5857875" y="4373563"/>
          <p14:tracePt t="23125" x="5846763" y="4384675"/>
          <p14:tracePt t="23132" x="5846763" y="4397375"/>
          <p14:tracePt t="23140" x="5821363" y="4410075"/>
          <p14:tracePt t="23146" x="5821363" y="4421188"/>
          <p14:tracePt t="23154" x="5821363" y="4433888"/>
          <p14:tracePt t="23160" x="5810250" y="4457700"/>
          <p14:tracePt t="23168" x="5810250" y="4494213"/>
          <p14:tracePt t="23176" x="5810250" y="4519613"/>
          <p14:tracePt t="23183" x="5810250" y="4543425"/>
          <p14:tracePt t="23191" x="5810250" y="4567238"/>
          <p14:tracePt t="23198" x="5810250" y="4579938"/>
          <p14:tracePt t="23205" x="5810250" y="4616450"/>
          <p14:tracePt t="23212" x="5810250" y="4629150"/>
          <p14:tracePt t="23219" x="5810250" y="4640263"/>
          <p14:tracePt t="23227" x="5810250" y="4665663"/>
          <p14:tracePt t="23234" x="5810250" y="4678363"/>
          <p14:tracePt t="23242" x="5834063" y="4702175"/>
          <p14:tracePt t="23250" x="5834063" y="4714875"/>
          <p14:tracePt t="23257" x="5846763" y="4738688"/>
          <p14:tracePt t="23264" x="5857875" y="4751388"/>
          <p14:tracePt t="23271" x="5870575" y="4762500"/>
          <p14:tracePt t="23279" x="5883275" y="4775200"/>
          <p14:tracePt t="23286" x="5907088" y="4799013"/>
          <p14:tracePt t="23293" x="5919788" y="4799013"/>
          <p14:tracePt t="23300" x="5943600" y="4811713"/>
          <p14:tracePt t="23308" x="5967413" y="4824413"/>
          <p14:tracePt t="23315" x="5980113" y="4824413"/>
          <p14:tracePt t="23322" x="5992813" y="4824413"/>
          <p14:tracePt t="23329" x="6029325" y="4835525"/>
          <p14:tracePt t="23336" x="6065838" y="4835525"/>
          <p14:tracePt t="23343" x="6089650" y="4835525"/>
          <p14:tracePt t="23351" x="6102350" y="4835525"/>
          <p14:tracePt t="23359" x="6126163" y="4835525"/>
          <p14:tracePt t="23366" x="6138863" y="4835525"/>
          <p14:tracePt t="23373" x="6175375" y="4835525"/>
          <p14:tracePt t="23381" x="6188075" y="4824413"/>
          <p14:tracePt t="23388" x="6199188" y="4811713"/>
          <p14:tracePt t="23396" x="6211888" y="4811713"/>
          <p14:tracePt t="23403" x="6224588" y="4787900"/>
          <p14:tracePt t="23410" x="6248400" y="4775200"/>
          <p14:tracePt t="23417" x="6248400" y="4762500"/>
          <p14:tracePt t="23425" x="6272213" y="4714875"/>
          <p14:tracePt t="23431" x="6272213" y="4689475"/>
          <p14:tracePt t="23440" x="6284913" y="4665663"/>
          <p14:tracePt t="23446" x="6284913" y="4640263"/>
          <p14:tracePt t="23453" x="6284913" y="4592638"/>
          <p14:tracePt t="23461" x="6284913" y="4567238"/>
          <p14:tracePt t="23468" x="6284913" y="4543425"/>
          <p14:tracePt t="23476" x="6284913" y="4506913"/>
          <p14:tracePt t="23483" x="6284913" y="4494213"/>
          <p14:tracePt t="23491" x="6284913" y="4483100"/>
          <p14:tracePt t="23498" x="6272213" y="4457700"/>
          <p14:tracePt t="23505" x="6235700" y="4433888"/>
          <p14:tracePt t="23513" x="6224588" y="4421188"/>
          <p14:tracePt t="23520" x="6199188" y="4397375"/>
          <p14:tracePt t="23527" x="6162675" y="4384675"/>
          <p14:tracePt t="23534" x="6138863" y="4360863"/>
          <p14:tracePt t="23542" x="6102350" y="4348163"/>
          <p14:tracePt t="23550" x="6065838" y="4337050"/>
          <p14:tracePt t="23557" x="6040438" y="4337050"/>
          <p14:tracePt t="23563" x="5992813" y="4324350"/>
          <p14:tracePt t="23570" x="5930900" y="4324350"/>
          <p14:tracePt t="23579" x="5907088" y="4324350"/>
          <p14:tracePt t="23586" x="5870575" y="4324350"/>
          <p14:tracePt t="23593" x="5846763" y="4324350"/>
          <p14:tracePt t="23600" x="5834063" y="4324350"/>
          <p14:tracePt t="23608" x="5797550" y="4348163"/>
          <p14:tracePt t="23615" x="5773738" y="4360863"/>
          <p14:tracePt t="23623" x="5761038" y="4373563"/>
          <p14:tracePt t="23629" x="5737225" y="4384675"/>
          <p14:tracePt t="23637" x="5724525" y="4397375"/>
          <p14:tracePt t="23644" x="5711825" y="4421188"/>
          <p14:tracePt t="23651" x="5688013" y="4433888"/>
          <p14:tracePt t="23659" x="5675313" y="4470400"/>
          <p14:tracePt t="23667" x="5675313" y="4506913"/>
          <p14:tracePt t="23674" x="5675313" y="4530725"/>
          <p14:tracePt t="23680" x="5675313" y="4556125"/>
          <p14:tracePt t="23687" x="5675313" y="4579938"/>
          <p14:tracePt t="23698" x="5675313" y="4592638"/>
          <p14:tracePt t="23703" x="5675313" y="4603750"/>
          <p14:tracePt t="26697" x="5578475" y="4652963"/>
          <p14:tracePt t="26718" x="5554663" y="4652963"/>
          <p14:tracePt t="26726" x="5541963" y="4652963"/>
          <p14:tracePt t="26733" x="5529263" y="4640263"/>
          <p14:tracePt t="26740" x="5481638" y="4616450"/>
          <p14:tracePt t="26748" x="5445125" y="4603750"/>
          <p14:tracePt t="26755" x="5408613" y="4567238"/>
          <p14:tracePt t="26762" x="5370513" y="4543425"/>
          <p14:tracePt t="26770" x="5322888" y="4494213"/>
          <p14:tracePt t="26776" x="5237163" y="4421188"/>
          <p14:tracePt t="26784" x="5151438" y="4337050"/>
          <p14:tracePt t="26791" x="5078413" y="4264025"/>
          <p14:tracePt t="26800" x="5005388" y="4214813"/>
          <p14:tracePt t="26807" x="4957763" y="4191000"/>
          <p14:tracePt t="26814" x="4895850" y="4141788"/>
          <p14:tracePt t="26821" x="4859338" y="4105275"/>
          <p14:tracePt t="26829" x="4811713" y="4056063"/>
          <p14:tracePt t="26835" x="4799013" y="4032250"/>
          <p14:tracePt t="26843" x="4775200" y="4019550"/>
          <p14:tracePt t="26850" x="4749800" y="3995738"/>
          <p14:tracePt t="26858" x="4738688" y="3970338"/>
          <p14:tracePt t="26866" x="4713288" y="3959225"/>
          <p14:tracePt t="26880" x="4702175" y="3946525"/>
          <p14:tracePt t="26909" x="4689475" y="3933825"/>
          <p14:tracePt t="26968" x="4702175" y="3933825"/>
          <p14:tracePt t="26975" x="4713288" y="3933825"/>
          <p14:tracePt t="26983" x="4738688" y="3933825"/>
          <p14:tracePt t="26990" x="4762500" y="3933825"/>
          <p14:tracePt t="26997" x="4811713" y="3946525"/>
          <p14:tracePt t="27004" x="4848225" y="3970338"/>
          <p14:tracePt t="27011" x="4884738" y="3995738"/>
          <p14:tracePt t="27018" x="4945063" y="4032250"/>
          <p14:tracePt t="27025" x="5005388" y="4056063"/>
          <p14:tracePt t="27033" x="5041900" y="4092575"/>
          <p14:tracePt t="27041" x="5151438" y="4165600"/>
          <p14:tracePt t="27048" x="5224463" y="4214813"/>
          <p14:tracePt t="27055" x="5297488" y="4251325"/>
          <p14:tracePt t="27062" x="5383213" y="4324350"/>
          <p14:tracePt t="27069" x="5468938" y="4373563"/>
          <p14:tracePt t="27077" x="5541963" y="4410075"/>
          <p14:tracePt t="27085" x="5627688" y="4457700"/>
          <p14:tracePt t="27092" x="5700713" y="4494213"/>
          <p14:tracePt t="27100" x="5761038" y="4530725"/>
          <p14:tracePt t="27107" x="5797550" y="4556125"/>
          <p14:tracePt t="27114" x="5846763" y="4579938"/>
          <p14:tracePt t="27121" x="5894388" y="4603750"/>
          <p14:tracePt t="27128" x="5919788" y="4616450"/>
          <p14:tracePt t="27136" x="5956300" y="4629150"/>
          <p14:tracePt t="27143" x="5980113" y="4640263"/>
          <p14:tracePt t="27150" x="6003925" y="4652963"/>
          <p14:tracePt t="27157" x="6016625" y="4665663"/>
          <p14:tracePt t="27165" x="6029325" y="4665663"/>
          <p14:tracePt t="28227" x="6016625" y="4665663"/>
          <p14:tracePt t="28233" x="6003925" y="4665663"/>
          <p14:tracePt t="28241" x="5992813" y="4665663"/>
          <p14:tracePt t="28249" x="5980113" y="4665663"/>
          <p14:tracePt t="28255" x="5967413" y="4665663"/>
          <p14:tracePt t="28263" x="5943600" y="4665663"/>
          <p14:tracePt t="28270" x="5919788" y="4665663"/>
          <p14:tracePt t="28277" x="5907088" y="4665663"/>
          <p14:tracePt t="28284" x="5870575" y="4665663"/>
          <p14:tracePt t="28292" x="5834063" y="4665663"/>
          <p14:tracePt t="28301" x="5810250" y="4652963"/>
          <p14:tracePt t="28307" x="5784850" y="4640263"/>
          <p14:tracePt t="28314" x="5748338" y="4616450"/>
          <p14:tracePt t="28322" x="5700713" y="4592638"/>
          <p14:tracePt t="28328" x="5664200" y="4567238"/>
          <p14:tracePt t="28336" x="5627688" y="4543425"/>
          <p14:tracePt t="28344" x="5578475" y="4530725"/>
          <p14:tracePt t="28351" x="5541963" y="4494213"/>
          <p14:tracePt t="28359" x="5456238" y="4457700"/>
          <p14:tracePt t="28365" x="5395913" y="4421188"/>
          <p14:tracePt t="28373" x="5346700" y="4373563"/>
          <p14:tracePt t="28381" x="5310188" y="4348163"/>
          <p14:tracePt t="28387" x="5286375" y="4324350"/>
          <p14:tracePt t="28394" x="5237163" y="4300538"/>
          <p14:tracePt t="28401" x="5224463" y="4275138"/>
          <p14:tracePt t="28410" x="5200650" y="4251325"/>
          <p14:tracePt t="28417" x="5200650" y="4238625"/>
          <p14:tracePt t="28424" x="5187950" y="4227513"/>
          <p14:tracePt t="28439" x="5176838" y="4214813"/>
          <p14:tracePt t="28461" x="5164138" y="4214813"/>
          <p14:tracePt t="28483" x="5164138" y="4202113"/>
          <p14:tracePt t="28512" x="5164138" y="4191000"/>
          <p14:tracePt t="28519" x="5176838" y="4191000"/>
          <p14:tracePt t="28526" x="5200650" y="4191000"/>
          <p14:tracePt t="28533" x="5224463" y="4191000"/>
          <p14:tracePt t="28540" x="5249863" y="4191000"/>
          <p14:tracePt t="28549" x="5273675" y="4202113"/>
          <p14:tracePt t="28556" x="5310188" y="4214813"/>
          <p14:tracePt t="28563" x="5346700" y="4227513"/>
          <p14:tracePt t="28570" x="5383213" y="4251325"/>
          <p14:tracePt t="28578" x="5408613" y="4264025"/>
          <p14:tracePt t="28585" x="5432425" y="4275138"/>
          <p14:tracePt t="28592" x="5492750" y="4287838"/>
          <p14:tracePt t="28600" x="5518150" y="4300538"/>
          <p14:tracePt t="28608" x="5554663" y="4324350"/>
          <p14:tracePt t="28614" x="5578475" y="4337050"/>
          <p14:tracePt t="28622" x="5614988" y="4360863"/>
          <p14:tracePt t="28629" x="5651500" y="4384675"/>
          <p14:tracePt t="28636" x="5688013" y="4397375"/>
          <p14:tracePt t="28644" x="5724525" y="4421188"/>
          <p14:tracePt t="28651" x="5773738" y="4446588"/>
          <p14:tracePt t="28657" x="5821363" y="4470400"/>
          <p14:tracePt t="28665" x="5883275" y="4506913"/>
          <p14:tracePt t="28673" x="5943600" y="4530725"/>
          <p14:tracePt t="28680" x="5992813" y="4556125"/>
          <p14:tracePt t="28687" x="6029325" y="4579938"/>
          <p14:tracePt t="28695" x="6076950" y="4603750"/>
          <p14:tracePt t="28701" x="6102350" y="4616450"/>
          <p14:tracePt t="28710" x="6126163" y="4629150"/>
          <p14:tracePt t="28717" x="6151563" y="4652963"/>
          <p14:tracePt t="28739" x="6162675" y="4665663"/>
          <p14:tracePt t="28767" x="6162675" y="4678363"/>
          <p14:tracePt t="28812" x="6151563" y="4678363"/>
          <p14:tracePt t="28819" x="6138863" y="4678363"/>
          <p14:tracePt t="28826" x="6102350" y="4678363"/>
          <p14:tracePt t="28834" x="6065838" y="4665663"/>
          <p14:tracePt t="28841" x="6016625" y="4640263"/>
          <p14:tracePt t="28849" x="5980113" y="4629150"/>
          <p14:tracePt t="28856" x="5956300" y="4592638"/>
          <p14:tracePt t="28863" x="5907088" y="4579938"/>
          <p14:tracePt t="28870" x="5883275" y="4543425"/>
          <p14:tracePt t="28878" x="5810250" y="4506913"/>
          <p14:tracePt t="28885" x="5784850" y="4483100"/>
          <p14:tracePt t="28892" x="5675313" y="4433888"/>
          <p14:tracePt t="28900" x="5591175" y="4384675"/>
          <p14:tracePt t="28908" x="5529263" y="4337050"/>
          <p14:tracePt t="28915" x="5492750" y="4300538"/>
          <p14:tracePt t="28922" x="5432425" y="4251325"/>
          <p14:tracePt t="28929" x="5370513" y="4214813"/>
          <p14:tracePt t="28936" x="5334000" y="4191000"/>
          <p14:tracePt t="28944" x="5273675" y="4154488"/>
          <p14:tracePt t="28951" x="5249863" y="4141788"/>
          <p14:tracePt t="28959" x="5213350" y="4105275"/>
          <p14:tracePt t="28966" x="5176838" y="4092575"/>
          <p14:tracePt t="28973" x="5151438" y="4092575"/>
          <p14:tracePt t="28980" x="5140325" y="4068763"/>
          <p14:tracePt t="28987" x="5127625" y="4068763"/>
          <p14:tracePt t="29002" x="5114925" y="4068763"/>
          <p14:tracePt t="29009" x="5114925" y="4056063"/>
          <p14:tracePt t="29038" x="5103813" y="4056063"/>
          <p14:tracePt t="29098" x="5114925" y="4056063"/>
          <p14:tracePt t="29105" x="5127625" y="4056063"/>
          <p14:tracePt t="29113" x="5140325" y="4056063"/>
          <p14:tracePt t="29119" x="5176838" y="4081463"/>
          <p14:tracePt t="29126" x="5213350" y="4105275"/>
          <p14:tracePt t="29134" x="5249863" y="4129088"/>
          <p14:tracePt t="29140" x="5297488" y="4154488"/>
          <p14:tracePt t="29149" x="5334000" y="4178300"/>
          <p14:tracePt t="29155" x="5359400" y="4202113"/>
          <p14:tracePt t="29164" x="5408613" y="4238625"/>
          <p14:tracePt t="29170" x="5445125" y="4251325"/>
          <p14:tracePt t="29178" x="5492750" y="4287838"/>
          <p14:tracePt t="29185" x="5541963" y="4337050"/>
          <p14:tracePt t="29192" x="5638800" y="4384675"/>
          <p14:tracePt t="29200" x="5711825" y="4421188"/>
          <p14:tracePt t="29207" x="5761038" y="4457700"/>
          <p14:tracePt t="29215" x="5810250" y="4470400"/>
          <p14:tracePt t="29222" x="5857875" y="4494213"/>
          <p14:tracePt t="29230" x="5894388" y="4519613"/>
          <p14:tracePt t="29236" x="5943600" y="4543425"/>
          <p14:tracePt t="29244" x="5992813" y="4543425"/>
          <p14:tracePt t="29251" x="6016625" y="4556125"/>
          <p14:tracePt t="29258" x="6040438" y="4579938"/>
          <p14:tracePt t="29265" x="6053138" y="4579938"/>
          <p14:tracePt t="29273" x="6065838" y="4579938"/>
          <p14:tracePt t="29281" x="6076950" y="4579938"/>
          <p14:tracePt t="29287" x="6076950" y="4592638"/>
          <p14:tracePt t="29295" x="6089650" y="4592638"/>
          <p14:tracePt t="29310" x="6102350" y="4603750"/>
          <p14:tracePt t="32216" x="6089650" y="4603750"/>
          <p14:tracePt t="32230" x="6076950" y="4603750"/>
          <p14:tracePt t="32237" x="6065838" y="4603750"/>
          <p14:tracePt t="32244" x="6053138" y="4603750"/>
          <p14:tracePt t="32252" x="6040438" y="4603750"/>
          <p14:tracePt t="32259" x="6016625" y="4592638"/>
          <p14:tracePt t="32266" x="5992813" y="4567238"/>
          <p14:tracePt t="32274" x="5956300" y="4543425"/>
          <p14:tracePt t="32282" x="5907088" y="4519613"/>
          <p14:tracePt t="32288" x="5857875" y="4494213"/>
          <p14:tracePt t="32296" x="5784850" y="4457700"/>
          <p14:tracePt t="32304" x="5737225" y="4421188"/>
          <p14:tracePt t="32310" x="5664200" y="4360863"/>
          <p14:tracePt t="32319" x="5591175" y="4300538"/>
          <p14:tracePt t="32325" x="5518150" y="4251325"/>
          <p14:tracePt t="32333" x="5445125" y="4202113"/>
          <p14:tracePt t="32340" x="5383213" y="4154488"/>
          <p14:tracePt t="32348" x="5334000" y="4129088"/>
          <p14:tracePt t="32354" x="5286375" y="4105275"/>
          <p14:tracePt t="32362" x="5249863" y="4068763"/>
          <p14:tracePt t="32368" x="5224463" y="4056063"/>
          <p14:tracePt t="32376" x="5187950" y="4032250"/>
          <p14:tracePt t="32384" x="5176838" y="4019550"/>
          <p14:tracePt t="32391" x="5140325" y="4006850"/>
          <p14:tracePt t="32405" x="5127625" y="3995738"/>
          <p14:tracePt t="32420" x="5114925" y="3995738"/>
          <p14:tracePt t="32442" x="5103813" y="3995738"/>
          <p14:tracePt t="32471" x="5091113" y="3995738"/>
          <p14:tracePt t="32545" x="5103813" y="3995738"/>
          <p14:tracePt t="32552" x="5127625" y="4006850"/>
          <p14:tracePt t="32560" x="5151438" y="4032250"/>
          <p14:tracePt t="32567" x="5176838" y="4056063"/>
          <p14:tracePt t="32574" x="5213350" y="4081463"/>
          <p14:tracePt t="32581" x="5224463" y="4105275"/>
          <p14:tracePt t="32589" x="5249863" y="4129088"/>
          <p14:tracePt t="32596" x="5286375" y="4154488"/>
          <p14:tracePt t="32603" x="5310188" y="4178300"/>
          <p14:tracePt t="32610" x="5346700" y="4214813"/>
          <p14:tracePt t="32617" x="5395913" y="4238625"/>
          <p14:tracePt t="32626" x="5419725" y="4287838"/>
          <p14:tracePt t="32633" x="5481638" y="4337050"/>
          <p14:tracePt t="32640" x="5541963" y="4384675"/>
          <p14:tracePt t="32648" x="5565775" y="4410075"/>
          <p14:tracePt t="32654" x="5614988" y="4446588"/>
          <p14:tracePt t="32662" x="5651500" y="4483100"/>
          <p14:tracePt t="32669" x="5700713" y="4519613"/>
          <p14:tracePt t="32676" x="5724525" y="4543425"/>
          <p14:tracePt t="32686" x="5748338" y="4556125"/>
          <p14:tracePt t="32691" x="5773738" y="4592638"/>
          <p14:tracePt t="32699" x="5797550" y="4616450"/>
          <p14:tracePt t="33087" x="5784850" y="4616450"/>
          <p14:tracePt t="33095" x="5773738" y="4616450"/>
          <p14:tracePt t="33102" x="5748338" y="4616450"/>
          <p14:tracePt t="33109" x="5724525" y="4603750"/>
          <p14:tracePt t="33115" x="5700713" y="4579938"/>
          <p14:tracePt t="33122" x="5675313" y="4567238"/>
          <p14:tracePt t="33130" x="5638800" y="4543425"/>
          <p14:tracePt t="33138" x="5602288" y="4519613"/>
          <p14:tracePt t="33145" x="5578475" y="4494213"/>
          <p14:tracePt t="33152" x="5541963" y="4483100"/>
          <p14:tracePt t="33159" x="5505450" y="4446588"/>
          <p14:tracePt t="33166" x="5492750" y="4433888"/>
          <p14:tracePt t="33174" x="5468938" y="4421188"/>
          <p14:tracePt t="33181" x="5445125" y="4410075"/>
          <p14:tracePt t="33189" x="5432425" y="4384675"/>
          <p14:tracePt t="33198" x="5419725" y="4384675"/>
          <p14:tracePt t="33204" x="5408613" y="4360863"/>
          <p14:tracePt t="33212" x="5395913" y="4348163"/>
          <p14:tracePt t="33220" x="5383213" y="4337050"/>
          <p14:tracePt t="33226" x="5359400" y="4324350"/>
          <p14:tracePt t="33233" x="5346700" y="4311650"/>
          <p14:tracePt t="33240" x="5334000" y="4311650"/>
          <p14:tracePt t="33247" x="5334000" y="4300538"/>
          <p14:tracePt t="33255" x="5310188" y="4287838"/>
          <p14:tracePt t="33269" x="5297488" y="4275138"/>
          <p14:tracePt t="33284" x="5286375" y="4275138"/>
          <p14:tracePt t="33292" x="5286375" y="4264025"/>
          <p14:tracePt t="33299" x="5273675" y="4264025"/>
          <p14:tracePt t="33306" x="5260975" y="4264025"/>
          <p14:tracePt t="33343" x="5249863" y="4251325"/>
          <p14:tracePt t="33532" x="5237163" y="4238625"/>
          <p14:tracePt t="33541" x="5224463" y="4238625"/>
          <p14:tracePt t="33548" x="5213350" y="4238625"/>
          <p14:tracePt t="33563" x="5200650" y="4227513"/>
          <p14:tracePt t="33570" x="5176838" y="4227513"/>
          <p14:tracePt t="33577" x="5151438" y="4214813"/>
          <p14:tracePt t="33584" x="5140325" y="4202113"/>
          <p14:tracePt t="33592" x="5114925" y="4191000"/>
          <p14:tracePt t="33599" x="5103813" y="4191000"/>
          <p14:tracePt t="33606" x="5078413" y="4165600"/>
          <p14:tracePt t="33614" x="5067300" y="4165600"/>
          <p14:tracePt t="33620" x="5054600" y="4154488"/>
          <p14:tracePt t="33628" x="5041900" y="4141788"/>
          <p14:tracePt t="33636" x="5030788" y="4141788"/>
          <p14:tracePt t="33643" x="5018088" y="4141788"/>
          <p14:tracePt t="33651" x="5018088" y="4129088"/>
          <p14:tracePt t="33658" x="5005388" y="4129088"/>
          <p14:tracePt t="33672" x="4994275" y="4129088"/>
          <p14:tracePt t="33680" x="4981575" y="4117975"/>
          <p14:tracePt t="33703" x="4968875" y="4117975"/>
          <p14:tracePt t="33738" x="4957763" y="4117975"/>
          <p14:tracePt t="33842" x="4981575" y="4129088"/>
          <p14:tracePt t="33849" x="4994275" y="4141788"/>
          <p14:tracePt t="33856" x="5018088" y="4165600"/>
          <p14:tracePt t="33863" x="5041900" y="4178300"/>
          <p14:tracePt t="33870" x="5067300" y="4191000"/>
          <p14:tracePt t="33877" x="5078413" y="4202113"/>
          <p14:tracePt t="33884" x="5103813" y="4227513"/>
          <p14:tracePt t="33892" x="5127625" y="4238625"/>
          <p14:tracePt t="33900" x="5140325" y="4251325"/>
          <p14:tracePt t="33906" x="5176838" y="4275138"/>
          <p14:tracePt t="33914" x="5187950" y="4287838"/>
          <p14:tracePt t="33921" x="5213350" y="4311650"/>
          <p14:tracePt t="33929" x="5260975" y="4337050"/>
          <p14:tracePt t="33936" x="5286375" y="4348163"/>
          <p14:tracePt t="33943" x="5297488" y="4360863"/>
          <p14:tracePt t="33950" x="5322888" y="4384675"/>
          <p14:tracePt t="33958" x="5346700" y="4397375"/>
          <p14:tracePt t="33965" x="5370513" y="4421188"/>
          <p14:tracePt t="33972" x="5395913" y="4433888"/>
          <p14:tracePt t="33980" x="5445125" y="4470400"/>
          <p14:tracePt t="33986" x="5456238" y="4483100"/>
          <p14:tracePt t="33994" x="5492750" y="4506913"/>
          <p14:tracePt t="34001" x="5541963" y="4543425"/>
          <p14:tracePt t="34009" x="5578475" y="4579938"/>
          <p14:tracePt t="34017" x="5627688" y="4603750"/>
          <p14:tracePt t="34024" x="5664200" y="4640263"/>
          <p14:tracePt t="34032" x="5700713" y="4665663"/>
          <p14:tracePt t="34038" x="5737225" y="4689475"/>
          <p14:tracePt t="34046" x="5773738" y="4714875"/>
          <p14:tracePt t="34053" x="5810250" y="4725988"/>
          <p14:tracePt t="34060" x="5846763" y="4751388"/>
          <p14:tracePt t="34068" x="5857875" y="4762500"/>
          <p14:tracePt t="34075" x="5870575" y="4775200"/>
          <p14:tracePt t="34082" x="5883275" y="4775200"/>
          <p14:tracePt t="34089" x="5894388" y="4787900"/>
          <p14:tracePt t="34103" x="5907088" y="4799013"/>
          <p14:tracePt t="34111" x="5907088" y="4811713"/>
          <p14:tracePt t="34118" x="5919788" y="4811713"/>
          <p14:tracePt t="34148" x="5919788" y="4824413"/>
          <p14:tracePt t="34221" x="5907088" y="4824413"/>
          <p14:tracePt t="34228" x="5883275" y="4811713"/>
          <p14:tracePt t="34237" x="5857875" y="4787900"/>
          <p14:tracePt t="34243" x="5821363" y="4762500"/>
          <p14:tracePt t="34250" x="5784850" y="4725988"/>
          <p14:tracePt t="34258" x="5737225" y="4702175"/>
          <p14:tracePt t="34266" x="5700713" y="4665663"/>
          <p14:tracePt t="34272" x="5651500" y="4629150"/>
          <p14:tracePt t="34280" x="5602288" y="4592638"/>
          <p14:tracePt t="34287" x="5518150" y="4519613"/>
          <p14:tracePt t="34295" x="5432425" y="4457700"/>
          <p14:tracePt t="34303" x="5322888" y="4397375"/>
          <p14:tracePt t="34309" x="5273675" y="4348163"/>
          <p14:tracePt t="34317" x="5213350" y="4300538"/>
          <p14:tracePt t="34324" x="5140325" y="4251325"/>
          <p14:tracePt t="34332" x="5078413" y="4214813"/>
          <p14:tracePt t="34338" x="5018088" y="4191000"/>
          <p14:tracePt t="34346" x="4968875" y="4154488"/>
          <p14:tracePt t="34353" x="4945063" y="4129088"/>
          <p14:tracePt t="34360" x="4884738" y="4105275"/>
          <p14:tracePt t="34368" x="4859338" y="4068763"/>
          <p14:tracePt t="34375" x="4835525" y="4043363"/>
          <p14:tracePt t="34383" x="4799013" y="4032250"/>
          <p14:tracePt t="34389" x="4786313" y="3995738"/>
          <p14:tracePt t="34398" x="4762500" y="3983038"/>
          <p14:tracePt t="34404" x="4738688" y="3959225"/>
          <p14:tracePt t="34412" x="4725988" y="3933825"/>
          <p14:tracePt t="34420" x="4713288" y="3933825"/>
          <p14:tracePt t="34427" x="4713288" y="3922713"/>
          <p14:tracePt t="34434" x="4713288" y="3910013"/>
          <p14:tracePt t="34441" x="4702175" y="3910013"/>
          <p14:tracePt t="34448" x="4689475" y="3910013"/>
          <p14:tracePt t="34455" x="4689475" y="3897313"/>
          <p14:tracePt t="34646" x="4702175" y="3897313"/>
          <p14:tracePt t="34733" x="4702175" y="3910013"/>
          <p14:tracePt t="34749" x="4713288" y="3910013"/>
          <p14:tracePt t="34763" x="4713288" y="3922713"/>
          <p14:tracePt t="34785" x="4725988" y="3922713"/>
          <p14:tracePt t="34800" x="4725988" y="3933825"/>
          <p14:tracePt t="34807" x="4738688" y="3933825"/>
          <p14:tracePt t="34821" x="4749800" y="3946525"/>
          <p14:tracePt t="34843" x="4762500" y="3946525"/>
          <p14:tracePt t="34850" x="4762500" y="3959225"/>
          <p14:tracePt t="34857" x="4775200" y="3970338"/>
          <p14:tracePt t="34872" x="4799013" y="3995738"/>
          <p14:tracePt t="34880" x="4822825" y="4019550"/>
          <p14:tracePt t="34887" x="4835525" y="4032250"/>
          <p14:tracePt t="34895" x="4872038" y="4056063"/>
          <p14:tracePt t="34903" x="4895850" y="4068763"/>
          <p14:tracePt t="34909" x="4921250" y="4092575"/>
          <p14:tracePt t="34917" x="4945063" y="4105275"/>
          <p14:tracePt t="34924" x="4968875" y="4129088"/>
          <p14:tracePt t="34932" x="4981575" y="4141788"/>
          <p14:tracePt t="34938" x="5005388" y="4154488"/>
          <p14:tracePt t="34946" x="5018088" y="4154488"/>
          <p14:tracePt t="34953" x="5030788" y="4165600"/>
          <p14:tracePt t="34960" x="5054600" y="4191000"/>
          <p14:tracePt t="34975" x="5067300" y="4191000"/>
          <p14:tracePt t="34982" x="5078413" y="4202113"/>
          <p14:tracePt t="34998" x="5091113" y="4202113"/>
          <p14:tracePt t="35012" x="5103813" y="4202113"/>
          <p14:tracePt t="35020" x="5114925" y="4202113"/>
          <p14:tracePt t="35027" x="5127625" y="4202113"/>
          <p14:tracePt t="35041" x="5140325" y="4202113"/>
          <p14:tracePt t="35049" x="5164138" y="4202113"/>
          <p14:tracePt t="35063" x="5176838" y="4202113"/>
          <p14:tracePt t="35070" x="5200650" y="4191000"/>
          <p14:tracePt t="35084" x="5224463" y="4178300"/>
          <p14:tracePt t="35092" x="5224463" y="4165600"/>
          <p14:tracePt t="35100" x="5237163" y="4154488"/>
          <p14:tracePt t="35106" x="5249863" y="4117975"/>
          <p14:tracePt t="35114" x="5260975" y="4105275"/>
          <p14:tracePt t="35122" x="5286375" y="4081463"/>
          <p14:tracePt t="35129" x="5286375" y="4056063"/>
          <p14:tracePt t="35137" x="5286375" y="4032250"/>
          <p14:tracePt t="35144" x="5297488" y="3983038"/>
          <p14:tracePt t="35156" x="5297488" y="3933825"/>
          <p14:tracePt t="35158" x="5310188" y="3922713"/>
          <p14:tracePt t="35165" x="5322888" y="3617913"/>
          <p14:tracePt t="35173" x="5322888" y="3568700"/>
          <p14:tracePt t="35180" x="5322888" y="3521075"/>
          <p14:tracePt t="35188" x="5322888" y="3484563"/>
          <p14:tracePt t="35194" x="5322888" y="3448050"/>
          <p14:tracePt t="35201" x="5322888" y="3398838"/>
          <p14:tracePt t="35210" x="5322888" y="3336925"/>
          <p14:tracePt t="35217" x="5322888" y="3289300"/>
          <p14:tracePt t="35224" x="5310188" y="3263900"/>
          <p14:tracePt t="35232" x="5297488" y="3216275"/>
          <p14:tracePt t="35238" x="5286375" y="3190875"/>
          <p14:tracePt t="35247" x="5260975" y="3143250"/>
          <p14:tracePt t="35253" x="5249863" y="3117850"/>
          <p14:tracePt t="35260" x="5224463" y="3094038"/>
          <p14:tracePt t="35269" x="5213350" y="3070225"/>
          <p14:tracePt t="35275" x="5187950" y="3033713"/>
          <p14:tracePt t="35283" x="5151438" y="3008313"/>
          <p14:tracePt t="35290" x="5114925" y="2971800"/>
          <p14:tracePt t="35298" x="5067300" y="2947988"/>
          <p14:tracePt t="35305" x="5030788" y="2898775"/>
          <p14:tracePt t="35311" x="4981575" y="2887663"/>
          <p14:tracePt t="35318" x="4945063" y="2851150"/>
          <p14:tracePt t="35327" x="4908550" y="2838450"/>
          <p14:tracePt t="35334" x="4884738" y="2825750"/>
          <p14:tracePt t="35341" x="4822825" y="2814638"/>
          <p14:tracePt t="35348" x="4786313" y="2801938"/>
          <p14:tracePt t="35355" x="4762500" y="2801938"/>
          <p14:tracePt t="35363" x="4738688" y="2801938"/>
          <p14:tracePt t="35370" x="4713288" y="2801938"/>
          <p14:tracePt t="35378" x="4689475" y="2801938"/>
          <p14:tracePt t="35386" x="4665663" y="2801938"/>
          <p14:tracePt t="35392" x="4640263" y="2801938"/>
          <p14:tracePt t="35400" x="4616450" y="2825750"/>
          <p14:tracePt t="35406" x="4603750" y="2838450"/>
          <p14:tracePt t="35415" x="4567238" y="2851150"/>
          <p14:tracePt t="35421" x="4554538" y="2874963"/>
          <p14:tracePt t="35428" x="4543425" y="2887663"/>
          <p14:tracePt t="35436" x="4506913" y="2898775"/>
          <p14:tracePt t="35444" x="4494213" y="2935288"/>
          <p14:tracePt t="35451" x="4470400" y="2960688"/>
          <p14:tracePt t="35458" x="4457700" y="2997200"/>
          <p14:tracePt t="35466" x="4433888" y="3033713"/>
          <p14:tracePt t="35473" x="4421188" y="3070225"/>
          <p14:tracePt t="35480" x="4421188" y="3106738"/>
          <p14:tracePt t="35488" x="4408488" y="3117850"/>
          <p14:tracePt t="35495" x="4408488" y="3154363"/>
          <p14:tracePt t="35503" x="4397375" y="3179763"/>
          <p14:tracePt t="35509" x="4397375" y="3240088"/>
          <p14:tracePt t="35517" x="4397375" y="3313113"/>
          <p14:tracePt t="35523" x="4397375" y="3362325"/>
          <p14:tracePt t="35532" x="4397375" y="3398838"/>
          <p14:tracePt t="35538" x="4397375" y="3422650"/>
          <p14:tracePt t="35545" x="4397375" y="3471863"/>
          <p14:tracePt t="35553" x="4408488" y="3508375"/>
          <p14:tracePt t="35560" x="4421188" y="3557588"/>
          <p14:tracePt t="35569" x="4433888" y="3605213"/>
          <p14:tracePt t="35575" x="4445000" y="3654425"/>
          <p14:tracePt t="35582" x="4470400" y="3727450"/>
          <p14:tracePt t="35590" x="4494213" y="3751263"/>
          <p14:tracePt t="35598" x="4494213" y="3787775"/>
          <p14:tracePt t="35605" x="4518025" y="3824288"/>
          <p14:tracePt t="35612" x="4530725" y="3849688"/>
          <p14:tracePt t="35620" x="4543425" y="3873500"/>
          <p14:tracePt t="35627" x="4567238" y="3897313"/>
          <p14:tracePt t="35634" x="4579938" y="3933825"/>
          <p14:tracePt t="35641" x="4603750" y="3983038"/>
          <p14:tracePt t="35649" x="4627563" y="4019550"/>
          <p14:tracePt t="35655" x="4665663" y="4068763"/>
          <p14:tracePt t="35662" x="4702175" y="4105275"/>
          <p14:tracePt t="35670" x="4713288" y="4129088"/>
          <p14:tracePt t="35678" x="4738688" y="4165600"/>
          <p14:tracePt t="35686" x="4775200" y="4191000"/>
          <p14:tracePt t="35692" x="4786313" y="4214813"/>
          <p14:tracePt t="35700" x="4822825" y="4251325"/>
          <p14:tracePt t="35707" x="4848225" y="4275138"/>
          <p14:tracePt t="35715" x="4884738" y="4311650"/>
          <p14:tracePt t="35737" x="4994275" y="4433888"/>
          <p14:tracePt t="35744" x="5054600" y="4483100"/>
          <p14:tracePt t="35752" x="5127625" y="4543425"/>
          <p14:tracePt t="35758" x="5187950" y="4579938"/>
          <p14:tracePt t="35766" x="5260975" y="4629150"/>
          <p14:tracePt t="35773" x="5297488" y="4652963"/>
          <p14:tracePt t="35780" x="5370513" y="4702175"/>
          <p14:tracePt t="35787" x="5432425" y="4751388"/>
          <p14:tracePt t="35795" x="5492750" y="4787900"/>
          <p14:tracePt t="35802" x="5518150" y="4799013"/>
          <p14:tracePt t="35809" x="5554663" y="4824413"/>
          <p14:tracePt t="35817" x="5591175" y="4848225"/>
          <p14:tracePt t="35824" x="5614988" y="4860925"/>
          <p14:tracePt t="35832" x="5651500" y="4872038"/>
          <p14:tracePt t="35839" x="5664200" y="4872038"/>
          <p14:tracePt t="35847" x="5675313" y="4872038"/>
          <p14:tracePt t="35854" x="5688013" y="4884738"/>
          <p14:tracePt t="35861" x="5700713" y="4884738"/>
          <p14:tracePt t="35876" x="5711825" y="4884738"/>
          <p14:tracePt t="35883" x="5724525" y="4884738"/>
          <p14:tracePt t="35897" x="5748338" y="4884738"/>
          <p14:tracePt t="35904" x="5761038" y="4884738"/>
          <p14:tracePt t="35912" x="5773738" y="4884738"/>
          <p14:tracePt t="35920" x="5784850" y="4872038"/>
          <p14:tracePt t="35926" x="5797550" y="4872038"/>
          <p14:tracePt t="35934" x="5821363" y="4872038"/>
          <p14:tracePt t="35941" x="5834063" y="4848225"/>
          <p14:tracePt t="35949" x="5857875" y="4835525"/>
          <p14:tracePt t="35955" x="5870575" y="4835525"/>
          <p14:tracePt t="35964" x="5907088" y="4824413"/>
          <p14:tracePt t="35971" x="5919788" y="4811713"/>
          <p14:tracePt t="35979" x="5943600" y="4811713"/>
          <p14:tracePt t="35986" x="5967413" y="4811713"/>
          <p14:tracePt t="35993" x="5980113" y="4799013"/>
          <p14:tracePt t="36000" x="5992813" y="4787900"/>
          <p14:tracePt t="36007" x="6016625" y="4787900"/>
          <p14:tracePt t="36014" x="6029325" y="4775200"/>
          <p14:tracePt t="36021" x="6040438" y="4751388"/>
          <p14:tracePt t="36030" x="6053138" y="4751388"/>
          <p14:tracePt t="36037" x="6065838" y="4751388"/>
          <p14:tracePt t="36044" x="6076950" y="4738688"/>
          <p14:tracePt t="36051" x="6076950" y="4725988"/>
          <p14:tracePt t="36059" x="6089650" y="4702175"/>
          <p14:tracePt t="36066" x="6102350" y="4678363"/>
          <p14:tracePt t="36073" x="6115050" y="4665663"/>
          <p14:tracePt t="36080" x="6115050" y="4640263"/>
          <p14:tracePt t="36088" x="6126163" y="4616450"/>
          <p14:tracePt t="36094" x="6126163" y="4579938"/>
          <p14:tracePt t="36102" x="6126163" y="4556125"/>
          <p14:tracePt t="36110" x="6126163" y="4519613"/>
          <p14:tracePt t="36118" x="6126163" y="4483100"/>
          <p14:tracePt t="36124" x="6126163" y="4457700"/>
          <p14:tracePt t="36131" x="6126163" y="4421188"/>
          <p14:tracePt t="36138" x="6126163" y="4397375"/>
          <p14:tracePt t="36147" x="6126163" y="4384675"/>
          <p14:tracePt t="36154" x="6126163" y="4360863"/>
          <p14:tracePt t="36160" x="6126163" y="4348163"/>
          <p14:tracePt t="36169" x="6115050" y="4337050"/>
          <p14:tracePt t="36176" x="6102350" y="4324350"/>
          <p14:tracePt t="36183" x="6102350" y="4311650"/>
          <p14:tracePt t="36190" x="6089650" y="4300538"/>
          <p14:tracePt t="36205" x="6065838" y="4287838"/>
          <p14:tracePt t="36212" x="6053138" y="4275138"/>
          <p14:tracePt t="36220" x="6040438" y="4275138"/>
          <p14:tracePt t="36227" x="6016625" y="4275138"/>
          <p14:tracePt t="36234" x="5992813" y="4275138"/>
          <p14:tracePt t="36241" x="5967413" y="4275138"/>
          <p14:tracePt t="36248" x="5956300" y="4275138"/>
          <p14:tracePt t="36256" x="5930900" y="4275138"/>
          <p14:tracePt t="36264" x="5907088" y="4275138"/>
          <p14:tracePt t="36271" x="5894388" y="4275138"/>
          <p14:tracePt t="36278" x="5883275" y="4275138"/>
          <p14:tracePt t="36286" x="5870575" y="4275138"/>
          <p14:tracePt t="36293" x="5857875" y="4275138"/>
          <p14:tracePt t="36300" x="5846763" y="4275138"/>
          <p14:tracePt t="36307" x="5834063" y="4287838"/>
          <p14:tracePt t="36315" x="5821363" y="4300538"/>
          <p14:tracePt t="36322" x="5810250" y="4300538"/>
          <p14:tracePt t="36330" x="5797550" y="4324350"/>
          <p14:tracePt t="36337" x="5784850" y="4348163"/>
          <p14:tracePt t="36344" x="5773738" y="4373563"/>
          <p14:tracePt t="36352" x="5773738" y="4384675"/>
          <p14:tracePt t="36358" x="5761038" y="4421188"/>
          <p14:tracePt t="36365" x="5761038" y="4457700"/>
          <p14:tracePt t="36373" x="5761038" y="4494213"/>
          <p14:tracePt t="36380" x="5761038" y="4519613"/>
          <p14:tracePt t="36387" x="5761038" y="4556125"/>
          <p14:tracePt t="36395" x="5761038" y="4579938"/>
          <p14:tracePt t="36402" x="5761038" y="4616450"/>
          <p14:tracePt t="36410" x="5761038" y="4640263"/>
          <p14:tracePt t="36417" x="5773738" y="4665663"/>
          <p14:tracePt t="36425" x="5784850" y="4689475"/>
          <p14:tracePt t="36432" x="5797550" y="4714875"/>
          <p14:tracePt t="36440" x="5810250" y="4738688"/>
          <p14:tracePt t="36447" x="5821363" y="4751388"/>
          <p14:tracePt t="36454" x="5834063" y="4775200"/>
          <p14:tracePt t="36460" x="5846763" y="4775200"/>
          <p14:tracePt t="36469" x="5846763" y="4799013"/>
          <p14:tracePt t="36476" x="5870575" y="4824413"/>
          <p14:tracePt t="41636" x="5870575" y="4835525"/>
          <p14:tracePt t="41651" x="5870575" y="4848225"/>
          <p14:tracePt t="41665" x="5870575" y="4872038"/>
          <p14:tracePt t="41680" x="5870575" y="4884738"/>
          <p14:tracePt t="41703" x="5870575" y="4897438"/>
          <p14:tracePt t="41709" x="5857875" y="4897438"/>
          <p14:tracePt t="41724" x="5857875" y="4908550"/>
          <p14:tracePt t="41739" x="5846763" y="4908550"/>
          <p14:tracePt t="41746" x="5846763" y="4921250"/>
          <p14:tracePt t="41768" x="5846763" y="4933950"/>
          <p14:tracePt t="41775" x="5834063" y="4933950"/>
          <p14:tracePt t="41782" x="5834063" y="4957763"/>
          <p14:tracePt t="41796" x="5821363" y="4970463"/>
          <p14:tracePt t="41804" x="5810250" y="4981575"/>
          <p14:tracePt t="41812" x="5810250" y="4994275"/>
          <p14:tracePt t="41819" x="5797550" y="5006975"/>
          <p14:tracePt t="41826" x="5797550" y="5018088"/>
          <p14:tracePt t="41834" x="5784850" y="5030788"/>
          <p14:tracePt t="41841" x="5773738" y="5030788"/>
          <p14:tracePt t="41849" x="5773738" y="5043488"/>
          <p14:tracePt t="41856" x="5761038" y="5043488"/>
          <p14:tracePt t="41863" x="5761038" y="5054600"/>
          <p14:tracePt t="41870" x="5748338" y="5067300"/>
          <p14:tracePt t="41885" x="5737225" y="5080000"/>
          <p14:tracePt t="41892" x="5724525" y="5091113"/>
          <p14:tracePt t="41900" x="5724525" y="5103813"/>
          <p14:tracePt t="41906" x="5711825" y="5116513"/>
          <p14:tracePt t="41914" x="5700713" y="5127625"/>
          <p14:tracePt t="41921" x="5688013" y="5140325"/>
          <p14:tracePt t="41929" x="5675313" y="5153025"/>
          <p14:tracePt t="41936" x="5675313" y="5164138"/>
          <p14:tracePt t="41943" x="5664200" y="5176838"/>
          <p14:tracePt t="41951" x="5651500" y="5189538"/>
          <p14:tracePt t="41958" x="5638800" y="5200650"/>
          <p14:tracePt t="41966" x="5638800" y="5213350"/>
          <p14:tracePt t="41973" x="5627688" y="5213350"/>
          <p14:tracePt t="41981" x="5627688" y="5226050"/>
          <p14:tracePt t="41996" x="5614988" y="5237163"/>
          <p14:tracePt t="42004" x="5602288" y="5249863"/>
          <p14:tracePt t="42011" x="5602288" y="5262563"/>
          <p14:tracePt t="42017" x="5602288" y="5273675"/>
          <p14:tracePt t="42024" x="5591175" y="5273675"/>
          <p14:tracePt t="42031" x="5591175" y="5299075"/>
          <p14:tracePt t="42045" x="5591175" y="5311775"/>
          <p14:tracePt t="42053" x="5591175" y="5322888"/>
          <p14:tracePt t="42061" x="5591175" y="5335588"/>
          <p14:tracePt t="42375" x="5591175" y="5348288"/>
          <p14:tracePt t="42406" x="5578475" y="5359400"/>
          <p14:tracePt t="42412" x="5578475" y="5372100"/>
          <p14:tracePt t="42434" x="5578475" y="5384800"/>
          <p14:tracePt t="42441" x="5578475" y="5395913"/>
          <p14:tracePt t="42456" x="5565775" y="5408613"/>
          <p14:tracePt t="42464" x="5565775" y="5421313"/>
          <p14:tracePt t="42470" x="5565775" y="5432425"/>
          <p14:tracePt t="42486" x="5554663" y="5445125"/>
          <p14:tracePt t="42492" x="5554663" y="5457825"/>
          <p14:tracePt t="42507" x="5554663" y="5468938"/>
          <p14:tracePt t="42521" x="5554663" y="5481638"/>
          <p14:tracePt t="42552" x="5554663" y="5494338"/>
          <p14:tracePt t="42559" x="5554663" y="5505450"/>
          <p14:tracePt t="42588" x="5554663" y="5518150"/>
          <p14:tracePt t="42625" x="5554663" y="5530850"/>
          <p14:tracePt t="42638" x="5554663" y="5541963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574B0EF-5BEE-45BF-8520-105F6B037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6729" y="1128143"/>
            <a:ext cx="8538542" cy="91590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C2645DC-C05B-4E5C-9DED-14BCC449D6A3}"/>
              </a:ext>
            </a:extLst>
          </p:cNvPr>
          <p:cNvSpPr txBox="1"/>
          <p:nvPr/>
        </p:nvSpPr>
        <p:spPr>
          <a:xfrm>
            <a:off x="8595360" y="6488668"/>
            <a:ext cx="359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dirty="0" err="1"/>
              <a:t>Jubran</a:t>
            </a:r>
            <a:r>
              <a:rPr lang="es-AR" dirty="0"/>
              <a:t> AJRCCM 2005</a:t>
            </a:r>
            <a:endParaRPr lang="en-U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A346990-3FE9-46BA-A522-4884414557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490" y="2330375"/>
            <a:ext cx="5356758" cy="372367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61C87B1-162D-46EC-9E5A-0157A14282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752" y="2330375"/>
            <a:ext cx="5280955" cy="3723674"/>
          </a:xfrm>
          <a:prstGeom prst="rect">
            <a:avLst/>
          </a:prstGeom>
        </p:spPr>
      </p:pic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AB956324-C72E-4FB1-BB62-0963D655DF4E}"/>
              </a:ext>
            </a:extLst>
          </p:cNvPr>
          <p:cNvCxnSpPr/>
          <p:nvPr/>
        </p:nvCxnSpPr>
        <p:spPr>
          <a:xfrm>
            <a:off x="1207579" y="4049049"/>
            <a:ext cx="170219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A2E8DCF6-3A69-49DC-B934-F5B216308DF8}"/>
              </a:ext>
            </a:extLst>
          </p:cNvPr>
          <p:cNvCxnSpPr>
            <a:cxnSpLocks/>
          </p:cNvCxnSpPr>
          <p:nvPr/>
        </p:nvCxnSpPr>
        <p:spPr>
          <a:xfrm flipV="1">
            <a:off x="6733532" y="3951546"/>
            <a:ext cx="1983544" cy="7045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530190F-FBBE-055F-64D7-BA29B6C29B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10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891"/>
    </mc:Choice>
    <mc:Fallback xmlns="">
      <p:transition spd="slow" advTm="91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46" x="5481638" y="5603875"/>
          <p14:tracePt t="1868" x="5468938" y="5603875"/>
          <p14:tracePt t="1883" x="5468938" y="5614988"/>
          <p14:tracePt t="1890" x="5456238" y="5614988"/>
          <p14:tracePt t="1897" x="5445125" y="5614988"/>
          <p14:tracePt t="1904" x="5419725" y="5614988"/>
          <p14:tracePt t="1912" x="5395913" y="5627688"/>
          <p14:tracePt t="1920" x="5370513" y="5627688"/>
          <p14:tracePt t="1926" x="5346700" y="5627688"/>
          <p14:tracePt t="1934" x="5297488" y="5640388"/>
          <p14:tracePt t="1942" x="5260975" y="5651500"/>
          <p14:tracePt t="1949" x="5237163" y="5664200"/>
          <p14:tracePt t="1955" x="5151438" y="5688013"/>
          <p14:tracePt t="1963" x="5091113" y="5700713"/>
          <p14:tracePt t="1971" x="5018088" y="5713413"/>
          <p14:tracePt t="1977" x="4932363" y="5724525"/>
          <p14:tracePt t="1986" x="4786313" y="5761038"/>
          <p14:tracePt t="1993" x="4665663" y="5797550"/>
          <p14:tracePt t="2000" x="4518025" y="5810250"/>
          <p14:tracePt t="2008" x="4335463" y="5834063"/>
          <p14:tracePt t="2014" x="4189413" y="5859463"/>
          <p14:tracePt t="2021" x="4043363" y="5883275"/>
          <p14:tracePt t="2029" x="3848100" y="5883275"/>
          <p14:tracePt t="2037" x="3690938" y="5883275"/>
          <p14:tracePt t="2045" x="3544888" y="5883275"/>
          <p14:tracePt t="2052" x="3422650" y="5883275"/>
          <p14:tracePt t="2059" x="3325813" y="5883275"/>
          <p14:tracePt t="2066" x="3252788" y="5883275"/>
          <p14:tracePt t="2073" x="3130550" y="5859463"/>
          <p14:tracePt t="2081" x="3068638" y="5859463"/>
          <p14:tracePt t="2088" x="3008313" y="5859463"/>
          <p14:tracePt t="2095" x="2984500" y="5846763"/>
          <p14:tracePt t="2102" x="2947988" y="5834063"/>
          <p14:tracePt t="2110" x="2911475" y="5822950"/>
          <p14:tracePt t="2116" x="2886075" y="5822950"/>
          <p14:tracePt t="2124" x="2862263" y="5822950"/>
          <p14:tracePt t="2131" x="2838450" y="5822950"/>
          <p14:tracePt t="2138" x="2825750" y="5822950"/>
          <p14:tracePt t="2146" x="2801938" y="5810250"/>
          <p14:tracePt t="2153" x="2789238" y="5810250"/>
          <p14:tracePt t="2168" x="2776538" y="5810250"/>
          <p14:tracePt t="6290" x="2765425" y="5810250"/>
          <p14:tracePt t="6296" x="2765425" y="5797550"/>
          <p14:tracePt t="6334" x="2752725" y="5786438"/>
          <p14:tracePt t="6347" x="2740025" y="5773738"/>
          <p14:tracePt t="6355" x="2740025" y="5761038"/>
          <p14:tracePt t="6370" x="2728913" y="5749925"/>
          <p14:tracePt t="6377" x="2728913" y="5737225"/>
          <p14:tracePt t="6383" x="2703513" y="5724525"/>
          <p14:tracePt t="6391" x="2692400" y="5688013"/>
          <p14:tracePt t="6399" x="2667000" y="5651500"/>
          <p14:tracePt t="6406" x="2655888" y="5627688"/>
          <p14:tracePt t="6413" x="2630488" y="5591175"/>
          <p14:tracePt t="6422" x="2606675" y="5541963"/>
          <p14:tracePt t="6428" x="2582863" y="5518150"/>
          <p14:tracePt t="6436" x="2546350" y="5481638"/>
          <p14:tracePt t="6444" x="2520950" y="5432425"/>
          <p14:tracePt t="6450" x="2471738" y="5359400"/>
          <p14:tracePt t="6458" x="2435225" y="5286375"/>
          <p14:tracePt t="6464" x="2398713" y="5237163"/>
          <p14:tracePt t="6473" x="2351088" y="5189538"/>
          <p14:tracePt t="6480" x="2338388" y="5153025"/>
          <p14:tracePt t="6487" x="2301875" y="5103813"/>
          <p14:tracePt t="6495" x="2278063" y="5067300"/>
          <p14:tracePt t="6501" x="2241550" y="5006975"/>
          <p14:tracePt t="6508" x="2205038" y="4945063"/>
          <p14:tracePt t="6516" x="2179638" y="4908550"/>
          <p14:tracePt t="6524" x="2168525" y="4884738"/>
          <p14:tracePt t="6531" x="2143125" y="4860925"/>
          <p14:tracePt t="6539" x="2143125" y="4824413"/>
          <p14:tracePt t="6545" x="2132013" y="4811713"/>
          <p14:tracePt t="6553" x="2119313" y="4811713"/>
          <p14:tracePt t="6561" x="2119313" y="4799013"/>
          <p14:tracePt t="6566" x="2119313" y="4787900"/>
          <p14:tracePt t="6582" x="2106613" y="4787900"/>
          <p14:tracePt t="6590" x="2106613" y="4775200"/>
          <p14:tracePt t="6633" x="2106613" y="4762500"/>
          <p14:tracePt t="6949" x="2119313" y="4762500"/>
          <p14:tracePt t="6956" x="2132013" y="4762500"/>
          <p14:tracePt t="6971" x="2143125" y="4762500"/>
          <p14:tracePt t="6978" x="2155825" y="4762500"/>
          <p14:tracePt t="6984" x="2168525" y="4762500"/>
          <p14:tracePt t="6991" x="2205038" y="4775200"/>
          <p14:tracePt t="6999" x="2216150" y="4787900"/>
          <p14:tracePt t="7006" x="2241550" y="4799013"/>
          <p14:tracePt t="7013" x="2265363" y="4824413"/>
          <p14:tracePt t="7020" x="2289175" y="4835525"/>
          <p14:tracePt t="7028" x="2314575" y="4848225"/>
          <p14:tracePt t="7036" x="2325688" y="4872038"/>
          <p14:tracePt t="7044" x="2351088" y="4884738"/>
          <p14:tracePt t="7051" x="2374900" y="4908550"/>
          <p14:tracePt t="7058" x="2411413" y="4945063"/>
          <p14:tracePt t="7065" x="2424113" y="4957763"/>
          <p14:tracePt t="7078" x="2447925" y="4981575"/>
          <p14:tracePt t="7080" x="2471738" y="5006975"/>
          <p14:tracePt t="7087" x="2497138" y="5018088"/>
          <p14:tracePt t="7095" x="2497138" y="5030788"/>
          <p14:tracePt t="7101" x="2520950" y="5043488"/>
          <p14:tracePt t="7108" x="2520950" y="5054600"/>
          <p14:tracePt t="7446" x="2546350" y="5054600"/>
          <p14:tracePt t="7453" x="2582863" y="5054600"/>
          <p14:tracePt t="7461" x="2630488" y="5054600"/>
          <p14:tracePt t="7468" x="2703513" y="5054600"/>
          <p14:tracePt t="7476" x="2776538" y="5054600"/>
          <p14:tracePt t="7482" x="2862263" y="5054600"/>
          <p14:tracePt t="7489" x="3008313" y="5054600"/>
          <p14:tracePt t="7497" x="3117850" y="5054600"/>
          <p14:tracePt t="7504" x="3252788" y="5067300"/>
          <p14:tracePt t="7512" x="3386138" y="5067300"/>
          <p14:tracePt t="7518" x="3471863" y="5080000"/>
          <p14:tracePt t="7526" x="3568700" y="5080000"/>
          <p14:tracePt t="7533" x="3641725" y="5080000"/>
          <p14:tracePt t="7541" x="3727450" y="5091113"/>
          <p14:tracePt t="7547" x="3763963" y="5091113"/>
          <p14:tracePt t="7556" x="3824288" y="5103813"/>
          <p14:tracePt t="7563" x="3860800" y="5103813"/>
          <p14:tracePt t="7570" x="3884613" y="5116513"/>
          <p14:tracePt t="7578" x="3910013" y="5116513"/>
          <p14:tracePt t="7584" x="3921125" y="5127625"/>
          <p14:tracePt t="7599" x="3933825" y="5127625"/>
          <p14:tracePt t="7900" x="3921125" y="5127625"/>
          <p14:tracePt t="7907" x="3921125" y="5116513"/>
          <p14:tracePt t="7914" x="3910013" y="5103813"/>
          <p14:tracePt t="7922" x="3897313" y="5091113"/>
          <p14:tracePt t="7929" x="3873500" y="5080000"/>
          <p14:tracePt t="7936" x="3860800" y="5067300"/>
          <p14:tracePt t="7944" x="3848100" y="5030788"/>
          <p14:tracePt t="7951" x="3811588" y="5006975"/>
          <p14:tracePt t="7959" x="3800475" y="4981575"/>
          <p14:tracePt t="7965" x="3763963" y="4957763"/>
          <p14:tracePt t="7972" x="3751263" y="4921250"/>
          <p14:tracePt t="7980" x="3727450" y="4908550"/>
          <p14:tracePt t="7987" x="3678238" y="4884738"/>
          <p14:tracePt t="7995" x="3654425" y="4860925"/>
          <p14:tracePt t="8002" x="3629025" y="4848225"/>
          <p14:tracePt t="8010" x="3592513" y="4835525"/>
          <p14:tracePt t="8016" x="3568700" y="4811713"/>
          <p14:tracePt t="8024" x="3532188" y="4799013"/>
          <p14:tracePt t="8031" x="3519488" y="4787900"/>
          <p14:tracePt t="8039" x="3495675" y="4762500"/>
          <p14:tracePt t="8046" x="3459163" y="4762500"/>
          <p14:tracePt t="8054" x="3446463" y="4751388"/>
          <p14:tracePt t="8062" x="3435350" y="4751388"/>
          <p14:tracePt t="8068" x="3409950" y="4738688"/>
          <p14:tracePt t="8076" x="3398838" y="4738688"/>
          <p14:tracePt t="8095" x="3386138" y="4738688"/>
          <p14:tracePt t="8097" x="3373438" y="4738688"/>
          <p14:tracePt t="8119" x="3362325" y="4751388"/>
          <p14:tracePt t="8126" x="3362325" y="4762500"/>
          <p14:tracePt t="8134" x="3362325" y="4787900"/>
          <p14:tracePt t="8141" x="3373438" y="4835525"/>
          <p14:tracePt t="8148" x="3386138" y="4860925"/>
          <p14:tracePt t="8156" x="3422650" y="4908550"/>
          <p14:tracePt t="8164" x="3446463" y="4933950"/>
          <p14:tracePt t="8170" x="3556000" y="5018088"/>
          <p14:tracePt t="8179" x="3690938" y="5103813"/>
          <p14:tracePt t="8185" x="3800475" y="5189538"/>
          <p14:tracePt t="8193" x="3983038" y="5311775"/>
          <p14:tracePt t="8200" x="4214813" y="5457825"/>
          <p14:tracePt t="8206" x="4494213" y="5578475"/>
          <p14:tracePt t="8214" x="4713288" y="5688013"/>
          <p14:tracePt t="8221" x="4957763" y="5786438"/>
          <p14:tracePt t="8229" x="5005388" y="5822950"/>
          <p14:tracePt t="8237" x="5114925" y="5859463"/>
          <p14:tracePt t="10857" x="5127625" y="5859463"/>
          <p14:tracePt t="10872" x="5140325" y="5859463"/>
          <p14:tracePt t="10893" x="5151438" y="5859463"/>
          <p14:tracePt t="10929" x="5164138" y="5859463"/>
          <p14:tracePt t="11041" x="5176838" y="5859463"/>
          <p14:tracePt t="11069" x="5187950" y="5859463"/>
          <p14:tracePt t="11119" x="5200650" y="5859463"/>
          <p14:tracePt t="11143" x="5213350" y="5859463"/>
          <p14:tracePt t="11163" x="5224463" y="5859463"/>
          <p14:tracePt t="11172" x="5237163" y="5859463"/>
          <p14:tracePt t="11194" x="5249863" y="5859463"/>
          <p14:tracePt t="11208" x="5260975" y="5859463"/>
          <p14:tracePt t="11223" x="5273675" y="5870575"/>
          <p14:tracePt t="11230" x="5286375" y="5870575"/>
          <p14:tracePt t="11245" x="5297488" y="5870575"/>
          <p14:tracePt t="11252" x="5322888" y="5883275"/>
          <p14:tracePt t="11266" x="5346700" y="5895975"/>
          <p14:tracePt t="11273" x="5359400" y="5895975"/>
          <p14:tracePt t="11280" x="5370513" y="5895975"/>
          <p14:tracePt t="11289" x="5395913" y="5907088"/>
          <p14:tracePt t="11297" x="5419725" y="5907088"/>
          <p14:tracePt t="11303" x="5419725" y="5919788"/>
          <p14:tracePt t="11311" x="5445125" y="5919788"/>
          <p14:tracePt t="11318" x="5468938" y="5932488"/>
          <p14:tracePt t="11325" x="5505450" y="5945188"/>
          <p14:tracePt t="11332" x="5541963" y="5945188"/>
          <p14:tracePt t="11340" x="5578475" y="5956300"/>
          <p14:tracePt t="11347" x="5602288" y="5969000"/>
          <p14:tracePt t="11354" x="5627688" y="5969000"/>
          <p14:tracePt t="11362" x="5638800" y="5981700"/>
          <p14:tracePt t="11369" x="5664200" y="5981700"/>
          <p14:tracePt t="11376" x="5688013" y="5981700"/>
          <p14:tracePt t="11383" x="5711825" y="5981700"/>
          <p14:tracePt t="11390" x="5737225" y="5981700"/>
          <p14:tracePt t="11397" x="5748338" y="5992813"/>
          <p14:tracePt t="11406" x="5761038" y="5992813"/>
          <p14:tracePt t="11421" x="5773738" y="5992813"/>
          <p14:tracePt t="11655" x="5797550" y="6005513"/>
          <p14:tracePt t="11663" x="5834063" y="6005513"/>
          <p14:tracePt t="11669" x="5870575" y="6005513"/>
          <p14:tracePt t="11676" x="5967413" y="6029325"/>
          <p14:tracePt t="11683" x="6089650" y="6054725"/>
          <p14:tracePt t="11691" x="6272213" y="6078538"/>
          <p14:tracePt t="11698" x="6480175" y="6091238"/>
          <p14:tracePt t="11705" x="6894513" y="6127750"/>
          <p14:tracePt t="11714" x="7259638" y="6151563"/>
          <p14:tracePt t="11721" x="7673975" y="6188075"/>
          <p14:tracePt t="11728" x="8112125" y="6211888"/>
          <p14:tracePt t="11734" x="8537575" y="6237288"/>
          <p14:tracePt t="11741" x="9013825" y="6261100"/>
          <p14:tracePt t="11749" x="9378950" y="6273800"/>
          <p14:tracePt t="11757" x="9720263" y="6273800"/>
          <p14:tracePt t="11764" x="10085388" y="6273800"/>
          <p14:tracePt t="11772" x="10279063" y="6273800"/>
          <p14:tracePt t="11780" x="10487025" y="6273800"/>
          <p14:tracePt t="11786" x="10609263" y="6273800"/>
          <p14:tracePt t="11794" x="10755313" y="6273800"/>
          <p14:tracePt t="11800" x="10852150" y="6273800"/>
          <p14:tracePt t="11808" x="10937875" y="6273800"/>
          <p14:tracePt t="11815" x="10985500" y="6273800"/>
          <p14:tracePt t="11823" x="11010900" y="6273800"/>
          <p14:tracePt t="11831" x="11022013" y="6273800"/>
          <p14:tracePt t="12108" x="10985500" y="6273800"/>
          <p14:tracePt t="12115" x="10925175" y="6273800"/>
          <p14:tracePt t="12122" x="10875963" y="6273800"/>
          <p14:tracePt t="12130" x="10815638" y="6261100"/>
          <p14:tracePt t="12138" x="10706100" y="6248400"/>
          <p14:tracePt t="12145" x="10633075" y="6248400"/>
          <p14:tracePt t="12152" x="10536238" y="6248400"/>
          <p14:tracePt t="12160" x="10388600" y="6248400"/>
          <p14:tracePt t="12166" x="10255250" y="6248400"/>
          <p14:tracePt t="12174" x="10109200" y="6248400"/>
          <p14:tracePt t="12182" x="10012363" y="6248400"/>
          <p14:tracePt t="12189" x="9926638" y="6248400"/>
          <p14:tracePt t="12196" x="9829800" y="6248400"/>
          <p14:tracePt t="12204" x="9744075" y="6261100"/>
          <p14:tracePt t="12211" x="9658350" y="6273800"/>
          <p14:tracePt t="12218" x="9598025" y="6284913"/>
          <p14:tracePt t="12225" x="9536113" y="6310313"/>
          <p14:tracePt t="12233" x="9488488" y="6346825"/>
          <p14:tracePt t="12240" x="9451975" y="6357938"/>
          <p14:tracePt t="12247" x="9426575" y="6370638"/>
          <p14:tracePt t="12255" x="9426575" y="6383338"/>
          <p14:tracePt t="12263" x="9402763" y="6407150"/>
          <p14:tracePt t="12269" x="9390063" y="6419850"/>
          <p14:tracePt t="12277" x="9378950" y="6430963"/>
          <p14:tracePt t="12291" x="9366250" y="6443663"/>
          <p14:tracePt t="12299" x="9366250" y="6456363"/>
          <p14:tracePt t="12306" x="9353550" y="6456363"/>
          <p14:tracePt t="12314" x="9353550" y="6467475"/>
          <p14:tracePt t="12328" x="9353550" y="6480175"/>
          <p14:tracePt t="12342" x="9353550" y="6503988"/>
          <p14:tracePt t="12357" x="9366250" y="6529388"/>
          <p14:tracePt t="12364" x="9390063" y="6529388"/>
          <p14:tracePt t="12373" x="9415463" y="6553200"/>
          <p14:tracePt t="12380" x="9439275" y="6578600"/>
          <p14:tracePt t="12386" x="9463088" y="6602413"/>
          <p14:tracePt t="12393" x="9512300" y="6615113"/>
          <p14:tracePt t="12401" x="9548813" y="6638925"/>
          <p14:tracePt t="12408" x="9598025" y="6651625"/>
          <p14:tracePt t="12415" x="9671050" y="6662738"/>
          <p14:tracePt t="12423" x="9767888" y="6675438"/>
          <p14:tracePt t="12431" x="9840913" y="6688138"/>
          <p14:tracePt t="12438" x="9902825" y="6688138"/>
          <p14:tracePt t="12445" x="9986963" y="6688138"/>
          <p14:tracePt t="12453" x="10096500" y="6688138"/>
          <p14:tracePt t="12459" x="10182225" y="6699250"/>
          <p14:tracePt t="12466" x="10267950" y="6699250"/>
          <p14:tracePt t="12474" x="10352088" y="6699250"/>
          <p14:tracePt t="12481" x="10426700" y="6699250"/>
          <p14:tracePt t="12489" x="10510838" y="6699250"/>
          <p14:tracePt t="12496" x="10572750" y="6699250"/>
          <p14:tracePt t="12504" x="10669588" y="6699250"/>
          <p14:tracePt t="12511" x="10779125" y="6699250"/>
          <p14:tracePt t="12518" x="10828338" y="6699250"/>
          <p14:tracePt t="12526" x="10901363" y="6699250"/>
          <p14:tracePt t="12533" x="10974388" y="6688138"/>
          <p14:tracePt t="12540" x="11047413" y="6688138"/>
          <p14:tracePt t="12547" x="11107738" y="6688138"/>
          <p14:tracePt t="12555" x="11180763" y="6688138"/>
          <p14:tracePt t="12562" x="11217275" y="6688138"/>
          <p14:tracePt t="12570" x="11242675" y="6688138"/>
          <p14:tracePt t="12577" x="11266488" y="6675438"/>
          <p14:tracePt t="12584" x="11279188" y="6675438"/>
          <p14:tracePt t="13265" x="11253788" y="6662738"/>
          <p14:tracePt t="13272" x="11217275" y="6651625"/>
          <p14:tracePt t="13279" x="11180763" y="6651625"/>
          <p14:tracePt t="13287" x="11133138" y="6651625"/>
          <p14:tracePt t="13293" x="11107738" y="6651625"/>
          <p14:tracePt t="13301" x="11083925" y="6651625"/>
          <p14:tracePt t="13309" x="11058525" y="6651625"/>
          <p14:tracePt t="13316" x="11022013" y="6651625"/>
          <p14:tracePt t="13323" x="10985500" y="6651625"/>
          <p14:tracePt t="13331" x="10961688" y="6651625"/>
          <p14:tracePt t="13338" x="10925175" y="6651625"/>
          <p14:tracePt t="13345" x="10901363" y="6651625"/>
          <p14:tracePt t="13352" x="10875963" y="6662738"/>
          <p14:tracePt t="13359" x="10852150" y="6662738"/>
          <p14:tracePt t="13367" x="10839450" y="6675438"/>
          <p14:tracePt t="13374" x="10828338" y="6688138"/>
          <p14:tracePt t="13390" x="10815638" y="6688138"/>
          <p14:tracePt t="13404" x="10815638" y="6699250"/>
          <p14:tracePt t="13411" x="10802938" y="6699250"/>
          <p14:tracePt t="13418" x="10791825" y="6711950"/>
          <p14:tracePt t="13433" x="10791825" y="6724650"/>
          <p14:tracePt t="13441" x="10791825" y="6735763"/>
          <p14:tracePt t="13455" x="10791825" y="6748463"/>
          <p14:tracePt t="13463" x="10791825" y="6761163"/>
          <p14:tracePt t="13470" x="10802938" y="6761163"/>
          <p14:tracePt t="13477" x="10839450" y="6784975"/>
          <p14:tracePt t="13484" x="10864850" y="6797675"/>
          <p14:tracePt t="13491" x="10912475" y="6797675"/>
          <p14:tracePt t="13499" x="10961688" y="6797675"/>
          <p14:tracePt t="13506" x="11034713" y="6808788"/>
          <p14:tracePt t="13514" x="11107738" y="6808788"/>
          <p14:tracePt t="13521" x="11229975" y="6808788"/>
          <p14:tracePt t="13529" x="11352213" y="6808788"/>
          <p14:tracePt t="13535" x="11485563" y="6797675"/>
          <p14:tracePt t="13543" x="11618913" y="6797675"/>
          <p14:tracePt t="13550" x="11717338" y="6784975"/>
          <p14:tracePt t="13558" x="11814175" y="6772275"/>
          <p14:tracePt t="13564" x="11839575" y="6772275"/>
          <p14:tracePt t="13573" x="11887200" y="6772275"/>
          <p14:tracePt t="13932" x="11899900" y="6761163"/>
          <p14:tracePt t="13953" x="11912600" y="6761163"/>
          <p14:tracePt t="13961" x="11923713" y="6748463"/>
          <p14:tracePt t="13975" x="11936413" y="6748463"/>
          <p14:tracePt t="13981" x="11949113" y="6735763"/>
          <p14:tracePt t="13989" x="11960225" y="6735763"/>
          <p14:tracePt t="14004" x="11972925" y="6735763"/>
          <p14:tracePt t="14011" x="11972925" y="6724650"/>
          <p14:tracePt t="14027" x="11985625" y="6711950"/>
          <p14:tracePt t="14056" x="11985625" y="6699250"/>
          <p14:tracePt t="14070" x="11985625" y="6688138"/>
          <p14:tracePt t="14078" x="11985625" y="6675438"/>
          <p14:tracePt t="14084" x="11985625" y="6662738"/>
          <p14:tracePt t="14092" x="11972925" y="6651625"/>
          <p14:tracePt t="14099" x="11949113" y="6626225"/>
          <p14:tracePt t="14106" x="11912600" y="6602413"/>
          <p14:tracePt t="14114" x="11850688" y="6578600"/>
          <p14:tracePt t="14122" x="11777663" y="6540500"/>
          <p14:tracePt t="14129" x="11728450" y="6516688"/>
          <p14:tracePt t="14136" x="11668125" y="6503988"/>
          <p14:tracePt t="14144" x="11558588" y="6467475"/>
          <p14:tracePt t="14150" x="11472863" y="6443663"/>
          <p14:tracePt t="14158" x="11352213" y="6430963"/>
          <p14:tracePt t="14165" x="11279188" y="6430963"/>
          <p14:tracePt t="14173" x="11206163" y="6430963"/>
          <p14:tracePt t="14180" x="11169650" y="6430963"/>
          <p14:tracePt t="14187" x="11133138" y="6456363"/>
          <p14:tracePt t="14195" x="11071225" y="6467475"/>
          <p14:tracePt t="14201" x="11058525" y="6467475"/>
          <p14:tracePt t="14209" x="11034713" y="6492875"/>
          <p14:tracePt t="14216" x="11010900" y="6503988"/>
          <p14:tracePt t="14223" x="10998200" y="6503988"/>
          <p14:tracePt t="14232" x="10998200" y="6516688"/>
          <p14:tracePt t="14239" x="10985500" y="6516688"/>
          <p14:tracePt t="14246" x="10974388" y="6529388"/>
          <p14:tracePt t="14253" x="10974388" y="6540500"/>
          <p14:tracePt t="14261" x="10974388" y="6553200"/>
          <p14:tracePt t="14267" x="10974388" y="6578600"/>
          <p14:tracePt t="14275" x="10974388" y="6589713"/>
          <p14:tracePt t="14282" x="10974388" y="6602413"/>
          <p14:tracePt t="14290" x="10974388" y="6626225"/>
          <p14:tracePt t="14304" x="10974388" y="6638925"/>
          <p14:tracePt t="14942" x="10948988" y="6638925"/>
          <p14:tracePt t="14949" x="10925175" y="6651625"/>
          <p14:tracePt t="14956" x="10875963" y="6675438"/>
          <p14:tracePt t="14964" x="10839450" y="6688138"/>
          <p14:tracePt t="14971" x="10779125" y="6699250"/>
          <p14:tracePt t="14977" x="10729913" y="6711950"/>
          <p14:tracePt t="14985" x="10645775" y="6735763"/>
          <p14:tracePt t="14992" x="10560050" y="6748463"/>
          <p14:tracePt t="14999" x="10463213" y="6772275"/>
          <p14:tracePt t="15006" x="10364788" y="6784975"/>
          <p14:tracePt t="15013" x="10231438" y="6784975"/>
          <p14:tracePt t="15021" x="10085388" y="6784975"/>
          <p14:tracePt t="15028" x="9986963" y="6797675"/>
          <p14:tracePt t="15036" x="9877425" y="6797675"/>
          <p14:tracePt t="15043" x="9756775" y="6797675"/>
          <p14:tracePt t="15051" x="9658350" y="6797675"/>
          <p14:tracePt t="15058" x="9512300" y="6797675"/>
          <p14:tracePt t="15065" x="9402763" y="6808788"/>
          <p14:tracePt t="15073" x="9305925" y="6834188"/>
          <p14:tracePt t="15080" x="9207500" y="6845300"/>
          <p14:tracePt t="15724" x="5980113" y="6834188"/>
          <p14:tracePt t="15732" x="5857875" y="6834188"/>
          <p14:tracePt t="15738" x="5784850" y="6834188"/>
          <p14:tracePt t="15745" x="5675313" y="6834188"/>
          <p14:tracePt t="15754" x="5591175" y="6834188"/>
          <p14:tracePt t="15761" x="5554663" y="6834188"/>
          <p14:tracePt t="15768" x="5529263" y="6834188"/>
          <p14:tracePt t="15775" x="5505450" y="6834188"/>
          <p14:tracePt t="15782" x="5492750" y="6834188"/>
          <p14:tracePt t="20869" x="5492750" y="6821488"/>
          <p14:tracePt t="20877" x="5481638" y="6808788"/>
          <p14:tracePt t="20884" x="5468938" y="6797675"/>
          <p14:tracePt t="20891" x="5456238" y="6748463"/>
          <p14:tracePt t="20900" x="5432425" y="6724650"/>
          <p14:tracePt t="20906" x="5419725" y="6699250"/>
          <p14:tracePt t="20914" x="5395913" y="6662738"/>
          <p14:tracePt t="20921" x="5346700" y="6589713"/>
          <p14:tracePt t="20928" x="5260975" y="6467475"/>
          <p14:tracePt t="20936" x="5200650" y="6370638"/>
          <p14:tracePt t="20943" x="5114925" y="6248400"/>
          <p14:tracePt t="20951" x="4921250" y="5992813"/>
          <p14:tracePt t="20958" x="4775200" y="5822950"/>
          <p14:tracePt t="20965" x="4603750" y="5603875"/>
          <p14:tracePt t="20972" x="4470400" y="5457825"/>
          <p14:tracePt t="20979" x="4165600" y="5080000"/>
          <p14:tracePt t="20987" x="3995738" y="4897438"/>
          <p14:tracePt t="20993" x="3860800" y="4751388"/>
          <p14:tracePt t="21001" x="3738563" y="4629150"/>
          <p14:tracePt t="21008" x="3629025" y="4506913"/>
          <p14:tracePt t="21016" x="3532188" y="4421188"/>
          <p14:tracePt t="21023" x="3409950" y="4348163"/>
          <p14:tracePt t="21031" x="3325813" y="4264025"/>
          <p14:tracePt t="21038" x="3214688" y="4202113"/>
          <p14:tracePt t="21046" x="3178175" y="4165600"/>
          <p14:tracePt t="21053" x="3117850" y="4154488"/>
          <p14:tracePt t="21061" x="3081338" y="4129088"/>
          <p14:tracePt t="21339" x="3068638" y="4129088"/>
          <p14:tracePt t="21346" x="3057525" y="4129088"/>
          <p14:tracePt t="21361" x="3044825" y="4117975"/>
          <p14:tracePt t="21368" x="3032125" y="4117975"/>
          <p14:tracePt t="21374" x="3021013" y="4105275"/>
          <p14:tracePt t="21381" x="2995613" y="4092575"/>
          <p14:tracePt t="21389" x="2971800" y="4081463"/>
          <p14:tracePt t="21397" x="2935288" y="4056063"/>
          <p14:tracePt t="21404" x="2898775" y="4043363"/>
          <p14:tracePt t="21411" x="2838450" y="4019550"/>
          <p14:tracePt t="21418" x="2801938" y="4006850"/>
          <p14:tracePt t="21426" x="2752725" y="3983038"/>
          <p14:tracePt t="21434" x="2716213" y="3983038"/>
          <p14:tracePt t="21441" x="2643188" y="3970338"/>
          <p14:tracePt t="21448" x="2546350" y="3933825"/>
          <p14:tracePt t="21455" x="2447925" y="3933825"/>
          <p14:tracePt t="21463" x="2362200" y="3933825"/>
          <p14:tracePt t="21470" x="2278063" y="3933825"/>
          <p14:tracePt t="21477" x="2168525" y="3933825"/>
          <p14:tracePt t="21485" x="2082800" y="3933825"/>
          <p14:tracePt t="21493" x="1997075" y="3933825"/>
          <p14:tracePt t="21498" x="1912938" y="3946525"/>
          <p14:tracePt t="21506" x="1827213" y="3995738"/>
          <p14:tracePt t="21514" x="1790700" y="4006850"/>
          <p14:tracePt t="21521" x="1741488" y="4032250"/>
          <p14:tracePt t="21529" x="1692275" y="4068763"/>
          <p14:tracePt t="21536" x="1644650" y="4105275"/>
          <p14:tracePt t="21543" x="1595438" y="4165600"/>
          <p14:tracePt t="21551" x="1558925" y="4214813"/>
          <p14:tracePt t="21558" x="1522413" y="4264025"/>
          <p14:tracePt t="21565" x="1498600" y="4311650"/>
          <p14:tracePt t="21573" x="1473200" y="4397375"/>
          <p14:tracePt t="21580" x="1462088" y="4494213"/>
          <p14:tracePt t="21587" x="1462088" y="4603750"/>
          <p14:tracePt t="21595" x="1473200" y="4725988"/>
          <p14:tracePt t="21602" x="1509713" y="4835525"/>
          <p14:tracePt t="21610" x="1571625" y="4970463"/>
          <p14:tracePt t="21616" x="1644650" y="5116513"/>
          <p14:tracePt t="21623" x="1778000" y="5299075"/>
          <p14:tracePt t="21631" x="1851025" y="5372100"/>
          <p14:tracePt t="21638" x="1887538" y="5421313"/>
          <p14:tracePt t="22005" x="1887538" y="5408613"/>
          <p14:tracePt t="22012" x="1900238" y="5384800"/>
          <p14:tracePt t="22019" x="1900238" y="5348288"/>
          <p14:tracePt t="22026" x="1900238" y="5311775"/>
          <p14:tracePt t="22033" x="1900238" y="5237163"/>
          <p14:tracePt t="22041" x="1900238" y="5176838"/>
          <p14:tracePt t="22049" x="1900238" y="5103813"/>
          <p14:tracePt t="22055" x="1900238" y="5043488"/>
          <p14:tracePt t="22063" x="1900238" y="4945063"/>
          <p14:tracePt t="22070" x="1887538" y="4824413"/>
          <p14:tracePt t="22085" x="1851025" y="4678363"/>
          <p14:tracePt t="22092" x="1827213" y="4603750"/>
          <p14:tracePt t="22100" x="1814513" y="4556125"/>
          <p14:tracePt t="22107" x="1790700" y="4483100"/>
          <p14:tracePt t="22114" x="1778000" y="4410075"/>
          <p14:tracePt t="22121" x="1778000" y="4373563"/>
          <p14:tracePt t="22129" x="1754188" y="4337050"/>
          <p14:tracePt t="22135" x="1741488" y="4324350"/>
          <p14:tracePt t="22143" x="1741488" y="4300538"/>
          <p14:tracePt t="22151" x="1728788" y="4287838"/>
          <p14:tracePt t="22158" x="1728788" y="4275138"/>
          <p14:tracePt t="22166" x="1717675" y="4275138"/>
          <p14:tracePt t="22173" x="1717675" y="4264025"/>
          <p14:tracePt t="22254" x="1704975" y="4264025"/>
          <p14:tracePt t="22268" x="1704975" y="4275138"/>
          <p14:tracePt t="22275" x="1704975" y="4287838"/>
          <p14:tracePt t="22282" x="1704975" y="4311650"/>
          <p14:tracePt t="22289" x="1704975" y="4348163"/>
          <p14:tracePt t="22297" x="1704975" y="4384675"/>
          <p14:tracePt t="22304" x="1704975" y="4421188"/>
          <p14:tracePt t="22312" x="1717675" y="4457700"/>
          <p14:tracePt t="22319" x="1728788" y="4494213"/>
          <p14:tracePt t="22326" x="1765300" y="4519613"/>
          <p14:tracePt t="22334" x="1778000" y="4567238"/>
          <p14:tracePt t="22341" x="1814513" y="4603750"/>
          <p14:tracePt t="22349" x="1863725" y="4665663"/>
          <p14:tracePt t="22356" x="1924050" y="4725988"/>
          <p14:tracePt t="22363" x="1960563" y="4762500"/>
          <p14:tracePt t="22370" x="2009775" y="4811713"/>
          <p14:tracePt t="22378" x="2058988" y="4848225"/>
          <p14:tracePt t="22385" x="2106613" y="4884738"/>
          <p14:tracePt t="22391" x="2168525" y="4945063"/>
          <p14:tracePt t="22399" x="2192338" y="4970463"/>
          <p14:tracePt t="22407" x="2228850" y="4994275"/>
          <p14:tracePt t="22414" x="2265363" y="5030788"/>
          <p14:tracePt t="22421" x="2301875" y="5080000"/>
          <p14:tracePt t="23395" x="2301875" y="5067300"/>
          <p14:tracePt t="23403" x="2314575" y="5054600"/>
          <p14:tracePt t="23410" x="2314575" y="5030788"/>
          <p14:tracePt t="23417" x="2314575" y="5006975"/>
          <p14:tracePt t="23424" x="2314575" y="4970463"/>
          <p14:tracePt t="23432" x="2314575" y="4921250"/>
          <p14:tracePt t="23439" x="2314575" y="4884738"/>
          <p14:tracePt t="23445" x="2325688" y="4835525"/>
          <p14:tracePt t="23453" x="2325688" y="4775200"/>
          <p14:tracePt t="23461" x="2325688" y="4689475"/>
          <p14:tracePt t="23469" x="2325688" y="4629150"/>
          <p14:tracePt t="23476" x="2325688" y="4530725"/>
          <p14:tracePt t="23483" x="2314575" y="4446588"/>
          <p14:tracePt t="23490" x="2301875" y="4360863"/>
          <p14:tracePt t="23497" x="2289175" y="4287838"/>
          <p14:tracePt t="23504" x="2278063" y="4238625"/>
          <p14:tracePt t="23513" x="2252663" y="4178300"/>
          <p14:tracePt t="23519" x="2216150" y="4117975"/>
          <p14:tracePt t="23527" x="2192338" y="4068763"/>
          <p14:tracePt t="23534" x="2155825" y="4006850"/>
          <p14:tracePt t="23542" x="2143125" y="3970338"/>
          <p14:tracePt t="23549" x="2095500" y="3910013"/>
          <p14:tracePt t="23555" x="2070100" y="3886200"/>
          <p14:tracePt t="23562" x="2033588" y="3836988"/>
          <p14:tracePt t="23571" x="1997075" y="3787775"/>
          <p14:tracePt t="23578" x="1973263" y="3751263"/>
          <p14:tracePt t="23586" x="1949450" y="3703638"/>
          <p14:tracePt t="23593" x="1924050" y="3678238"/>
          <p14:tracePt t="23601" x="1900238" y="3641725"/>
          <p14:tracePt t="23608" x="1887538" y="3617913"/>
          <p14:tracePt t="23615" x="1851025" y="3594100"/>
          <p14:tracePt t="23621" x="1827213" y="3568700"/>
          <p14:tracePt t="23630" x="1790700" y="3544888"/>
          <p14:tracePt t="23635" x="1765300" y="3532188"/>
          <p14:tracePt t="23644" x="1692275" y="3521075"/>
          <p14:tracePt t="23651" x="1655763" y="3508375"/>
          <p14:tracePt t="23659" x="1595438" y="3495675"/>
          <p14:tracePt t="23666" x="1535113" y="3495675"/>
          <p14:tracePt t="23672" x="1485900" y="3495675"/>
          <p14:tracePt t="23680" x="1425575" y="3495675"/>
          <p14:tracePt t="23687" x="1352550" y="3495675"/>
          <p14:tracePt t="23696" x="1303338" y="3521075"/>
          <p14:tracePt t="23702" x="1243013" y="3532188"/>
          <p14:tracePt t="23710" x="1193800" y="3557588"/>
          <p14:tracePt t="23717" x="1133475" y="3581400"/>
          <p14:tracePt t="23724" x="1096963" y="3605213"/>
          <p14:tracePt t="23732" x="1071563" y="3617913"/>
          <p14:tracePt t="23738" x="1035050" y="3641725"/>
          <p14:tracePt t="23746" x="985838" y="3667125"/>
          <p14:tracePt t="23753" x="962025" y="3690938"/>
          <p14:tracePt t="23761" x="938213" y="3690938"/>
          <p14:tracePt t="23769" x="938213" y="3703638"/>
          <p14:tracePt t="23776" x="925513" y="3714750"/>
          <p14:tracePt t="23782" x="901700" y="3740150"/>
          <p14:tracePt t="23789" x="889000" y="3776663"/>
          <p14:tracePt t="23797" x="876300" y="3800475"/>
          <p14:tracePt t="23805" x="865188" y="3824288"/>
          <p14:tracePt t="23813" x="852488" y="3849688"/>
          <p14:tracePt t="23819" x="852488" y="3873500"/>
          <p14:tracePt t="23827" x="852488" y="3886200"/>
          <p14:tracePt t="23834" x="852488" y="3897313"/>
          <p14:tracePt t="23841" x="852488" y="3910013"/>
          <p14:tracePt t="23849" x="852488" y="3922713"/>
          <p14:tracePt t="23856" x="852488" y="3933825"/>
          <p14:tracePt t="23863" x="852488" y="3959225"/>
          <p14:tracePt t="23871" x="865188" y="3970338"/>
          <p14:tracePt t="23878" x="865188" y="3983038"/>
          <p14:tracePt t="23886" x="889000" y="4006850"/>
          <p14:tracePt t="23893" x="901700" y="4032250"/>
          <p14:tracePt t="23900" x="912813" y="4043363"/>
          <p14:tracePt t="23907" x="925513" y="4056063"/>
          <p14:tracePt t="23914" x="962025" y="4081463"/>
          <p14:tracePt t="23922" x="985838" y="4092575"/>
          <p14:tracePt t="23930" x="1011238" y="4105275"/>
          <p14:tracePt t="23936" x="1035050" y="4129088"/>
          <p14:tracePt t="23944" x="1058863" y="4141788"/>
          <p14:tracePt t="23951" x="1096963" y="4165600"/>
          <p14:tracePt t="23959" x="1120775" y="4178300"/>
          <p14:tracePt t="23966" x="1157288" y="4214813"/>
          <p14:tracePt t="23973" x="1193800" y="4238625"/>
          <p14:tracePt t="23981" x="1243013" y="4275138"/>
          <p14:tracePt t="23987" x="1266825" y="4287838"/>
          <p14:tracePt t="23995" x="1339850" y="4324350"/>
          <p14:tracePt t="24003" x="1363663" y="4337050"/>
          <p14:tracePt t="24010" x="1400175" y="4348163"/>
          <p14:tracePt t="24333" x="1400175" y="4360863"/>
          <p14:tracePt t="24339" x="1412875" y="4360863"/>
          <p14:tracePt t="24346" x="1412875" y="4373563"/>
          <p14:tracePt t="24353" x="1436688" y="4384675"/>
          <p14:tracePt t="24361" x="1449388" y="4397375"/>
          <p14:tracePt t="24369" x="1462088" y="4410075"/>
          <p14:tracePt t="24376" x="1498600" y="4433888"/>
          <p14:tracePt t="24383" x="1522413" y="4457700"/>
          <p14:tracePt t="24390" x="1558925" y="4470400"/>
          <p14:tracePt t="24398" x="1608138" y="4506913"/>
          <p14:tracePt t="24405" x="1681163" y="4543425"/>
          <p14:tracePt t="24412" x="1728788" y="4579938"/>
          <p14:tracePt t="24419" x="1814513" y="4629150"/>
          <p14:tracePt t="24427" x="1887538" y="4678363"/>
          <p14:tracePt t="24434" x="1985963" y="4725988"/>
          <p14:tracePt t="24442" x="2070100" y="4762500"/>
          <p14:tracePt t="24450" x="2155825" y="4799013"/>
          <p14:tracePt t="24456" x="2241550" y="4824413"/>
          <p14:tracePt t="24464" x="2325688" y="4835525"/>
          <p14:tracePt t="24472" x="2398713" y="4848225"/>
          <p14:tracePt t="24479" x="2460625" y="4860925"/>
          <p14:tracePt t="24486" x="2508250" y="4860925"/>
          <p14:tracePt t="24493" x="2570163" y="4872038"/>
          <p14:tracePt t="24500" x="2606675" y="4872038"/>
          <p14:tracePt t="24508" x="2643188" y="4872038"/>
          <p14:tracePt t="24515" x="2655888" y="4872038"/>
          <p14:tracePt t="24522" x="2667000" y="4872038"/>
          <p14:tracePt t="24529" x="2679700" y="4872038"/>
          <p14:tracePt t="24536" x="2692400" y="4872038"/>
          <p14:tracePt t="24544" x="2703513" y="4872038"/>
          <p14:tracePt t="24566" x="2716213" y="4872038"/>
          <p14:tracePt t="24610" x="2728913" y="4872038"/>
          <p14:tracePt t="24690" x="2740025" y="4872038"/>
          <p14:tracePt t="24705" x="2740025" y="4860925"/>
          <p14:tracePt t="24713" x="2752725" y="4860925"/>
          <p14:tracePt t="24719" x="2752725" y="4848225"/>
          <p14:tracePt t="24727" x="2752725" y="4835525"/>
          <p14:tracePt t="24742" x="2752725" y="4824413"/>
          <p14:tracePt t="24750" x="2752725" y="4811713"/>
          <p14:tracePt t="24756" x="2752725" y="4799013"/>
          <p14:tracePt t="24763" x="2765425" y="4787900"/>
          <p14:tracePt t="24786" x="2765425" y="4775200"/>
          <p14:tracePt t="24808" x="2765425" y="4762500"/>
          <p14:tracePt t="24822" x="2765425" y="4751388"/>
          <p14:tracePt t="24852" x="2765425" y="4738688"/>
          <p14:tracePt t="24889" x="2765425" y="4725988"/>
          <p14:tracePt t="25122" x="2752725" y="4725988"/>
          <p14:tracePt t="25363" x="2765425" y="4725988"/>
          <p14:tracePt t="25371" x="2801938" y="4725988"/>
          <p14:tracePt t="25378" x="2849563" y="4738688"/>
          <p14:tracePt t="25385" x="2886075" y="4751388"/>
          <p14:tracePt t="25392" x="2947988" y="4751388"/>
          <p14:tracePt t="25400" x="2995613" y="4775200"/>
          <p14:tracePt t="25407" x="3057525" y="4787900"/>
          <p14:tracePt t="25414" x="3117850" y="4824413"/>
          <p14:tracePt t="25422" x="3240088" y="4848225"/>
          <p14:tracePt t="25429" x="3325813" y="4872038"/>
          <p14:tracePt t="25436" x="3422650" y="4897438"/>
          <p14:tracePt t="25444" x="3544888" y="4921250"/>
          <p14:tracePt t="25452" x="3641725" y="4933950"/>
          <p14:tracePt t="25459" x="3763963" y="4970463"/>
          <p14:tracePt t="25466" x="3836988" y="4970463"/>
          <p14:tracePt t="25473" x="3921125" y="4981575"/>
          <p14:tracePt t="25480" x="4019550" y="4981575"/>
          <p14:tracePt t="25488" x="4105275" y="4981575"/>
          <p14:tracePt t="25496" x="4189413" y="4981575"/>
          <p14:tracePt t="25503" x="4225925" y="4981575"/>
          <p14:tracePt t="25511" x="4262438" y="4981575"/>
          <p14:tracePt t="25518" x="4298950" y="4981575"/>
          <p14:tracePt t="25525" x="4335463" y="4981575"/>
          <p14:tracePt t="25533" x="4360863" y="4981575"/>
          <p14:tracePt t="25539" x="4371975" y="4981575"/>
          <p14:tracePt t="25547" x="4384675" y="4981575"/>
          <p14:tracePt t="25554" x="4397375" y="4994275"/>
          <p14:tracePt t="25562" x="4408488" y="4994275"/>
          <p14:tracePt t="25576" x="4421188" y="4994275"/>
          <p14:tracePt t="25942" x="4408488" y="4994275"/>
          <p14:tracePt t="25949" x="4397375" y="4994275"/>
          <p14:tracePt t="25956" x="4371975" y="4994275"/>
          <p14:tracePt t="25964" x="4348163" y="4994275"/>
          <p14:tracePt t="25971" x="4335463" y="4994275"/>
          <p14:tracePt t="25978" x="4311650" y="4994275"/>
          <p14:tracePt t="25986" x="4287838" y="4994275"/>
          <p14:tracePt t="25993" x="4262438" y="4994275"/>
          <p14:tracePt t="26002" x="4238625" y="4994275"/>
          <p14:tracePt t="26009" x="4214813" y="4994275"/>
          <p14:tracePt t="26016" x="4202113" y="4981575"/>
          <p14:tracePt t="26023" x="4178300" y="4981575"/>
          <p14:tracePt t="26031" x="4141788" y="4957763"/>
          <p14:tracePt t="26037" x="4116388" y="4945063"/>
          <p14:tracePt t="26044" x="4105275" y="4945063"/>
          <p14:tracePt t="26053" x="4079875" y="4933950"/>
          <p14:tracePt t="26060" x="4068763" y="4933950"/>
          <p14:tracePt t="26067" x="4056063" y="4921250"/>
          <p14:tracePt t="26074" x="4032250" y="4921250"/>
          <p14:tracePt t="26088" x="4019550" y="4908550"/>
          <p14:tracePt t="26104" x="4006850" y="4897438"/>
          <p14:tracePt t="26118" x="3995738" y="4897438"/>
          <p14:tracePt t="26133" x="3983038" y="4897438"/>
          <p14:tracePt t="26148" x="3983038" y="4884738"/>
          <p14:tracePt t="26155" x="3970338" y="4884738"/>
          <p14:tracePt t="26192" x="3959225" y="4884738"/>
          <p14:tracePt t="26236" x="3946525" y="4884738"/>
          <p14:tracePt t="26250" x="3933825" y="4884738"/>
          <p14:tracePt t="26280" x="3921125" y="4884738"/>
          <p14:tracePt t="26302" x="3910013" y="4897438"/>
          <p14:tracePt t="26309" x="3910013" y="4908550"/>
          <p14:tracePt t="26323" x="3897313" y="4933950"/>
          <p14:tracePt t="26337" x="3897313" y="4945063"/>
          <p14:tracePt t="26353" x="3897313" y="4957763"/>
          <p14:tracePt t="26367" x="3884613" y="4981575"/>
          <p14:tracePt t="26382" x="3884613" y="4994275"/>
          <p14:tracePt t="26396" x="3884613" y="5006975"/>
          <p14:tracePt t="26404" x="3884613" y="5018088"/>
          <p14:tracePt t="26418" x="3884613" y="5030788"/>
          <p14:tracePt t="26544" x="3873500" y="5030788"/>
          <p14:tracePt t="26559" x="3848100" y="5030788"/>
          <p14:tracePt t="26565" x="3836988" y="5030788"/>
          <p14:tracePt t="26572" x="3811588" y="5030788"/>
          <p14:tracePt t="26579" x="3763963" y="5018088"/>
          <p14:tracePt t="26586" x="3678238" y="5006975"/>
          <p14:tracePt t="26593" x="3592513" y="4994275"/>
          <p14:tracePt t="26602" x="3508375" y="4970463"/>
          <p14:tracePt t="26609" x="3373438" y="4933950"/>
          <p14:tracePt t="26616" x="3154363" y="4872038"/>
          <p14:tracePt t="26624" x="3008313" y="4811713"/>
          <p14:tracePt t="26631" x="2619375" y="4702175"/>
          <p14:tracePt t="26637" x="2301875" y="4629150"/>
          <p14:tracePt t="26645" x="1851025" y="4543425"/>
          <p14:tracePt t="26653" x="1619250" y="4494213"/>
          <p14:tracePt t="26660" x="1462088" y="4470400"/>
          <p14:tracePt t="26667" x="1254125" y="4433888"/>
          <p14:tracePt t="26674" x="1084263" y="4410075"/>
          <p14:tracePt t="26682" x="998538" y="4397375"/>
          <p14:tracePt t="26690" x="949325" y="4397375"/>
          <p14:tracePt t="26695" x="889000" y="4384675"/>
          <p14:tracePt t="27041" x="876300" y="4360863"/>
          <p14:tracePt t="27047" x="876300" y="4348163"/>
          <p14:tracePt t="27054" x="876300" y="4324350"/>
          <p14:tracePt t="27062" x="876300" y="4300538"/>
          <p14:tracePt t="27070" x="876300" y="4275138"/>
          <p14:tracePt t="27088" x="876300" y="4202113"/>
          <p14:tracePt t="27091" x="876300" y="4178300"/>
          <p14:tracePt t="27099" x="876300" y="4141788"/>
          <p14:tracePt t="27105" x="876300" y="4117975"/>
          <p14:tracePt t="27114" x="876300" y="4105275"/>
          <p14:tracePt t="27121" x="876300" y="4092575"/>
          <p14:tracePt t="27129" x="876300" y="4068763"/>
          <p14:tracePt t="27143" x="876300" y="4056063"/>
          <p14:tracePt t="27164" x="876300" y="4043363"/>
          <p14:tracePt t="27268" x="876300" y="4068763"/>
          <p14:tracePt t="27275" x="876300" y="4092575"/>
          <p14:tracePt t="27282" x="889000" y="4117975"/>
          <p14:tracePt t="27289" x="901700" y="4141788"/>
          <p14:tracePt t="27296" x="912813" y="4165600"/>
          <p14:tracePt t="27304" x="912813" y="4191000"/>
          <p14:tracePt t="27311" x="938213" y="4227513"/>
          <p14:tracePt t="27319" x="949325" y="4251325"/>
          <p14:tracePt t="27325" x="949325" y="4275138"/>
          <p14:tracePt t="27333" x="974725" y="4324350"/>
          <p14:tracePt t="27340" x="985838" y="4337050"/>
          <p14:tracePt t="27347" x="985838" y="4348163"/>
          <p14:tracePt t="27355" x="1011238" y="4373563"/>
          <p14:tracePt t="27363" x="1011238" y="4384675"/>
          <p14:tracePt t="27371" x="1022350" y="4410075"/>
          <p14:tracePt t="27377" x="1035050" y="4421188"/>
          <p14:tracePt t="27392" x="1047750" y="4433888"/>
          <p14:tracePt t="27399" x="1047750" y="4446588"/>
          <p14:tracePt t="27406" x="1058863" y="4446588"/>
          <p14:tracePt t="27414" x="1058863" y="4457700"/>
          <p14:tracePt t="27436" x="1071563" y="4457700"/>
          <p14:tracePt t="27479" x="1084263" y="4433888"/>
          <p14:tracePt t="27487" x="1084263" y="4397375"/>
          <p14:tracePt t="27494" x="1096963" y="4360863"/>
          <p14:tracePt t="27501" x="1096963" y="4324350"/>
          <p14:tracePt t="27509" x="1108075" y="4275138"/>
          <p14:tracePt t="27516" x="1120775" y="4227513"/>
          <p14:tracePt t="27523" x="1144588" y="4178300"/>
          <p14:tracePt t="27531" x="1157288" y="4105275"/>
          <p14:tracePt t="27537" x="1169988" y="4056063"/>
          <p14:tracePt t="27545" x="1181100" y="3995738"/>
          <p14:tracePt t="27553" x="1193800" y="3970338"/>
          <p14:tracePt t="27560" x="1206500" y="3959225"/>
          <p14:tracePt t="27568" x="1217613" y="3946525"/>
          <p14:tracePt t="27574" x="1217613" y="3933825"/>
          <p14:tracePt t="27582" x="1217613" y="3922713"/>
          <p14:tracePt t="27619" x="1217613" y="3910013"/>
          <p14:tracePt t="27669" x="1230313" y="3910013"/>
          <p14:tracePt t="27677" x="1230313" y="3933825"/>
          <p14:tracePt t="27685" x="1243013" y="3959225"/>
          <p14:tracePt t="27692" x="1254125" y="3983038"/>
          <p14:tracePt t="27700" x="1266825" y="4019550"/>
          <p14:tracePt t="27706" x="1266825" y="4056063"/>
          <p14:tracePt t="27714" x="1279525" y="4092575"/>
          <p14:tracePt t="27721" x="1290638" y="4141788"/>
          <p14:tracePt t="27728" x="1316038" y="4178300"/>
          <p14:tracePt t="27736" x="1316038" y="4202113"/>
          <p14:tracePt t="27743" x="1316038" y="4227513"/>
          <p14:tracePt t="27749" x="1316038" y="4238625"/>
          <p14:tracePt t="27757" x="1327150" y="4264025"/>
          <p14:tracePt t="27771" x="1327150" y="4287838"/>
          <p14:tracePt t="27788" x="1339850" y="4287838"/>
          <p14:tracePt t="27802" x="1339850" y="4300538"/>
          <p14:tracePt t="27838" x="1339850" y="4264025"/>
          <p14:tracePt t="27846" x="1339850" y="4227513"/>
          <p14:tracePt t="27853" x="1339850" y="4191000"/>
          <p14:tracePt t="27860" x="1339850" y="4154488"/>
          <p14:tracePt t="27867" x="1339850" y="4117975"/>
          <p14:tracePt t="27874" x="1339850" y="4043363"/>
          <p14:tracePt t="27881" x="1352550" y="4006850"/>
          <p14:tracePt t="27889" x="1352550" y="3946525"/>
          <p14:tracePt t="27896" x="1363663" y="3897313"/>
          <p14:tracePt t="27903" x="1363663" y="3873500"/>
          <p14:tracePt t="27911" x="1376363" y="3836988"/>
          <p14:tracePt t="27918" x="1376363" y="3813175"/>
          <p14:tracePt t="27925" x="1376363" y="3787775"/>
          <p14:tracePt t="27940" x="1376363" y="3776663"/>
          <p14:tracePt t="27971" x="1376363" y="3763963"/>
          <p14:tracePt t="28013" x="1389063" y="3763963"/>
          <p14:tracePt t="28021" x="1389063" y="3776663"/>
          <p14:tracePt t="28028" x="1400175" y="3813175"/>
          <p14:tracePt t="28035" x="1412875" y="3836988"/>
          <p14:tracePt t="28043" x="1412875" y="3873500"/>
          <p14:tracePt t="28050" x="1425575" y="3897313"/>
          <p14:tracePt t="28057" x="1425575" y="3933825"/>
          <p14:tracePt t="28065" x="1425575" y="3959225"/>
          <p14:tracePt t="28072" x="1425575" y="3983038"/>
          <p14:tracePt t="28088" x="1425575" y="4032250"/>
          <p14:tracePt t="28094" x="1425575" y="4056063"/>
          <p14:tracePt t="28102" x="1425575" y="4081463"/>
          <p14:tracePt t="28109" x="1425575" y="4092575"/>
          <p14:tracePt t="28116" x="1425575" y="4105275"/>
          <p14:tracePt t="28124" x="1425575" y="4117975"/>
          <p14:tracePt t="28145" x="1425575" y="4129088"/>
          <p14:tracePt t="28204" x="1425575" y="4117975"/>
          <p14:tracePt t="28212" x="1425575" y="4092575"/>
          <p14:tracePt t="28219" x="1425575" y="4056063"/>
          <p14:tracePt t="28226" x="1425575" y="4019550"/>
          <p14:tracePt t="28234" x="1436688" y="3983038"/>
          <p14:tracePt t="28241" x="1436688" y="3933825"/>
          <p14:tracePt t="28248" x="1449388" y="3860800"/>
          <p14:tracePt t="28255" x="1462088" y="3836988"/>
          <p14:tracePt t="28262" x="1473200" y="3776663"/>
          <p14:tracePt t="28269" x="1473200" y="3740150"/>
          <p14:tracePt t="28278" x="1485900" y="3678238"/>
          <p14:tracePt t="28285" x="1498600" y="3654425"/>
          <p14:tracePt t="28291" x="1498600" y="3630613"/>
          <p14:tracePt t="28298" x="1509713" y="3617913"/>
          <p14:tracePt t="28307" x="1509713" y="3605213"/>
          <p14:tracePt t="28314" x="1509713" y="3594100"/>
          <p14:tracePt t="28386" x="1509713" y="3605213"/>
          <p14:tracePt t="28395" x="1509713" y="3630613"/>
          <p14:tracePt t="28402" x="1522413" y="3667125"/>
          <p14:tracePt t="28409" x="1522413" y="3703638"/>
          <p14:tracePt t="28416" x="1535113" y="3740150"/>
          <p14:tracePt t="28423" x="1546225" y="3776663"/>
          <p14:tracePt t="28432" x="1558925" y="3813175"/>
          <p14:tracePt t="28438" x="1558925" y="3860800"/>
          <p14:tracePt t="28446" x="1571625" y="3910013"/>
          <p14:tracePt t="28453" x="1582738" y="3983038"/>
          <p14:tracePt t="28460" x="1595438" y="4043363"/>
          <p14:tracePt t="28468" x="1608138" y="4081463"/>
          <p14:tracePt t="28474" x="1619250" y="4117975"/>
          <p14:tracePt t="28482" x="1619250" y="4141788"/>
          <p14:tracePt t="28489" x="1619250" y="4165600"/>
          <p14:tracePt t="28496" x="1619250" y="4191000"/>
          <p14:tracePt t="28504" x="1619250" y="4202113"/>
          <p14:tracePt t="28512" x="1631950" y="4214813"/>
          <p14:tracePt t="28578" x="1631950" y="4191000"/>
          <p14:tracePt t="28585" x="1631950" y="4141788"/>
          <p14:tracePt t="28592" x="1644650" y="4081463"/>
          <p14:tracePt t="28600" x="1655763" y="4032250"/>
          <p14:tracePt t="28607" x="1668463" y="3983038"/>
          <p14:tracePt t="28614" x="1692275" y="3860800"/>
          <p14:tracePt t="28621" x="1704975" y="3763963"/>
          <p14:tracePt t="28628" x="1717675" y="3714750"/>
          <p14:tracePt t="28636" x="1717675" y="3654425"/>
          <p14:tracePt t="28643" x="1717675" y="3617913"/>
          <p14:tracePt t="28651" x="1728788" y="3594100"/>
          <p14:tracePt t="28657" x="1728788" y="3581400"/>
          <p14:tracePt t="28666" x="1728788" y="3568700"/>
          <p14:tracePt t="28680" x="1728788" y="3557588"/>
          <p14:tracePt t="28730" x="1728788" y="3568700"/>
          <p14:tracePt t="28738" x="1728788" y="3581400"/>
          <p14:tracePt t="28745" x="1728788" y="3605213"/>
          <p14:tracePt t="28753" x="1741488" y="3630613"/>
          <p14:tracePt t="28760" x="1741488" y="3667125"/>
          <p14:tracePt t="28767" x="1754188" y="3703638"/>
          <p14:tracePt t="28774" x="1754188" y="3727450"/>
          <p14:tracePt t="28783" x="1754188" y="3776663"/>
          <p14:tracePt t="28790" x="1765300" y="3813175"/>
          <p14:tracePt t="28797" x="1778000" y="3849688"/>
          <p14:tracePt t="28805" x="1778000" y="3873500"/>
          <p14:tracePt t="28812" x="1790700" y="3897313"/>
          <p14:tracePt t="28819" x="1790700" y="3922713"/>
          <p14:tracePt t="28826" x="1803400" y="3959225"/>
          <p14:tracePt t="28834" x="1814513" y="3983038"/>
          <p14:tracePt t="28840" x="1814513" y="3995738"/>
          <p14:tracePt t="28847" x="1827213" y="4019550"/>
          <p14:tracePt t="28855" x="1827213" y="4032250"/>
          <p14:tracePt t="28863" x="1827213" y="4043363"/>
          <p14:tracePt t="28878" x="1827213" y="4056063"/>
          <p14:tracePt t="28885" x="1839913" y="4056063"/>
          <p14:tracePt t="28958" x="1851025" y="4056063"/>
          <p14:tracePt t="28966" x="1851025" y="4043363"/>
          <p14:tracePt t="28972" x="1863725" y="4006850"/>
          <p14:tracePt t="28979" x="1863725" y="3970338"/>
          <p14:tracePt t="28986" x="1876425" y="3933825"/>
          <p14:tracePt t="28995" x="1876425" y="3873500"/>
          <p14:tracePt t="29002" x="1876425" y="3849688"/>
          <p14:tracePt t="29009" x="1876425" y="3824288"/>
          <p14:tracePt t="29016" x="1876425" y="3813175"/>
          <p14:tracePt t="29024" x="1876425" y="3800475"/>
          <p14:tracePt t="29031" x="1876425" y="3787775"/>
          <p14:tracePt t="29038" x="1876425" y="3776663"/>
          <p14:tracePt t="29096" x="1887538" y="3776663"/>
          <p14:tracePt t="29119" x="1887538" y="3787775"/>
          <p14:tracePt t="29126" x="1900238" y="3800475"/>
          <p14:tracePt t="29134" x="1912938" y="3824288"/>
          <p14:tracePt t="29141" x="1924050" y="3860800"/>
          <p14:tracePt t="29149" x="1949450" y="3886200"/>
          <p14:tracePt t="29155" x="1949450" y="3910013"/>
          <p14:tracePt t="29163" x="1960563" y="3933825"/>
          <p14:tracePt t="29170" x="1973263" y="3959225"/>
          <p14:tracePt t="29178" x="1973263" y="3983038"/>
          <p14:tracePt t="29192" x="1985963" y="3995738"/>
          <p14:tracePt t="29206" x="1997075" y="4006850"/>
          <p14:tracePt t="29213" x="1997075" y="4019550"/>
          <p14:tracePt t="29566" x="2009775" y="4032250"/>
          <p14:tracePt t="29581" x="2022475" y="4043363"/>
          <p14:tracePt t="29587" x="2022475" y="4056063"/>
          <p14:tracePt t="29594" x="2046288" y="4068763"/>
          <p14:tracePt t="29602" x="2058988" y="4081463"/>
          <p14:tracePt t="29609" x="2070100" y="4092575"/>
          <p14:tracePt t="29617" x="2070100" y="4105275"/>
          <p14:tracePt t="29623" x="2070100" y="4117975"/>
          <p14:tracePt t="29632" x="2082800" y="4117975"/>
          <p14:tracePt t="29646" x="2095500" y="4117975"/>
          <p14:tracePt t="29698" x="2106613" y="4092575"/>
          <p14:tracePt t="29705" x="2119313" y="4056063"/>
          <p14:tracePt t="29712" x="2119313" y="4032250"/>
          <p14:tracePt t="29720" x="2132013" y="3995738"/>
          <p14:tracePt t="29726" x="2143125" y="3970338"/>
          <p14:tracePt t="29733" x="2155825" y="3933825"/>
          <p14:tracePt t="29741" x="2155825" y="3910013"/>
          <p14:tracePt t="29749" x="2155825" y="3886200"/>
          <p14:tracePt t="29755" x="2168525" y="3873500"/>
          <p14:tracePt t="29764" x="2168525" y="3860800"/>
          <p14:tracePt t="29772" x="2168525" y="3849688"/>
          <p14:tracePt t="29778" x="2168525" y="3836988"/>
          <p14:tracePt t="29792" x="2168525" y="3824288"/>
          <p14:tracePt t="29858" x="2179638" y="3824288"/>
          <p14:tracePt t="29866" x="2192338" y="3849688"/>
          <p14:tracePt t="29873" x="2192338" y="3873500"/>
          <p14:tracePt t="29881" x="2216150" y="3910013"/>
          <p14:tracePt t="29888" x="2228850" y="3933825"/>
          <p14:tracePt t="29895" x="2228850" y="3970338"/>
          <p14:tracePt t="29902" x="2241550" y="3995738"/>
          <p14:tracePt t="29909" x="2265363" y="4019550"/>
          <p14:tracePt t="29917" x="2265363" y="4043363"/>
          <p14:tracePt t="29923" x="2265363" y="4056063"/>
          <p14:tracePt t="29932" x="2278063" y="4092575"/>
          <p14:tracePt t="29939" x="2289175" y="4105275"/>
          <p14:tracePt t="29946" x="2289175" y="4117975"/>
          <p14:tracePt t="29954" x="2289175" y="4129088"/>
          <p14:tracePt t="29960" x="2289175" y="4141788"/>
          <p14:tracePt t="29967" x="2301875" y="4141788"/>
          <p14:tracePt t="29998" x="2301875" y="4154488"/>
          <p14:tracePt t="30013" x="2314575" y="4154488"/>
          <p14:tracePt t="30041" x="2325688" y="4141788"/>
          <p14:tracePt t="30049" x="2325688" y="4129088"/>
          <p14:tracePt t="30056" x="2338388" y="4105275"/>
          <p14:tracePt t="30064" x="2351088" y="4068763"/>
          <p14:tracePt t="30072" x="2362200" y="4043363"/>
          <p14:tracePt t="30077" x="2362200" y="4006850"/>
          <p14:tracePt t="30084" x="2374900" y="3983038"/>
          <p14:tracePt t="30092" x="2387600" y="3946525"/>
          <p14:tracePt t="30100" x="2398713" y="3933825"/>
          <p14:tracePt t="30107" x="2398713" y="3922713"/>
          <p14:tracePt t="30115" x="2398713" y="3910013"/>
          <p14:tracePt t="30129" x="2398713" y="3897313"/>
          <p14:tracePt t="30158" x="2398713" y="3886200"/>
          <p14:tracePt t="30209" x="2411413" y="3886200"/>
          <p14:tracePt t="30224" x="2411413" y="3897313"/>
          <p14:tracePt t="30232" x="2411413" y="3922713"/>
          <p14:tracePt t="30239" x="2424113" y="3946525"/>
          <p14:tracePt t="30246" x="2424113" y="3959225"/>
          <p14:tracePt t="30254" x="2424113" y="3983038"/>
          <p14:tracePt t="30261" x="2435225" y="4006850"/>
          <p14:tracePt t="30268" x="2435225" y="4019550"/>
          <p14:tracePt t="30275" x="2447925" y="4032250"/>
          <p14:tracePt t="30283" x="2447925" y="4056063"/>
          <p14:tracePt t="30290" x="2447925" y="4068763"/>
          <p14:tracePt t="30298" x="2460625" y="4081463"/>
          <p14:tracePt t="30312" x="2460625" y="4092575"/>
          <p14:tracePt t="30326" x="2471738" y="4105275"/>
          <p14:tracePt t="30386" x="2484438" y="4105275"/>
          <p14:tracePt t="30392" x="2484438" y="4068763"/>
          <p14:tracePt t="30400" x="2484438" y="4043363"/>
          <p14:tracePt t="30407" x="2497138" y="3995738"/>
          <p14:tracePt t="30415" x="2508250" y="3959225"/>
          <p14:tracePt t="30422" x="2520950" y="3922713"/>
          <p14:tracePt t="30430" x="2520950" y="3886200"/>
          <p14:tracePt t="30436" x="2546350" y="3849688"/>
          <p14:tracePt t="30443" x="2557463" y="3813175"/>
          <p14:tracePt t="30450" x="2582863" y="3751263"/>
          <p14:tracePt t="30458" x="2593975" y="3703638"/>
          <p14:tracePt t="30466" x="2593975" y="3667125"/>
          <p14:tracePt t="30473" x="2606675" y="3641725"/>
          <p14:tracePt t="30481" x="2619375" y="3617913"/>
          <p14:tracePt t="30488" x="2619375" y="3605213"/>
          <p14:tracePt t="30510" x="2619375" y="3594100"/>
          <p14:tracePt t="30546" x="2619375" y="3605213"/>
          <p14:tracePt t="30560" x="2619375" y="3617913"/>
          <p14:tracePt t="30568" x="2630488" y="3641725"/>
          <p14:tracePt t="30575" x="2630488" y="3667125"/>
          <p14:tracePt t="30582" x="2643188" y="3690938"/>
          <p14:tracePt t="30590" x="2643188" y="3714750"/>
          <p14:tracePt t="30598" x="2643188" y="3751263"/>
          <p14:tracePt t="30604" x="2655888" y="3776663"/>
          <p14:tracePt t="30612" x="2655888" y="3813175"/>
          <p14:tracePt t="30620" x="2667000" y="3824288"/>
          <p14:tracePt t="30627" x="2679700" y="3836988"/>
          <p14:tracePt t="30634" x="2679700" y="3860800"/>
          <p14:tracePt t="30641" x="2679700" y="3873500"/>
          <p14:tracePt t="30649" x="2692400" y="3886200"/>
          <p14:tracePt t="30656" x="2692400" y="3897313"/>
          <p14:tracePt t="30671" x="2703513" y="3910013"/>
          <p14:tracePt t="30684" x="2703513" y="3922713"/>
          <p14:tracePt t="30752" x="2716213" y="3922713"/>
          <p14:tracePt t="30758" x="2716213" y="3897313"/>
          <p14:tracePt t="30765" x="2716213" y="3860800"/>
          <p14:tracePt t="30772" x="2728913" y="3824288"/>
          <p14:tracePt t="30781" x="2728913" y="3787775"/>
          <p14:tracePt t="30789" x="2740025" y="3763963"/>
          <p14:tracePt t="30794" x="2740025" y="3740150"/>
          <p14:tracePt t="30802" x="2740025" y="3714750"/>
          <p14:tracePt t="30809" x="2740025" y="3703638"/>
          <p14:tracePt t="30817" x="2740025" y="3690938"/>
          <p14:tracePt t="30832" x="2740025" y="3678238"/>
          <p14:tracePt t="30839" x="2740025" y="3667125"/>
          <p14:tracePt t="30898" x="2752725" y="3690938"/>
          <p14:tracePt t="30906" x="2765425" y="3714750"/>
          <p14:tracePt t="30912" x="2776538" y="3751263"/>
          <p14:tracePt t="30919" x="2776538" y="3787775"/>
          <p14:tracePt t="30926" x="2789238" y="3824288"/>
          <p14:tracePt t="30933" x="2801938" y="3849688"/>
          <p14:tracePt t="30941" x="2801938" y="3873500"/>
          <p14:tracePt t="30949" x="2813050" y="3897313"/>
          <p14:tracePt t="30956" x="2813050" y="3910013"/>
          <p14:tracePt t="30964" x="2813050" y="3933825"/>
          <p14:tracePt t="30971" x="2813050" y="3946525"/>
          <p14:tracePt t="30978" x="2825750" y="3959225"/>
          <p14:tracePt t="30992" x="2825750" y="3970338"/>
          <p14:tracePt t="31066" x="2838450" y="3959225"/>
          <p14:tracePt t="31075" x="2849563" y="3933825"/>
          <p14:tracePt t="31081" x="2849563" y="3910013"/>
          <p14:tracePt t="31089" x="2862263" y="3886200"/>
          <p14:tracePt t="31095" x="2862263" y="3860800"/>
          <p14:tracePt t="31103" x="2862263" y="3836988"/>
          <p14:tracePt t="31109" x="2874963" y="3824288"/>
          <p14:tracePt t="31117" x="2874963" y="3813175"/>
          <p14:tracePt t="31124" x="2874963" y="3800475"/>
          <p14:tracePt t="31139" x="2874963" y="3787775"/>
          <p14:tracePt t="31191" x="2886075" y="3787775"/>
          <p14:tracePt t="31213" x="2898775" y="3800475"/>
          <p14:tracePt t="31220" x="2898775" y="3813175"/>
          <p14:tracePt t="31227" x="2911475" y="3836988"/>
          <p14:tracePt t="31234" x="2922588" y="3860800"/>
          <p14:tracePt t="31241" x="2935288" y="3886200"/>
          <p14:tracePt t="31249" x="2935288" y="3910013"/>
          <p14:tracePt t="31256" x="2947988" y="3946525"/>
          <p14:tracePt t="31263" x="2959100" y="3970338"/>
          <p14:tracePt t="31270" x="2959100" y="3983038"/>
          <p14:tracePt t="31278" x="2959100" y="3995738"/>
          <p14:tracePt t="31286" x="2959100" y="4006850"/>
          <p14:tracePt t="31292" x="2971800" y="4006850"/>
          <p14:tracePt t="31301" x="2971800" y="4019550"/>
          <p14:tracePt t="31315" x="2971800" y="4032250"/>
          <p14:tracePt t="31380" x="2971800" y="4019550"/>
          <p14:tracePt t="31387" x="2971800" y="3995738"/>
          <p14:tracePt t="31395" x="2971800" y="3983038"/>
          <p14:tracePt t="31402" x="2971800" y="3970338"/>
          <p14:tracePt t="31410" x="2971800" y="3959225"/>
          <p14:tracePt t="31417" x="2971800" y="3946525"/>
          <p14:tracePt t="31425" x="2971800" y="3933825"/>
          <p14:tracePt t="31439" x="2971800" y="3922713"/>
          <p14:tracePt t="31519" x="2984500" y="3922713"/>
          <p14:tracePt t="31526" x="2995613" y="3922713"/>
          <p14:tracePt t="31534" x="2995613" y="3933825"/>
          <p14:tracePt t="31542" x="2995613" y="3946525"/>
          <p14:tracePt t="31550" x="3008313" y="3959225"/>
          <p14:tracePt t="31564" x="3008313" y="3970338"/>
          <p14:tracePt t="31577" x="3008313" y="3983038"/>
          <p14:tracePt t="31615" x="3008313" y="3995738"/>
          <p14:tracePt t="32991" x="3008313" y="3983038"/>
          <p14:tracePt t="32999" x="2984500" y="3959225"/>
          <p14:tracePt t="33006" x="2971800" y="3946525"/>
          <p14:tracePt t="33013" x="2947988" y="3933825"/>
          <p14:tracePt t="33021" x="2922588" y="3886200"/>
          <p14:tracePt t="33027" x="2874963" y="3860800"/>
          <p14:tracePt t="33035" x="2849563" y="3824288"/>
          <p14:tracePt t="33042" x="2813050" y="3787775"/>
          <p14:tracePt t="33050" x="2789238" y="3763963"/>
          <p14:tracePt t="33057" x="2752725" y="3740150"/>
          <p14:tracePt t="33064" x="2655888" y="3678238"/>
          <p14:tracePt t="33071" x="2593975" y="3641725"/>
          <p14:tracePt t="33078" x="2484438" y="3605213"/>
          <p14:tracePt t="33091" x="2411413" y="3568700"/>
          <p14:tracePt t="33093" x="2351088" y="3544888"/>
          <p14:tracePt t="33101" x="2228850" y="3521075"/>
          <p14:tracePt t="33108" x="2132013" y="3508375"/>
          <p14:tracePt t="33115" x="2009775" y="3484563"/>
          <p14:tracePt t="33122" x="1924050" y="3484563"/>
          <p14:tracePt t="33130" x="1827213" y="3459163"/>
          <p14:tracePt t="33137" x="1754188" y="3459163"/>
          <p14:tracePt t="33144" x="1668463" y="3459163"/>
          <p14:tracePt t="33152" x="1571625" y="3459163"/>
          <p14:tracePt t="33159" x="1498600" y="3459163"/>
          <p14:tracePt t="33166" x="1425575" y="3459163"/>
          <p14:tracePt t="33174" x="1363663" y="3459163"/>
          <p14:tracePt t="33182" x="1303338" y="3459163"/>
          <p14:tracePt t="33188" x="1243013" y="3459163"/>
          <p14:tracePt t="33195" x="1144588" y="3459163"/>
          <p14:tracePt t="33203" x="1071563" y="3459163"/>
          <p14:tracePt t="33210" x="1022350" y="3459163"/>
          <p14:tracePt t="33218" x="974725" y="3459163"/>
          <p14:tracePt t="33225" x="912813" y="3459163"/>
          <p14:tracePt t="33233" x="876300" y="3471863"/>
          <p14:tracePt t="33240" x="839788" y="3471863"/>
          <p14:tracePt t="33247" x="792163" y="3484563"/>
          <p14:tracePt t="33254" x="755650" y="3495675"/>
          <p14:tracePt t="33262" x="706438" y="3508375"/>
          <p14:tracePt t="33270" x="669925" y="3508375"/>
          <p14:tracePt t="33276" x="633413" y="3508375"/>
          <p14:tracePt t="33283" x="620713" y="3521075"/>
          <p14:tracePt t="33291" x="596900" y="3532188"/>
          <p14:tracePt t="33299" x="584200" y="3532188"/>
          <p14:tracePt t="33312" x="560388" y="3532188"/>
          <p14:tracePt t="33321" x="560388" y="3544888"/>
          <p14:tracePt t="33327" x="547688" y="3544888"/>
          <p14:tracePt t="33335" x="547688" y="3557588"/>
          <p14:tracePt t="33342" x="536575" y="3568700"/>
          <p14:tracePt t="33350" x="523875" y="3594100"/>
          <p14:tracePt t="33357" x="511175" y="3605213"/>
          <p14:tracePt t="33364" x="500063" y="3630613"/>
          <p14:tracePt t="33372" x="487363" y="3654425"/>
          <p14:tracePt t="33379" x="474663" y="3667125"/>
          <p14:tracePt t="33386" x="474663" y="3690938"/>
          <p14:tracePt t="33393" x="463550" y="3714750"/>
          <p14:tracePt t="33401" x="450850" y="3751263"/>
          <p14:tracePt t="33408" x="438150" y="3776663"/>
          <p14:tracePt t="33415" x="438150" y="3813175"/>
          <p14:tracePt t="33422" x="427038" y="3836988"/>
          <p14:tracePt t="33429" x="414338" y="3849688"/>
          <p14:tracePt t="33437" x="414338" y="3886200"/>
          <p14:tracePt t="33453" x="414338" y="3897313"/>
          <p14:tracePt t="33459" x="414338" y="3922713"/>
          <p14:tracePt t="33466" x="414338" y="3933825"/>
          <p14:tracePt t="33474" x="414338" y="3946525"/>
          <p14:tracePt t="33482" x="414338" y="3959225"/>
          <p14:tracePt t="33489" x="414338" y="3983038"/>
          <p14:tracePt t="33496" x="414338" y="3995738"/>
          <p14:tracePt t="33504" x="414338" y="4019550"/>
          <p14:tracePt t="33510" x="414338" y="4043363"/>
          <p14:tracePt t="33518" x="427038" y="4056063"/>
          <p14:tracePt t="33524" x="427038" y="4068763"/>
          <p14:tracePt t="33532" x="450850" y="4092575"/>
          <p14:tracePt t="33539" x="463550" y="4092575"/>
          <p14:tracePt t="33547" x="474663" y="4117975"/>
          <p14:tracePt t="33554" x="487363" y="4117975"/>
          <p14:tracePt t="33562" x="500063" y="4141788"/>
          <p14:tracePt t="33569" x="523875" y="4154488"/>
          <p14:tracePt t="33576" x="547688" y="4178300"/>
          <p14:tracePt t="33584" x="573088" y="4202113"/>
          <p14:tracePt t="33591" x="596900" y="4214813"/>
          <p14:tracePt t="33599" x="609600" y="4238625"/>
          <p14:tracePt t="33607" x="646113" y="4264025"/>
          <p14:tracePt t="33613" x="669925" y="4275138"/>
          <p14:tracePt t="33621" x="693738" y="4287838"/>
          <p14:tracePt t="33627" x="730250" y="4324350"/>
          <p14:tracePt t="33635" x="766763" y="4337050"/>
          <p14:tracePt t="33642" x="803275" y="4348163"/>
          <p14:tracePt t="33649" x="839788" y="4360863"/>
          <p14:tracePt t="33657" x="876300" y="4373563"/>
          <p14:tracePt t="33664" x="901700" y="4384675"/>
          <p14:tracePt t="33672" x="925513" y="4384675"/>
          <p14:tracePt t="33679" x="962025" y="4384675"/>
          <p14:tracePt t="33686" x="985838" y="4397375"/>
          <p14:tracePt t="33693" x="1022350" y="4397375"/>
          <p14:tracePt t="33701" x="1058863" y="4397375"/>
          <p14:tracePt t="33708" x="1096963" y="4397375"/>
          <p14:tracePt t="33716" x="1133475" y="4397375"/>
          <p14:tracePt t="33723" x="1157288" y="4397375"/>
          <p14:tracePt t="33730" x="1193800" y="4397375"/>
          <p14:tracePt t="33738" x="1217613" y="4397375"/>
          <p14:tracePt t="33745" x="1266825" y="4397375"/>
          <p14:tracePt t="33753" x="1316038" y="4397375"/>
          <p14:tracePt t="33759" x="1352550" y="4397375"/>
          <p14:tracePt t="33766" x="1449388" y="4360863"/>
          <p14:tracePt t="33773" x="1509713" y="4337050"/>
          <p14:tracePt t="33782" x="1571625" y="4300538"/>
          <p14:tracePt t="33789" x="1608138" y="4287838"/>
          <p14:tracePt t="33796" x="1668463" y="4251325"/>
          <p14:tracePt t="33803" x="1717675" y="4227513"/>
          <p14:tracePt t="33810" x="1765300" y="4202113"/>
          <p14:tracePt t="33818" x="1790700" y="4165600"/>
          <p14:tracePt t="33825" x="1814513" y="4154488"/>
          <p14:tracePt t="33833" x="1839913" y="4129088"/>
          <p14:tracePt t="33840" x="1851025" y="4117975"/>
          <p14:tracePt t="33847" x="1863725" y="4105275"/>
          <p14:tracePt t="33855" x="1887538" y="4081463"/>
          <p14:tracePt t="33862" x="1900238" y="4056063"/>
          <p14:tracePt t="33870" x="1912938" y="4032250"/>
          <p14:tracePt t="33876" x="1924050" y="3995738"/>
          <p14:tracePt t="33883" x="1936750" y="3959225"/>
          <p14:tracePt t="33891" x="1936750" y="3933825"/>
          <p14:tracePt t="33899" x="1936750" y="3910013"/>
          <p14:tracePt t="33906" x="1936750" y="3886200"/>
          <p14:tracePt t="33913" x="1949450" y="3849688"/>
          <p14:tracePt t="33921" x="1949450" y="3800475"/>
          <p14:tracePt t="33928" x="1949450" y="3727450"/>
          <p14:tracePt t="33935" x="1949450" y="3678238"/>
          <p14:tracePt t="33942" x="1949450" y="3641725"/>
          <p14:tracePt t="33950" x="1936750" y="3594100"/>
          <p14:tracePt t="33957" x="1936750" y="3557588"/>
          <p14:tracePt t="33964" x="1912938" y="3521075"/>
          <p14:tracePt t="33972" x="1887538" y="3484563"/>
          <p14:tracePt t="33979" x="1876425" y="3448050"/>
          <p14:tracePt t="33986" x="1839913" y="3409950"/>
          <p14:tracePt t="33993" x="1814513" y="3362325"/>
          <p14:tracePt t="34000" x="1778000" y="3336925"/>
          <p14:tracePt t="34009" x="1754188" y="3313113"/>
          <p14:tracePt t="34016" x="1717675" y="3276600"/>
          <p14:tracePt t="34024" x="1668463" y="3240088"/>
          <p14:tracePt t="34030" x="1582738" y="3190875"/>
          <p14:tracePt t="34038" x="1498600" y="3154363"/>
          <p14:tracePt t="34045" x="1412875" y="3117850"/>
          <p14:tracePt t="34053" x="1352550" y="3094038"/>
          <p14:tracePt t="34059" x="1279525" y="3081338"/>
          <p14:tracePt t="34067" x="1217613" y="3070225"/>
          <p14:tracePt t="34075" x="1144588" y="3057525"/>
          <p14:tracePt t="34082" x="1058863" y="3057525"/>
          <p14:tracePt t="34089" x="1022350" y="3057525"/>
          <p14:tracePt t="34096" x="962025" y="3057525"/>
          <p14:tracePt t="34104" x="912813" y="3057525"/>
          <p14:tracePt t="34110" x="876300" y="3081338"/>
          <p14:tracePt t="34118" x="839788" y="3094038"/>
          <p14:tracePt t="34125" x="803275" y="3106738"/>
          <p14:tracePt t="34132" x="766763" y="3154363"/>
          <p14:tracePt t="34141" x="742950" y="3179763"/>
          <p14:tracePt t="34148" x="693738" y="3216275"/>
          <p14:tracePt t="34155" x="669925" y="3252788"/>
          <p14:tracePt t="34162" x="620713" y="3289300"/>
          <p14:tracePt t="34170" x="596900" y="3313113"/>
          <p14:tracePt t="34176" x="573088" y="3336925"/>
          <p14:tracePt t="34184" x="547688" y="3398838"/>
          <p14:tracePt t="34192" x="523875" y="3435350"/>
          <p14:tracePt t="34199" x="511175" y="3484563"/>
          <p14:tracePt t="34206" x="500063" y="3557588"/>
          <p14:tracePt t="34213" x="500063" y="3617913"/>
          <p14:tracePt t="34220" x="500063" y="3654425"/>
          <p14:tracePt t="34227" x="500063" y="3690938"/>
          <p14:tracePt t="34236" x="500063" y="3727450"/>
          <p14:tracePt t="34242" x="500063" y="3751263"/>
          <p14:tracePt t="34249" x="536575" y="3824288"/>
          <p14:tracePt t="34257" x="547688" y="3860800"/>
          <p14:tracePt t="34264" x="573088" y="3922713"/>
          <p14:tracePt t="34272" x="609600" y="3970338"/>
          <p14:tracePt t="34279" x="646113" y="4019550"/>
          <p14:tracePt t="34286" x="669925" y="4043363"/>
          <p14:tracePt t="34293" x="706438" y="4081463"/>
          <p14:tracePt t="34301" x="742950" y="4117975"/>
          <p14:tracePt t="34309" x="803275" y="4178300"/>
          <p14:tracePt t="34316" x="865188" y="4227513"/>
          <p14:tracePt t="34324" x="925513" y="4287838"/>
          <p14:tracePt t="34331" x="974725" y="4337050"/>
          <p14:tracePt t="34338" x="1047750" y="4384675"/>
          <p14:tracePt t="34345" x="1108075" y="4421188"/>
          <p14:tracePt t="34353" x="1206500" y="4483100"/>
          <p14:tracePt t="34359" x="1266825" y="4519613"/>
          <p14:tracePt t="34366" x="1376363" y="4556125"/>
          <p14:tracePt t="34374" x="1425575" y="4567238"/>
          <p14:tracePt t="34382" x="1498600" y="4592638"/>
          <p14:tracePt t="34389" x="1546225" y="4603750"/>
          <p14:tracePt t="34396" x="1631950" y="4616450"/>
          <p14:tracePt t="34404" x="1728788" y="4629150"/>
          <p14:tracePt t="34410" x="1803400" y="4629150"/>
          <p14:tracePt t="34418" x="1887538" y="4640263"/>
          <p14:tracePt t="34425" x="1936750" y="4640263"/>
          <p14:tracePt t="34433" x="1997075" y="4640263"/>
          <p14:tracePt t="34441" x="2046288" y="4640263"/>
          <p14:tracePt t="34448" x="2132013" y="4640263"/>
          <p14:tracePt t="34455" x="2216150" y="4640263"/>
          <p14:tracePt t="34462" x="2289175" y="4629150"/>
          <p14:tracePt t="34470" x="2351088" y="4616450"/>
          <p14:tracePt t="34476" x="2424113" y="4592638"/>
          <p14:tracePt t="34483" x="2497138" y="4579938"/>
          <p14:tracePt t="34491" x="2546350" y="4556125"/>
          <p14:tracePt t="34499" x="2619375" y="4530725"/>
          <p14:tracePt t="34506" x="2655888" y="4506913"/>
          <p14:tracePt t="34514" x="2716213" y="4494213"/>
          <p14:tracePt t="34521" x="2752725" y="4483100"/>
          <p14:tracePt t="34527" x="2789238" y="4470400"/>
          <p14:tracePt t="34536" x="2825750" y="4457700"/>
          <p14:tracePt t="34542" x="2849563" y="4446588"/>
          <p14:tracePt t="34550" x="2874963" y="4446588"/>
          <p14:tracePt t="34557" x="2886075" y="4433888"/>
          <p14:tracePt t="34565" x="2898775" y="4433888"/>
          <p14:tracePt t="34572" x="2911475" y="4421188"/>
          <p14:tracePt t="34579" x="2922588" y="4421188"/>
          <p14:tracePt t="34587" x="2947988" y="4421188"/>
          <p14:tracePt t="34593" x="2959100" y="4410075"/>
          <p14:tracePt t="34602" x="2971800" y="4397375"/>
          <p14:tracePt t="34608" x="2995613" y="4397375"/>
          <p14:tracePt t="34615" x="3008313" y="4384675"/>
          <p14:tracePt t="34624" x="3021013" y="4373563"/>
          <p14:tracePt t="34638" x="3032125" y="4373563"/>
          <p14:tracePt t="34645" x="3044825" y="4373563"/>
          <p14:tracePt t="35136" x="3057525" y="4373563"/>
          <p14:tracePt t="35143" x="3068638" y="4373563"/>
          <p14:tracePt t="35151" x="3094038" y="4373563"/>
          <p14:tracePt t="35158" x="3117850" y="4397375"/>
          <p14:tracePt t="35165" x="3154363" y="4397375"/>
          <p14:tracePt t="35173" x="3190875" y="4410075"/>
          <p14:tracePt t="35179" x="3252788" y="4421188"/>
          <p14:tracePt t="35187" x="3325813" y="4446588"/>
          <p14:tracePt t="35194" x="3373438" y="4457700"/>
          <p14:tracePt t="35202" x="3435350" y="4470400"/>
          <p14:tracePt t="35208" x="3495675" y="4483100"/>
          <p14:tracePt t="35216" x="3592513" y="4506913"/>
          <p14:tracePt t="35223" x="3678238" y="4530725"/>
          <p14:tracePt t="35230" x="3811588" y="4567238"/>
          <p14:tracePt t="35237" x="3873500" y="4592638"/>
          <p14:tracePt t="35245" x="3946525" y="4603750"/>
          <p14:tracePt t="35253" x="4006850" y="4629150"/>
          <p14:tracePt t="35259" x="4092575" y="4652963"/>
          <p14:tracePt t="35267" x="4214813" y="4678363"/>
          <p14:tracePt t="35274" x="4287838" y="4689475"/>
          <p14:tracePt t="35282" x="4360863" y="4714875"/>
          <p14:tracePt t="35290" x="4433888" y="4714875"/>
          <p14:tracePt t="35297" x="4518025" y="4725988"/>
          <p14:tracePt t="35304" x="4591050" y="4738688"/>
          <p14:tracePt t="35311" x="4702175" y="4751388"/>
          <p14:tracePt t="35319" x="4799013" y="4751388"/>
          <p14:tracePt t="35325" x="4848225" y="4751388"/>
          <p14:tracePt t="35333" x="4895850" y="4762500"/>
          <p14:tracePt t="35341" x="4932363" y="4762500"/>
          <p14:tracePt t="35347" x="4981575" y="4762500"/>
          <p14:tracePt t="35354" x="5030788" y="4762500"/>
          <p14:tracePt t="35362" x="5078413" y="4762500"/>
          <p14:tracePt t="35370" x="5114925" y="4762500"/>
          <p14:tracePt t="35377" x="5151438" y="4762500"/>
          <p14:tracePt t="35384" x="5224463" y="4751388"/>
          <p14:tracePt t="35391" x="5260975" y="4738688"/>
          <p14:tracePt t="35399" x="5297488" y="4714875"/>
          <p14:tracePt t="35407" x="5334000" y="4714875"/>
          <p14:tracePt t="35414" x="5370513" y="4678363"/>
          <p14:tracePt t="35421" x="5419725" y="4640263"/>
          <p14:tracePt t="35428" x="5445125" y="4629150"/>
          <p14:tracePt t="35436" x="5492750" y="4592638"/>
          <p14:tracePt t="35443" x="5518150" y="4592638"/>
          <p14:tracePt t="35451" x="5554663" y="4556125"/>
          <p14:tracePt t="35458" x="5565775" y="4556125"/>
          <p14:tracePt t="35464" x="5578475" y="4530725"/>
          <p14:tracePt t="35471" x="5591175" y="4519613"/>
          <p14:tracePt t="35480" x="5602288" y="4506913"/>
          <p14:tracePt t="35486" x="5627688" y="4483100"/>
          <p14:tracePt t="35494" x="5638800" y="4470400"/>
          <p14:tracePt t="35502" x="5651500" y="4433888"/>
          <p14:tracePt t="35508" x="5651500" y="4421188"/>
          <p14:tracePt t="35516" x="5664200" y="4397375"/>
          <p14:tracePt t="35523" x="5675313" y="4373563"/>
          <p14:tracePt t="35531" x="5688013" y="4348163"/>
          <p14:tracePt t="35538" x="5688013" y="4311650"/>
          <p14:tracePt t="35545" x="5688013" y="4275138"/>
          <p14:tracePt t="35553" x="5688013" y="4238625"/>
          <p14:tracePt t="35560" x="5688013" y="4227513"/>
          <p14:tracePt t="35568" x="5688013" y="4191000"/>
          <p14:tracePt t="35575" x="5688013" y="4165600"/>
          <p14:tracePt t="35581" x="5688013" y="4154488"/>
          <p14:tracePt t="35588" x="5688013" y="4129088"/>
          <p14:tracePt t="35596" x="5688013" y="4117975"/>
          <p14:tracePt t="35604" x="5675313" y="4105275"/>
          <p14:tracePt t="35611" x="5675313" y="4092575"/>
          <p14:tracePt t="35619" x="5651500" y="4068763"/>
          <p14:tracePt t="35625" x="5638800" y="4056063"/>
          <p14:tracePt t="35634" x="5614988" y="4032250"/>
          <p14:tracePt t="35641" x="5602288" y="4032250"/>
          <p14:tracePt t="35648" x="5591175" y="4006850"/>
          <p14:tracePt t="35655" x="5541963" y="3983038"/>
          <p14:tracePt t="35662" x="5505450" y="3959225"/>
          <p14:tracePt t="35670" x="5468938" y="3933825"/>
          <p14:tracePt t="35677" x="5419725" y="3922713"/>
          <p14:tracePt t="35685" x="5370513" y="3886200"/>
          <p14:tracePt t="35692" x="5334000" y="3873500"/>
          <p14:tracePt t="35698" x="5260975" y="3836988"/>
          <p14:tracePt t="35706" x="5187950" y="3813175"/>
          <p14:tracePt t="35714" x="5103813" y="3776663"/>
          <p14:tracePt t="35722" x="5030788" y="3763963"/>
          <p14:tracePt t="35728" x="4968875" y="3740150"/>
          <p14:tracePt t="35736" x="4908550" y="3727450"/>
          <p14:tracePt t="35744" x="4835525" y="3714750"/>
          <p14:tracePt t="35751" x="4775200" y="3690938"/>
          <p14:tracePt t="35758" x="4665663" y="3678238"/>
          <p14:tracePt t="35764" x="4554538" y="3678238"/>
          <p14:tracePt t="35773" x="4445000" y="3678238"/>
          <p14:tracePt t="35779" x="4360863" y="3678238"/>
          <p14:tracePt t="35786" x="4275138" y="3678238"/>
          <p14:tracePt t="35794" x="4202113" y="3678238"/>
          <p14:tracePt t="35802" x="4116388" y="3690938"/>
          <p14:tracePt t="35808" x="4043363" y="3703638"/>
          <p14:tracePt t="35815" x="3959225" y="3727450"/>
          <p14:tracePt t="35823" x="3910013" y="3740150"/>
          <p14:tracePt t="35831" x="3848100" y="3740150"/>
          <p14:tracePt t="35838" x="3811588" y="3763963"/>
          <p14:tracePt t="35845" x="3800475" y="3776663"/>
          <p14:tracePt t="35853" x="3763963" y="3776663"/>
          <p14:tracePt t="35860" x="3738563" y="3800475"/>
          <p14:tracePt t="35868" x="3714750" y="3813175"/>
          <p14:tracePt t="35874" x="3690938" y="3836988"/>
          <p14:tracePt t="35882" x="3654425" y="3849688"/>
          <p14:tracePt t="35890" x="3629025" y="3897313"/>
          <p14:tracePt t="35897" x="3605213" y="3922713"/>
          <p14:tracePt t="35904" x="3581400" y="3959225"/>
          <p14:tracePt t="35911" x="3556000" y="4006850"/>
          <p14:tracePt t="35919" x="3544888" y="4043363"/>
          <p14:tracePt t="35925" x="3532188" y="4043363"/>
          <p14:tracePt t="35932" x="3519488" y="4068763"/>
          <p14:tracePt t="35940" x="3519488" y="4092575"/>
          <p14:tracePt t="35948" x="3519488" y="4105275"/>
          <p14:tracePt t="35956" x="3519488" y="4117975"/>
          <p14:tracePt t="35962" x="3519488" y="4141788"/>
          <p14:tracePt t="35970" x="3519488" y="4165600"/>
          <p14:tracePt t="35977" x="3519488" y="4178300"/>
          <p14:tracePt t="35984" x="3519488" y="4214813"/>
          <p14:tracePt t="35992" x="3532188" y="4227513"/>
          <p14:tracePt t="36000" x="3544888" y="4251325"/>
          <p14:tracePt t="36007" x="3556000" y="4264025"/>
          <p14:tracePt t="36014" x="3581400" y="4287838"/>
          <p14:tracePt t="36022" x="3592513" y="4311650"/>
          <p14:tracePt t="36028" x="3617913" y="4337050"/>
          <p14:tracePt t="36036" x="3654425" y="4384675"/>
          <p14:tracePt t="36044" x="3690938" y="4421188"/>
          <p14:tracePt t="36049" x="3751263" y="4470400"/>
          <p14:tracePt t="36057" x="3824288" y="4543425"/>
          <p14:tracePt t="36065" x="3884613" y="4592638"/>
          <p14:tracePt t="36073" x="3946525" y="4629150"/>
          <p14:tracePt t="36092" x="4129088" y="4751388"/>
          <p14:tracePt t="36094" x="4214813" y="4799013"/>
          <p14:tracePt t="36102" x="4324350" y="4872038"/>
          <p14:tracePt t="36109" x="4360863" y="4897438"/>
          <p14:tracePt t="36116" x="4433888" y="4933950"/>
          <p14:tracePt t="36124" x="4481513" y="4957763"/>
          <p14:tracePt t="36131" x="4554538" y="4994275"/>
          <p14:tracePt t="36139" x="4627563" y="5006975"/>
          <p14:tracePt t="36145" x="4676775" y="5030788"/>
          <p14:tracePt t="36153" x="4749800" y="5043488"/>
          <p14:tracePt t="36161" x="4786313" y="5054600"/>
          <p14:tracePt t="36167" x="4835525" y="5054600"/>
          <p14:tracePt t="36174" x="4895850" y="5054600"/>
          <p14:tracePt t="36182" x="4932363" y="5054600"/>
          <p14:tracePt t="36190" x="4981575" y="5054600"/>
          <p14:tracePt t="36197" x="5030788" y="5054600"/>
          <p14:tracePt t="36204" x="5091113" y="5054600"/>
          <p14:tracePt t="36211" x="5176838" y="5054600"/>
          <p14:tracePt t="36219" x="5237163" y="5054600"/>
          <p14:tracePt t="36225" x="5297488" y="5043488"/>
          <p14:tracePt t="36234" x="5346700" y="5018088"/>
          <p14:tracePt t="36241" x="5395913" y="5006975"/>
          <p14:tracePt t="36248" x="5445125" y="4981575"/>
          <p14:tracePt t="36256" x="5481638" y="4970463"/>
          <p14:tracePt t="36263" x="5529263" y="4933950"/>
          <p14:tracePt t="36270" x="5554663" y="4908550"/>
          <p14:tracePt t="36277" x="5591175" y="4884738"/>
          <p14:tracePt t="36284" x="5627688" y="4860925"/>
          <p14:tracePt t="36291" x="5651500" y="4835525"/>
          <p14:tracePt t="36300" x="5675313" y="4811713"/>
          <p14:tracePt t="36307" x="5700713" y="4775200"/>
          <p14:tracePt t="36314" x="5737225" y="4714875"/>
          <p14:tracePt t="36322" x="5761038" y="4678363"/>
          <p14:tracePt t="36328" x="5784850" y="4592638"/>
          <p14:tracePt t="36336" x="5797550" y="4530725"/>
          <p14:tracePt t="36344" x="5810250" y="4483100"/>
          <p14:tracePt t="36351" x="5821363" y="4410075"/>
          <p14:tracePt t="36358" x="5834063" y="4360863"/>
          <p14:tracePt t="36365" x="5846763" y="4287838"/>
          <p14:tracePt t="36373" x="5846763" y="4238625"/>
          <p14:tracePt t="36380" x="5846763" y="4191000"/>
          <p14:tracePt t="36387" x="5846763" y="4141788"/>
          <p14:tracePt t="36394" x="5846763" y="4105275"/>
          <p14:tracePt t="36401" x="5846763" y="4056063"/>
          <p14:tracePt t="36408" x="5846763" y="4032250"/>
          <p14:tracePt t="36416" x="5846763" y="3983038"/>
          <p14:tracePt t="36424" x="5834063" y="3946525"/>
          <p14:tracePt t="36431" x="5810250" y="3886200"/>
          <p14:tracePt t="36439" x="5810250" y="3836988"/>
          <p14:tracePt t="36446" x="5784850" y="3787775"/>
          <p14:tracePt t="36453" x="5761038" y="3740150"/>
          <p14:tracePt t="36460" x="5737225" y="3714750"/>
          <p14:tracePt t="36468" x="5711825" y="3678238"/>
          <p14:tracePt t="36475" x="5688013" y="3641725"/>
          <p14:tracePt t="36482" x="5664200" y="3617913"/>
          <p14:tracePt t="36490" x="5627688" y="3581400"/>
          <p14:tracePt t="36497" x="5591175" y="3557588"/>
          <p14:tracePt t="36504" x="5541963" y="3508375"/>
          <p14:tracePt t="36511" x="5468938" y="3471863"/>
          <p14:tracePt t="36518" x="5395913" y="3422650"/>
          <p14:tracePt t="36526" x="5322888" y="3386138"/>
          <p14:tracePt t="36534" x="5260975" y="3362325"/>
          <p14:tracePt t="36542" x="5187950" y="3336925"/>
          <p14:tracePt t="36548" x="5151438" y="3325813"/>
          <p14:tracePt t="36556" x="5041900" y="3300413"/>
          <p14:tracePt t="36563" x="4994275" y="3289300"/>
          <p14:tracePt t="36571" x="4908550" y="3263900"/>
          <p14:tracePt t="36577" x="4835525" y="3263900"/>
          <p14:tracePt t="36585" x="4762500" y="3263900"/>
          <p14:tracePt t="36592" x="4713288" y="3263900"/>
          <p14:tracePt t="36600" x="4640263" y="3263900"/>
          <p14:tracePt t="36607" x="4554538" y="3263900"/>
          <p14:tracePt t="36614" x="4481513" y="3263900"/>
          <p14:tracePt t="36622" x="4397375" y="3276600"/>
          <p14:tracePt t="36628" x="4324350" y="3313113"/>
          <p14:tracePt t="36635" x="4251325" y="3349625"/>
          <p14:tracePt t="36643" x="4189413" y="3386138"/>
          <p14:tracePt t="36650" x="4152900" y="3409950"/>
          <p14:tracePt t="36658" x="4105275" y="3435350"/>
          <p14:tracePt t="36665" x="4079875" y="3448050"/>
          <p14:tracePt t="36673" x="4043363" y="3484563"/>
          <p14:tracePt t="36679" x="4019550" y="3495675"/>
          <p14:tracePt t="36687" x="3983038" y="3521075"/>
          <p14:tracePt t="36694" x="3970338" y="3532188"/>
          <p14:tracePt t="36702" x="3946525" y="3557588"/>
          <p14:tracePt t="36710" x="3933825" y="3568700"/>
          <p14:tracePt t="36716" x="3921125" y="3594100"/>
          <p14:tracePt t="36725" x="3897313" y="3617913"/>
          <p14:tracePt t="36731" x="3884613" y="3654425"/>
          <p14:tracePt t="36739" x="3884613" y="3678238"/>
          <p14:tracePt t="36745" x="3873500" y="3703638"/>
          <p14:tracePt t="36752" x="3873500" y="3727450"/>
          <p14:tracePt t="36760" x="3860800" y="3751263"/>
          <p14:tracePt t="36767" x="3860800" y="3787775"/>
          <p14:tracePt t="36775" x="3860800" y="3813175"/>
          <p14:tracePt t="36781" x="3860800" y="3860800"/>
          <p14:tracePt t="36790" x="3860800" y="3886200"/>
          <p14:tracePt t="36797" x="3873500" y="3910013"/>
          <p14:tracePt t="36804" x="3884613" y="3933825"/>
          <p14:tracePt t="36811" x="3910013" y="3970338"/>
          <p14:tracePt t="36819" x="3921125" y="3995738"/>
          <p14:tracePt t="36826" x="3946525" y="4019550"/>
          <p14:tracePt t="36834" x="3959225" y="4043363"/>
          <p14:tracePt t="36842" x="3970338" y="4068763"/>
          <p14:tracePt t="36849" x="4032250" y="4117975"/>
          <p14:tracePt t="36856" x="4068763" y="4178300"/>
          <p14:tracePt t="36863" x="4129088" y="4227513"/>
          <p14:tracePt t="36869" x="4165600" y="4264025"/>
          <p14:tracePt t="36877" x="4225925" y="4311650"/>
          <p14:tracePt t="36884" x="4275138" y="4360863"/>
          <p14:tracePt t="36892" x="4324350" y="4410075"/>
          <p14:tracePt t="36900" x="4371975" y="4433888"/>
          <p14:tracePt t="36907" x="4445000" y="4483100"/>
          <p14:tracePt t="36913" x="4530725" y="4543425"/>
          <p14:tracePt t="36921" x="4603750" y="4592638"/>
          <p14:tracePt t="36928" x="4676775" y="4603750"/>
          <p14:tracePt t="36936" x="4749800" y="4629150"/>
          <p14:tracePt t="36943" x="4811713" y="4652963"/>
          <p14:tracePt t="36951" x="4884738" y="4678363"/>
          <p14:tracePt t="36958" x="4932363" y="4678363"/>
          <p14:tracePt t="36965" x="5030788" y="4678363"/>
          <p14:tracePt t="36973" x="5127625" y="4678363"/>
          <p14:tracePt t="36980" x="5200650" y="4678363"/>
          <p14:tracePt t="36986" x="5249863" y="4678363"/>
          <p14:tracePt t="36994" x="5334000" y="4640263"/>
          <p14:tracePt t="37002" x="5395913" y="4616450"/>
          <p14:tracePt t="37009" x="5445125" y="4603750"/>
          <p14:tracePt t="37016" x="5505450" y="4567238"/>
          <p14:tracePt t="37024" x="5541963" y="4543425"/>
          <p14:tracePt t="37031" x="5578475" y="4530725"/>
          <p14:tracePt t="37039" x="5602288" y="4506913"/>
          <p14:tracePt t="37046" x="5638800" y="4494213"/>
          <p14:tracePt t="37053" x="5664200" y="4483100"/>
          <p14:tracePt t="37060" x="5688013" y="4457700"/>
          <p14:tracePt t="37068" x="5724525" y="4457700"/>
          <p14:tracePt t="37075" x="5737225" y="4446588"/>
          <p14:tracePt t="37093" x="5761038" y="4410075"/>
          <p14:tracePt t="37097" x="5773738" y="4410075"/>
          <p14:tracePt t="37103" x="5797550" y="4384675"/>
          <p14:tracePt t="37111" x="5821363" y="4360863"/>
          <p14:tracePt t="37119" x="5834063" y="4337050"/>
          <p14:tracePt t="37126" x="5846763" y="4337050"/>
          <p14:tracePt t="37134" x="5857875" y="4311650"/>
          <p14:tracePt t="37142" x="5857875" y="4287838"/>
          <p14:tracePt t="37156" x="5857875" y="4275138"/>
          <p14:tracePt t="37163" x="5857875" y="4238625"/>
          <p14:tracePt t="37171" x="5857875" y="4227513"/>
          <p14:tracePt t="37177" x="5857875" y="4214813"/>
          <p14:tracePt t="37184" x="5857875" y="4191000"/>
          <p14:tracePt t="37192" x="5846763" y="4165600"/>
          <p14:tracePt t="37200" x="5834063" y="4141788"/>
          <p14:tracePt t="37207" x="5810250" y="4129088"/>
          <p14:tracePt t="37214" x="5797550" y="4105275"/>
          <p14:tracePt t="37221" x="5773738" y="4081463"/>
          <p14:tracePt t="37228" x="5748338" y="4056063"/>
          <p14:tracePt t="37236" x="5724525" y="4043363"/>
          <p14:tracePt t="37244" x="5700713" y="4019550"/>
          <p14:tracePt t="37251" x="5651500" y="3983038"/>
          <p14:tracePt t="37258" x="5627688" y="3959225"/>
          <p14:tracePt t="37266" x="5578475" y="3922713"/>
          <p14:tracePt t="37273" x="5505450" y="3873500"/>
          <p14:tracePt t="37280" x="5432425" y="3824288"/>
          <p14:tracePt t="37287" x="5334000" y="3787775"/>
          <p14:tracePt t="37294" x="5224463" y="3740150"/>
          <p14:tracePt t="37302" x="5164138" y="3714750"/>
          <p14:tracePt t="37309" x="5091113" y="3690938"/>
          <p14:tracePt t="37317" x="5005388" y="3667125"/>
          <p14:tracePt t="37324" x="4921250" y="3641725"/>
          <p14:tracePt t="37332" x="4848225" y="3630613"/>
          <p14:tracePt t="37338" x="4786313" y="3617913"/>
          <p14:tracePt t="37345" x="4713288" y="3605213"/>
          <p14:tracePt t="37352" x="4665663" y="3594100"/>
          <p14:tracePt t="37360" x="4627563" y="3594100"/>
          <p14:tracePt t="37368" x="4591050" y="3594100"/>
          <p14:tracePt t="37375" x="4530725" y="3594100"/>
          <p14:tracePt t="37383" x="4494213" y="3594100"/>
          <p14:tracePt t="37390" x="4445000" y="3594100"/>
          <p14:tracePt t="37397" x="4397375" y="3594100"/>
          <p14:tracePt t="37405" x="4335463" y="3594100"/>
          <p14:tracePt t="37411" x="4298950" y="3605213"/>
          <p14:tracePt t="37419" x="4262438" y="3617913"/>
          <p14:tracePt t="37426" x="4225925" y="3630613"/>
          <p14:tracePt t="37433" x="4202113" y="3654425"/>
          <p14:tracePt t="37442" x="4152900" y="3667125"/>
          <p14:tracePt t="37448" x="4116388" y="3690938"/>
          <p14:tracePt t="37455" x="4079875" y="3727450"/>
          <p14:tracePt t="37462" x="4032250" y="3763963"/>
          <p14:tracePt t="37469" x="3983038" y="3813175"/>
          <p14:tracePt t="37478" x="3946525" y="3836988"/>
          <p14:tracePt t="37485" x="3897313" y="3873500"/>
          <p14:tracePt t="37492" x="3873500" y="3897313"/>
          <p14:tracePt t="37499" x="3848100" y="3933825"/>
          <p14:tracePt t="37507" x="3811588" y="3959225"/>
          <p14:tracePt t="37514" x="3787775" y="3995738"/>
          <p14:tracePt t="37522" x="3751263" y="4043363"/>
          <p14:tracePt t="37528" x="3738563" y="4081463"/>
          <p14:tracePt t="37537" x="3714750" y="4154488"/>
          <p14:tracePt t="37543" x="3714750" y="4191000"/>
          <p14:tracePt t="37551" x="3690938" y="4227513"/>
          <p14:tracePt t="37559" x="3690938" y="4251325"/>
          <p14:tracePt t="37566" x="3690938" y="4287838"/>
          <p14:tracePt t="37572" x="3690938" y="4311650"/>
          <p14:tracePt t="37579" x="3690938" y="4360863"/>
          <p14:tracePt t="37587" x="3690938" y="4397375"/>
          <p14:tracePt t="37594" x="3702050" y="4457700"/>
          <p14:tracePt t="37601" x="3727450" y="4530725"/>
          <p14:tracePt t="37609" x="3763963" y="4579938"/>
          <p14:tracePt t="37616" x="3787775" y="4629150"/>
          <p14:tracePt t="37624" x="3811588" y="4665663"/>
          <p14:tracePt t="37631" x="3848100" y="4689475"/>
          <p14:tracePt t="37638" x="3873500" y="4738688"/>
          <p14:tracePt t="37646" x="3921125" y="4787900"/>
          <p14:tracePt t="37653" x="3959225" y="4835525"/>
          <p14:tracePt t="37660" x="3995738" y="4872038"/>
          <p14:tracePt t="37668" x="4032250" y="4908550"/>
          <p14:tracePt t="37675" x="4056063" y="4945063"/>
          <p14:tracePt t="37683" x="4116388" y="4981575"/>
          <p14:tracePt t="37689" x="4152900" y="5006975"/>
          <p14:tracePt t="37696" x="4238625" y="5043488"/>
          <p14:tracePt t="37704" x="4324350" y="5067300"/>
          <p14:tracePt t="37712" x="4397375" y="5080000"/>
          <p14:tracePt t="37719" x="4481513" y="5091113"/>
          <p14:tracePt t="37726" x="4567238" y="5103813"/>
          <p14:tracePt t="37733" x="4689475" y="5103813"/>
          <p14:tracePt t="37742" x="4775200" y="5103813"/>
          <p14:tracePt t="37749" x="4859338" y="5103813"/>
          <p14:tracePt t="37756" x="4945063" y="5103813"/>
          <p14:tracePt t="37763" x="5041900" y="5103813"/>
          <p14:tracePt t="37771" x="5127625" y="5103813"/>
          <p14:tracePt t="37777" x="5249863" y="5080000"/>
          <p14:tracePt t="37785" x="5359400" y="5067300"/>
          <p14:tracePt t="37792" x="5419725" y="5043488"/>
          <p14:tracePt t="37800" x="5492750" y="5018088"/>
          <p14:tracePt t="37806" x="5578475" y="4994275"/>
          <p14:tracePt t="37813" x="5688013" y="4945063"/>
          <p14:tracePt t="37822" x="5737225" y="4908550"/>
          <p14:tracePt t="37828" x="5773738" y="4884738"/>
          <p14:tracePt t="37837" x="5834063" y="4860925"/>
          <p14:tracePt t="37844" x="5846763" y="4835525"/>
          <p14:tracePt t="37851" x="5894388" y="4799013"/>
          <p14:tracePt t="37859" x="5907088" y="4775200"/>
          <p14:tracePt t="37866" x="5930900" y="4751388"/>
          <p14:tracePt t="37873" x="5943600" y="4702175"/>
          <p14:tracePt t="37880" x="5956300" y="4678363"/>
          <p14:tracePt t="37887" x="5967413" y="4652963"/>
          <p14:tracePt t="37895" x="5967413" y="4629150"/>
          <p14:tracePt t="37902" x="5967413" y="4603750"/>
          <p14:tracePt t="37909" x="5967413" y="4579938"/>
          <p14:tracePt t="37916" x="5967413" y="4556125"/>
          <p14:tracePt t="37923" x="5967413" y="4543425"/>
          <p14:tracePt t="37931" x="5967413" y="4530725"/>
          <p14:tracePt t="37939" x="5967413" y="4506913"/>
          <p14:tracePt t="37946" x="5967413" y="4494213"/>
          <p14:tracePt t="37954" x="5956300" y="4470400"/>
          <p14:tracePt t="37961" x="5943600" y="4446588"/>
          <p14:tracePt t="37968" x="5930900" y="4421188"/>
          <p14:tracePt t="37976" x="5919788" y="4397375"/>
          <p14:tracePt t="37983" x="5919788" y="4373563"/>
          <p14:tracePt t="37990" x="5907088" y="4348163"/>
          <p14:tracePt t="37997" x="5894388" y="4324350"/>
          <p14:tracePt t="38004" x="5894388" y="4311650"/>
          <p14:tracePt t="38012" x="5883275" y="4287838"/>
          <p14:tracePt t="38019" x="5857875" y="4264025"/>
          <p14:tracePt t="38026" x="5857875" y="4227513"/>
          <p14:tracePt t="38034" x="5834063" y="4191000"/>
          <p14:tracePt t="38040" x="5821363" y="4165600"/>
          <p14:tracePt t="38048" x="5797550" y="4141788"/>
          <p14:tracePt t="38056" x="5773738" y="4092575"/>
          <p14:tracePt t="38063" x="5761038" y="4081463"/>
          <p14:tracePt t="38076" x="5737225" y="4056063"/>
          <p14:tracePt t="38077" x="5700713" y="4032250"/>
          <p14:tracePt t="38086" x="5675313" y="4006850"/>
          <p14:tracePt t="38093" x="5651500" y="3983038"/>
          <p14:tracePt t="38100" x="5614988" y="3959225"/>
          <p14:tracePt t="38107" x="5602288" y="3946525"/>
          <p14:tracePt t="38114" x="5578475" y="3922713"/>
          <p14:tracePt t="38122" x="5554663" y="3910013"/>
          <p14:tracePt t="38128" x="5529263" y="3910013"/>
          <p14:tracePt t="38136" x="5518150" y="3897313"/>
          <p14:tracePt t="38144" x="5505450" y="3886200"/>
          <p14:tracePt t="38151" x="5481638" y="3886200"/>
          <p14:tracePt t="38569" x="5468938" y="3886200"/>
          <p14:tracePt t="38583" x="5445125" y="3886200"/>
          <p14:tracePt t="38590" x="5432425" y="3886200"/>
          <p14:tracePt t="38598" x="5408613" y="3886200"/>
          <p14:tracePt t="38605" x="5383213" y="3897313"/>
          <p14:tracePt t="38612" x="5346700" y="3910013"/>
          <p14:tracePt t="38620" x="5273675" y="3922713"/>
          <p14:tracePt t="38626" x="5213350" y="3922713"/>
          <p14:tracePt t="38634" x="5140325" y="3933825"/>
          <p14:tracePt t="38642" x="5091113" y="3933825"/>
          <p14:tracePt t="38649" x="5018088" y="3946525"/>
          <p14:tracePt t="38656" x="4921250" y="3946525"/>
          <p14:tracePt t="38663" x="4799013" y="3946525"/>
          <p14:tracePt t="38670" x="4652963" y="3946525"/>
          <p14:tracePt t="38678" x="4554538" y="3946525"/>
          <p14:tracePt t="38685" x="4457700" y="3946525"/>
          <p14:tracePt t="38693" x="4335463" y="3959225"/>
          <p14:tracePt t="38701" x="4238625" y="3959225"/>
          <p14:tracePt t="38707" x="4141788" y="3970338"/>
          <p14:tracePt t="38714" x="4056063" y="3983038"/>
          <p14:tracePt t="38722" x="3995738" y="3995738"/>
          <p14:tracePt t="38729" x="3921125" y="3995738"/>
          <p14:tracePt t="38736" x="3860800" y="4019550"/>
          <p14:tracePt t="38744" x="3811588" y="4032250"/>
          <p14:tracePt t="38752" x="3763963" y="4043363"/>
          <p14:tracePt t="38759" x="3738563" y="4056063"/>
          <p14:tracePt t="38766" x="3702050" y="4068763"/>
          <p14:tracePt t="38773" x="3665538" y="4081463"/>
          <p14:tracePt t="38780" x="3654425" y="4092575"/>
          <p14:tracePt t="38787" x="3629025" y="4092575"/>
          <p14:tracePt t="38795" x="3617913" y="4092575"/>
          <p14:tracePt t="38803" x="3605213" y="4105275"/>
          <p14:tracePt t="38809" x="3592513" y="4117975"/>
          <p14:tracePt t="38824" x="3581400" y="4117975"/>
          <p14:tracePt t="38832" x="3581400" y="4129088"/>
          <p14:tracePt t="38846" x="3568700" y="4154488"/>
          <p14:tracePt t="38854" x="3556000" y="4154488"/>
          <p14:tracePt t="38861" x="3556000" y="4165600"/>
          <p14:tracePt t="38869" x="3544888" y="4191000"/>
          <p14:tracePt t="38876" x="3544888" y="4202113"/>
          <p14:tracePt t="38883" x="3532188" y="4214813"/>
          <p14:tracePt t="38890" x="3532188" y="4227513"/>
          <p14:tracePt t="38897" x="3532188" y="4238625"/>
          <p14:tracePt t="38904" x="3519488" y="4251325"/>
          <p14:tracePt t="38920" x="3519488" y="4264025"/>
          <p14:tracePt t="38934" x="3519488" y="4275138"/>
          <p14:tracePt t="38942" x="3508375" y="4287838"/>
          <p14:tracePt t="38956" x="3508375" y="4300538"/>
          <p14:tracePt t="38963" x="3508375" y="4311650"/>
          <p14:tracePt t="38971" x="3508375" y="4324350"/>
          <p14:tracePt t="38986" x="3508375" y="4337050"/>
          <p14:tracePt t="38993" x="3508375" y="4360863"/>
          <p14:tracePt t="39000" x="3508375" y="4373563"/>
          <p14:tracePt t="39014" x="3508375" y="4397375"/>
          <p14:tracePt t="39029" x="3508375" y="4410075"/>
          <p14:tracePt t="39044" x="3508375" y="4421188"/>
          <p14:tracePt t="39059" x="3508375" y="4433888"/>
          <p14:tracePt t="39077" x="3508375" y="4446588"/>
          <p14:tracePt t="39095" x="3508375" y="4457700"/>
          <p14:tracePt t="39110" x="3508375" y="4470400"/>
          <p14:tracePt t="39117" x="3532188" y="4483100"/>
          <p14:tracePt t="39124" x="3544888" y="4494213"/>
          <p14:tracePt t="39131" x="3581400" y="4519613"/>
          <p14:tracePt t="39138" x="3605213" y="4519613"/>
          <p14:tracePt t="39146" x="3641725" y="4530725"/>
          <p14:tracePt t="39154" x="3654425" y="4543425"/>
          <p14:tracePt t="39161" x="3678238" y="4543425"/>
          <p14:tracePt t="39169" x="3702050" y="4567238"/>
          <p14:tracePt t="39176" x="3727450" y="4579938"/>
          <p14:tracePt t="39183" x="3751263" y="4579938"/>
          <p14:tracePt t="39190" x="3775075" y="4579938"/>
          <p14:tracePt t="39198" x="3800475" y="4592638"/>
          <p14:tracePt t="39205" x="3824288" y="4592638"/>
          <p14:tracePt t="39212" x="3836988" y="4592638"/>
          <p14:tracePt t="39220" x="3848100" y="4592638"/>
          <p14:tracePt t="39226" x="3860800" y="4592638"/>
          <p14:tracePt t="39241" x="3873500" y="4592638"/>
          <p14:tracePt t="39461" x="3860800" y="4592638"/>
          <p14:tracePt t="39468" x="3860800" y="4579938"/>
          <p14:tracePt t="39476" x="3836988" y="4579938"/>
          <p14:tracePt t="39484" x="3824288" y="4567238"/>
          <p14:tracePt t="39491" x="3800475" y="4556125"/>
          <p14:tracePt t="39498" x="3775075" y="4543425"/>
          <p14:tracePt t="39505" x="3738563" y="4530725"/>
          <p14:tracePt t="39512" x="3714750" y="4519613"/>
          <p14:tracePt t="39519" x="3690938" y="4519613"/>
          <p14:tracePt t="39526" x="3665538" y="4494213"/>
          <p14:tracePt t="39534" x="3641725" y="4483100"/>
          <p14:tracePt t="39542" x="3629025" y="4470400"/>
          <p14:tracePt t="39549" x="3617913" y="4457700"/>
          <p14:tracePt t="39556" x="3592513" y="4446588"/>
          <p14:tracePt t="39564" x="3581400" y="4421188"/>
          <p14:tracePt t="39572" x="3556000" y="4410075"/>
          <p14:tracePt t="39578" x="3544888" y="4397375"/>
          <p14:tracePt t="39586" x="3532188" y="4384675"/>
          <p14:tracePt t="39593" x="3532188" y="4373563"/>
          <p14:tracePt t="39601" x="3519488" y="4373563"/>
          <p14:tracePt t="39608" x="3519488" y="4360863"/>
          <p14:tracePt t="39614" x="3508375" y="4360863"/>
          <p14:tracePt t="39621" x="3495675" y="4348163"/>
          <p14:tracePt t="39652" x="3482975" y="4348163"/>
          <p14:tracePt t="39666" x="3482975" y="4337050"/>
          <p14:tracePt t="39695" x="3482975" y="4324350"/>
          <p14:tracePt t="39731" x="3482975" y="4311650"/>
          <p14:tracePt t="39739" x="3495675" y="4311650"/>
          <p14:tracePt t="39746" x="3508375" y="4311650"/>
          <p14:tracePt t="39754" x="3519488" y="4300538"/>
          <p14:tracePt t="39761" x="3544888" y="4287838"/>
          <p14:tracePt t="39769" x="3556000" y="4275138"/>
          <p14:tracePt t="39776" x="3581400" y="4275138"/>
          <p14:tracePt t="39784" x="3605213" y="4264025"/>
          <p14:tracePt t="39791" x="3641725" y="4251325"/>
          <p14:tracePt t="39798" x="3665538" y="4251325"/>
          <p14:tracePt t="39806" x="3690938" y="4251325"/>
          <p14:tracePt t="39812" x="3714750" y="4251325"/>
          <p14:tracePt t="39820" x="3738563" y="4251325"/>
          <p14:tracePt t="39827" x="3763963" y="4251325"/>
          <p14:tracePt t="39834" x="3787775" y="4238625"/>
          <p14:tracePt t="39842" x="3811588" y="4238625"/>
          <p14:tracePt t="39849" x="3848100" y="4227513"/>
          <p14:tracePt t="39856" x="3860800" y="4227513"/>
          <p14:tracePt t="39863" x="3897313" y="4227513"/>
          <p14:tracePt t="39870" x="3921125" y="4227513"/>
          <p14:tracePt t="39878" x="3946525" y="4214813"/>
          <p14:tracePt t="39886" x="3983038" y="4214813"/>
          <p14:tracePt t="39893" x="3995738" y="4214813"/>
          <p14:tracePt t="39901" x="4006850" y="4214813"/>
          <p14:tracePt t="39908" x="4019550" y="4214813"/>
          <p14:tracePt t="39915" x="4032250" y="4214813"/>
          <p14:tracePt t="39923" x="4056063" y="4214813"/>
          <p14:tracePt t="39929" x="4068763" y="4214813"/>
          <p14:tracePt t="39937" x="4092575" y="4214813"/>
          <p14:tracePt t="39944" x="4105275" y="4214813"/>
          <p14:tracePt t="39952" x="4116388" y="4214813"/>
          <p14:tracePt t="39960" x="4129088" y="4214813"/>
          <p14:tracePt t="39966" x="4165600" y="4214813"/>
          <p14:tracePt t="39974" x="4178300" y="4214813"/>
          <p14:tracePt t="39980" x="4189413" y="4214813"/>
          <p14:tracePt t="39987" x="4214813" y="4214813"/>
          <p14:tracePt t="39995" x="4238625" y="4214813"/>
          <p14:tracePt t="40003" x="4251325" y="4214813"/>
          <p14:tracePt t="40010" x="4262438" y="4214813"/>
          <p14:tracePt t="40018" x="4287838" y="4214813"/>
          <p14:tracePt t="40025" x="4311650" y="4214813"/>
          <p14:tracePt t="40032" x="4348163" y="4214813"/>
          <p14:tracePt t="40039" x="4371975" y="4214813"/>
          <p14:tracePt t="40046" x="4408488" y="4214813"/>
          <p14:tracePt t="40054" x="4445000" y="4214813"/>
          <p14:tracePt t="40062" x="4470400" y="4214813"/>
          <p14:tracePt t="40069" x="4494213" y="4214813"/>
          <p14:tracePt t="40076" x="4518025" y="4214813"/>
          <p14:tracePt t="40094" x="4579938" y="4214813"/>
          <p14:tracePt t="40097" x="4616450" y="4214813"/>
          <p14:tracePt t="40104" x="4652963" y="4202113"/>
          <p14:tracePt t="40112" x="4689475" y="4202113"/>
          <p14:tracePt t="40120" x="4713288" y="4202113"/>
          <p14:tracePt t="40127" x="4738688" y="4202113"/>
          <p14:tracePt t="40135" x="4775200" y="4202113"/>
          <p14:tracePt t="40143" x="4799013" y="4202113"/>
          <p14:tracePt t="40149" x="4835525" y="4191000"/>
          <p14:tracePt t="40156" x="4859338" y="4191000"/>
          <p14:tracePt t="40163" x="4884738" y="4191000"/>
          <p14:tracePt t="40172" x="4908550" y="4191000"/>
          <p14:tracePt t="40178" x="4932363" y="4191000"/>
          <p14:tracePt t="40186" x="4957763" y="4191000"/>
          <p14:tracePt t="40193" x="4968875" y="4191000"/>
          <p14:tracePt t="40201" x="4994275" y="4191000"/>
          <p14:tracePt t="40208" x="5005388" y="4191000"/>
          <p14:tracePt t="40214" x="5018088" y="4191000"/>
          <p14:tracePt t="40229" x="5041900" y="4191000"/>
          <p14:tracePt t="40237" x="5054600" y="4191000"/>
          <p14:tracePt t="40244" x="5067300" y="4191000"/>
          <p14:tracePt t="40252" x="5078413" y="4191000"/>
          <p14:tracePt t="40260" x="5091113" y="4191000"/>
          <p14:tracePt t="40266" x="5103813" y="4191000"/>
          <p14:tracePt t="40274" x="5127625" y="4178300"/>
          <p14:tracePt t="40281" x="5140325" y="4178300"/>
          <p14:tracePt t="40295" x="5151438" y="4178300"/>
          <p14:tracePt t="40303" x="5164138" y="4165600"/>
          <p14:tracePt t="40310" x="5176838" y="4165600"/>
          <p14:tracePt t="40331" x="5187950" y="4165600"/>
          <p14:tracePt t="40339" x="5200650" y="4165600"/>
          <p14:tracePt t="40354" x="5213350" y="4165600"/>
          <p14:tracePt t="40362" x="5213350" y="4154488"/>
          <p14:tracePt t="40369" x="5224463" y="4154488"/>
          <p14:tracePt t="40384" x="5249863" y="4154488"/>
          <p14:tracePt t="40398" x="5260975" y="4154488"/>
          <p14:tracePt t="40413" x="5273675" y="4154488"/>
          <p14:tracePt t="40421" x="5273675" y="4141788"/>
          <p14:tracePt t="40426" x="5286375" y="4141788"/>
          <p14:tracePt t="40448" x="5297488" y="4141788"/>
          <p14:tracePt t="40515" x="5273675" y="4141788"/>
          <p14:tracePt t="40523" x="5237163" y="4141788"/>
          <p14:tracePt t="40529" x="5200650" y="4141788"/>
          <p14:tracePt t="40537" x="5127625" y="4154488"/>
          <p14:tracePt t="40544" x="5091113" y="4165600"/>
          <p14:tracePt t="40552" x="5030788" y="4178300"/>
          <p14:tracePt t="40559" x="4968875" y="4191000"/>
          <p14:tracePt t="40566" x="4884738" y="4202113"/>
          <p14:tracePt t="40573" x="4762500" y="4214813"/>
          <p14:tracePt t="40580" x="4676775" y="4227513"/>
          <p14:tracePt t="40589" x="4579938" y="4238625"/>
          <p14:tracePt t="40595" x="4470400" y="4251325"/>
          <p14:tracePt t="40603" x="4348163" y="4251325"/>
          <p14:tracePt t="40610" x="4251325" y="4251325"/>
          <p14:tracePt t="40618" x="4152900" y="4264025"/>
          <p14:tracePt t="40625" x="4068763" y="4264025"/>
          <p14:tracePt t="40633" x="3970338" y="4275138"/>
          <p14:tracePt t="40640" x="3873500" y="4275138"/>
          <p14:tracePt t="40646" x="3775075" y="4287838"/>
          <p14:tracePt t="40654" x="3690938" y="4287838"/>
          <p14:tracePt t="40662" x="3617913" y="4300538"/>
          <p14:tracePt t="40669" x="3581400" y="4300538"/>
          <p14:tracePt t="40676" x="3544888" y="4300538"/>
          <p14:tracePt t="40683" x="3495675" y="4311650"/>
          <p14:tracePt t="40690" x="3459163" y="4311650"/>
          <p14:tracePt t="40697" x="3435350" y="4311650"/>
          <p14:tracePt t="40706" x="3398838" y="4324350"/>
          <p14:tracePt t="40713" x="3373438" y="4324350"/>
          <p14:tracePt t="40721" x="3362325" y="4324350"/>
          <p14:tracePt t="40727" x="3349625" y="4324350"/>
          <p14:tracePt t="40735" x="3336925" y="4324350"/>
          <p14:tracePt t="40743" x="3325813" y="4324350"/>
          <p14:tracePt t="40757" x="3313113" y="4324350"/>
          <p14:tracePt t="40772" x="3300413" y="4324350"/>
          <p14:tracePt t="40866" x="3325813" y="4324350"/>
          <p14:tracePt t="40874" x="3349625" y="4324350"/>
          <p14:tracePt t="40881" x="3398838" y="4324350"/>
          <p14:tracePt t="40889" x="3435350" y="4324350"/>
          <p14:tracePt t="40895" x="3495675" y="4324350"/>
          <p14:tracePt t="40904" x="3556000" y="4324350"/>
          <p14:tracePt t="40910" x="3581400" y="4324350"/>
          <p14:tracePt t="40917" x="3629025" y="4324350"/>
          <p14:tracePt t="40924" x="3678238" y="4324350"/>
          <p14:tracePt t="40932" x="3714750" y="4324350"/>
          <p14:tracePt t="40940" x="3763963" y="4324350"/>
          <p14:tracePt t="40947" x="3787775" y="4324350"/>
          <p14:tracePt t="40954" x="3824288" y="4324350"/>
          <p14:tracePt t="40962" x="3848100" y="4337050"/>
          <p14:tracePt t="40969" x="3884613" y="4337050"/>
          <p14:tracePt t="40976" x="3910013" y="4337050"/>
          <p14:tracePt t="40984" x="3959225" y="4337050"/>
          <p14:tracePt t="40991" x="3995738" y="4337050"/>
          <p14:tracePt t="40998" x="4032250" y="4337050"/>
          <p14:tracePt t="41005" x="4079875" y="4337050"/>
          <p14:tracePt t="41013" x="4129088" y="4337050"/>
          <p14:tracePt t="41021" x="4202113" y="4337050"/>
          <p14:tracePt t="41027" x="4262438" y="4337050"/>
          <p14:tracePt t="41034" x="4324350" y="4337050"/>
          <p14:tracePt t="41041" x="4397375" y="4324350"/>
          <p14:tracePt t="41049" x="4457700" y="4324350"/>
          <p14:tracePt t="41057" x="4506913" y="4311650"/>
          <p14:tracePt t="41064" x="4543425" y="4311650"/>
          <p14:tracePt t="41071" x="4579938" y="4311650"/>
          <p14:tracePt t="41079" x="4603750" y="4311650"/>
          <p14:tracePt t="41094" x="4652963" y="4300538"/>
          <p14:tracePt t="41101" x="4665663" y="4300538"/>
          <p14:tracePt t="41108" x="4665663" y="4287838"/>
          <p14:tracePt t="41115" x="4689475" y="4287838"/>
          <p14:tracePt t="41124" x="4702175" y="4287838"/>
          <p14:tracePt t="41137" x="4725988" y="4287838"/>
          <p14:tracePt t="41151" x="4738688" y="4287838"/>
          <p14:tracePt t="41158" x="4749800" y="4287838"/>
          <p14:tracePt t="41167" x="4762500" y="4287838"/>
          <p14:tracePt t="41174" x="4775200" y="4287838"/>
          <p14:tracePt t="41189" x="4786313" y="4287838"/>
          <p14:tracePt t="41203" x="4811713" y="4275138"/>
          <p14:tracePt t="41430" x="4799013" y="4275138"/>
          <p14:tracePt t="41438" x="4775200" y="4275138"/>
          <p14:tracePt t="41445" x="4749800" y="4275138"/>
          <p14:tracePt t="41453" x="4713288" y="4275138"/>
          <p14:tracePt t="41460" x="4665663" y="4275138"/>
          <p14:tracePt t="41467" x="4616450" y="4287838"/>
          <p14:tracePt t="41474" x="4554538" y="4300538"/>
          <p14:tracePt t="41481" x="4494213" y="4311650"/>
          <p14:tracePt t="41489" x="4433888" y="4324350"/>
          <p14:tracePt t="41495" x="4324350" y="4337050"/>
          <p14:tracePt t="41503" x="4165600" y="4348163"/>
          <p14:tracePt t="41510" x="4056063" y="4360863"/>
          <p14:tracePt t="41518" x="3946525" y="4360863"/>
          <p14:tracePt t="41524" x="3824288" y="4360863"/>
          <p14:tracePt t="41532" x="3617913" y="4360863"/>
          <p14:tracePt t="41540" x="3471863" y="4360863"/>
          <p14:tracePt t="41547" x="3349625" y="4360863"/>
          <p14:tracePt t="41555" x="3154363" y="4360863"/>
          <p14:tracePt t="41562" x="3021013" y="4360863"/>
          <p14:tracePt t="41569" x="2825750" y="4360863"/>
          <p14:tracePt t="41576" x="2667000" y="4360863"/>
          <p14:tracePt t="41584" x="2520950" y="4360863"/>
          <p14:tracePt t="41592" x="2351088" y="4348163"/>
          <p14:tracePt t="41598" x="2143125" y="4311650"/>
          <p14:tracePt t="41606" x="1960563" y="4287838"/>
          <p14:tracePt t="41613" x="1814513" y="4238625"/>
          <p14:tracePt t="41621" x="1692275" y="4227513"/>
          <p14:tracePt t="41627" x="1608138" y="4202113"/>
          <p14:tracePt t="41634" x="1498600" y="4165600"/>
          <p14:tracePt t="41641" x="1376363" y="4154488"/>
          <p14:tracePt t="41649" x="1279525" y="4129088"/>
          <p14:tracePt t="41656" x="1206500" y="4117975"/>
          <p14:tracePt t="41664" x="1144588" y="4105275"/>
          <p14:tracePt t="41672" x="1084263" y="4092575"/>
          <p14:tracePt t="41679" x="1071563" y="4092575"/>
          <p14:tracePt t="41686" x="1035050" y="4081463"/>
          <p14:tracePt t="41694" x="1011238" y="4081463"/>
          <p14:tracePt t="41701" x="974725" y="4081463"/>
          <p14:tracePt t="41709" x="949325" y="4068763"/>
          <p14:tracePt t="41716" x="925513" y="4068763"/>
          <p14:tracePt t="41723" x="901700" y="4068763"/>
          <p14:tracePt t="41730" x="876300" y="4068763"/>
          <p14:tracePt t="41738" x="852488" y="4068763"/>
          <p14:tracePt t="41745" x="828675" y="4068763"/>
          <p14:tracePt t="41751" x="803275" y="4068763"/>
          <p14:tracePt t="41759" x="779463" y="4068763"/>
          <p14:tracePt t="41766" x="755650" y="4068763"/>
          <p14:tracePt t="41774" x="742950" y="4068763"/>
          <p14:tracePt t="41781" x="730250" y="4068763"/>
          <p14:tracePt t="41789" x="706438" y="4068763"/>
          <p14:tracePt t="41795" x="693738" y="4068763"/>
          <p14:tracePt t="41803" x="682625" y="4056063"/>
          <p14:tracePt t="41811" x="657225" y="4056063"/>
          <p14:tracePt t="41826" x="646113" y="4056063"/>
          <p14:tracePt t="41833" x="633413" y="4056063"/>
          <p14:tracePt t="41847" x="620713" y="4056063"/>
          <p14:tracePt t="41854" x="609600" y="4056063"/>
          <p14:tracePt t="41891" x="596900" y="4056063"/>
          <p14:tracePt t="41987" x="620713" y="4056063"/>
          <p14:tracePt t="42002" x="633413" y="4056063"/>
          <p14:tracePt t="42008" x="657225" y="4056063"/>
          <p14:tracePt t="42015" x="682625" y="4056063"/>
          <p14:tracePt t="42022" x="706438" y="4056063"/>
          <p14:tracePt t="42030" x="730250" y="4056063"/>
          <p14:tracePt t="42038" x="755650" y="4056063"/>
          <p14:tracePt t="42045" x="779463" y="4056063"/>
          <p14:tracePt t="42052" x="803275" y="4056063"/>
          <p14:tracePt t="42061" x="828675" y="4056063"/>
          <p14:tracePt t="42067" x="839788" y="4056063"/>
          <p14:tracePt t="42074" x="865188" y="4056063"/>
          <p14:tracePt t="42082" x="889000" y="4056063"/>
          <p14:tracePt t="42095" x="912813" y="4056063"/>
          <p14:tracePt t="42096" x="949325" y="4056063"/>
          <p14:tracePt t="42104" x="974725" y="4056063"/>
          <p14:tracePt t="42111" x="985838" y="4056063"/>
          <p14:tracePt t="42118" x="1011238" y="4068763"/>
          <p14:tracePt t="42125" x="1035050" y="4068763"/>
          <p14:tracePt t="42132" x="1058863" y="4081463"/>
          <p14:tracePt t="42140" x="1084263" y="4081463"/>
          <p14:tracePt t="42147" x="1120775" y="4092575"/>
          <p14:tracePt t="42155" x="1157288" y="4092575"/>
          <p14:tracePt t="42162" x="1193800" y="4092575"/>
          <p14:tracePt t="42170" x="1243013" y="4092575"/>
          <p14:tracePt t="42177" x="1279525" y="4092575"/>
          <p14:tracePt t="42184" x="1327150" y="4105275"/>
          <p14:tracePt t="42191" x="1376363" y="4105275"/>
          <p14:tracePt t="42198" x="1436688" y="4117975"/>
          <p14:tracePt t="42206" x="1522413" y="4129088"/>
          <p14:tracePt t="42213" x="1582738" y="4141788"/>
          <p14:tracePt t="42220" x="1655763" y="4141788"/>
          <p14:tracePt t="42228" x="1704975" y="4141788"/>
          <p14:tracePt t="42235" x="1754188" y="4154488"/>
          <p14:tracePt t="42242" x="1803400" y="4154488"/>
          <p14:tracePt t="42249" x="1887538" y="4165600"/>
          <p14:tracePt t="42257" x="1936750" y="4165600"/>
          <p14:tracePt t="42264" x="1997075" y="4178300"/>
          <p14:tracePt t="42272" x="2058988" y="4178300"/>
          <p14:tracePt t="42279" x="2106613" y="4178300"/>
          <p14:tracePt t="42286" x="2155825" y="4191000"/>
          <p14:tracePt t="42294" x="2216150" y="4191000"/>
          <p14:tracePt t="42302" x="2265363" y="4191000"/>
          <p14:tracePt t="42309" x="2325688" y="4191000"/>
          <p14:tracePt t="42316" x="2398713" y="4202113"/>
          <p14:tracePt t="42324" x="2447925" y="4202113"/>
          <p14:tracePt t="42330" x="2497138" y="4202113"/>
          <p14:tracePt t="42338" x="2546350" y="4202113"/>
          <p14:tracePt t="42346" x="2570163" y="4202113"/>
          <p14:tracePt t="42352" x="2606675" y="4202113"/>
          <p14:tracePt t="42359" x="2630488" y="4202113"/>
          <p14:tracePt t="42366" x="2643188" y="4202113"/>
          <p14:tracePt t="42374" x="2655888" y="4202113"/>
          <p14:tracePt t="42381" x="2667000" y="4202113"/>
          <p14:tracePt t="42396" x="2679700" y="4202113"/>
          <p14:tracePt t="42404" x="2692400" y="4202113"/>
          <p14:tracePt t="42419" x="2703513" y="4202113"/>
          <p14:tracePt t="42447" x="2716213" y="4202113"/>
          <p14:tracePt t="42565" x="2692400" y="4202113"/>
          <p14:tracePt t="42573" x="2655888" y="4202113"/>
          <p14:tracePt t="42580" x="2606675" y="4202113"/>
          <p14:tracePt t="42587" x="2557463" y="4202113"/>
          <p14:tracePt t="42596" x="2508250" y="4202113"/>
          <p14:tracePt t="42601" x="2447925" y="4202113"/>
          <p14:tracePt t="42608" x="2374900" y="4202113"/>
          <p14:tracePt t="42615" x="2301875" y="4202113"/>
          <p14:tracePt t="42623" x="2241550" y="4202113"/>
          <p14:tracePt t="42630" x="2168525" y="4214813"/>
          <p14:tracePt t="42638" x="2058988" y="4214813"/>
          <p14:tracePt t="42645" x="1985963" y="4214813"/>
          <p14:tracePt t="42652" x="1887538" y="4214813"/>
          <p14:tracePt t="42660" x="1803400" y="4214813"/>
          <p14:tracePt t="42667" x="1717675" y="4214813"/>
          <p14:tracePt t="42674" x="1668463" y="4214813"/>
          <p14:tracePt t="42681" x="1608138" y="4214813"/>
          <p14:tracePt t="42689" x="1535113" y="4214813"/>
          <p14:tracePt t="42696" x="1485900" y="4214813"/>
          <p14:tracePt t="42704" x="1389063" y="4214813"/>
          <p14:tracePt t="42711" x="1352550" y="4214813"/>
          <p14:tracePt t="42718" x="1290638" y="4214813"/>
          <p14:tracePt t="42725" x="1230313" y="4214813"/>
          <p14:tracePt t="42732" x="1193800" y="4214813"/>
          <p14:tracePt t="42740" x="1169988" y="4214813"/>
          <p14:tracePt t="42747" x="1133475" y="4214813"/>
          <p14:tracePt t="42754" x="1108075" y="4214813"/>
          <p14:tracePt t="42762" x="1096963" y="4214813"/>
          <p14:tracePt t="42770" x="1084263" y="4214813"/>
          <p14:tracePt t="42777" x="1071563" y="4214813"/>
          <p14:tracePt t="42799" x="1058863" y="4214813"/>
          <p14:tracePt t="42849" x="1047750" y="4214813"/>
          <p14:tracePt t="42924" x="1071563" y="4214813"/>
          <p14:tracePt t="42931" x="1108075" y="4214813"/>
          <p14:tracePt t="42938" x="1157288" y="4214813"/>
          <p14:tracePt t="42945" x="1193800" y="4214813"/>
          <p14:tracePt t="42953" x="1243013" y="4214813"/>
          <p14:tracePt t="42959" x="1279525" y="4214813"/>
          <p14:tracePt t="42966" x="1339850" y="4214813"/>
          <p14:tracePt t="42974" x="1389063" y="4214813"/>
          <p14:tracePt t="42982" x="1449388" y="4214813"/>
          <p14:tracePt t="42990" x="1485900" y="4214813"/>
          <p14:tracePt t="42996" x="1522413" y="4214813"/>
          <p14:tracePt t="43004" x="1571625" y="4214813"/>
          <p14:tracePt t="43011" x="1644650" y="4214813"/>
          <p14:tracePt t="43019" x="1728788" y="4214813"/>
          <p14:tracePt t="43026" x="1814513" y="4214813"/>
          <p14:tracePt t="43033" x="1876425" y="4214813"/>
          <p14:tracePt t="43040" x="1949450" y="4214813"/>
          <p14:tracePt t="43047" x="1997075" y="4214813"/>
          <p14:tracePt t="43055" x="2095500" y="4214813"/>
          <p14:tracePt t="43061" x="2155825" y="4214813"/>
          <p14:tracePt t="43070" x="2278063" y="4202113"/>
          <p14:tracePt t="43078" x="2325688" y="4202113"/>
          <p14:tracePt t="43083" x="2411413" y="4202113"/>
          <p14:tracePt t="43091" x="2460625" y="4191000"/>
          <p14:tracePt t="43098" x="2508250" y="4191000"/>
          <p14:tracePt t="43107" x="2557463" y="4191000"/>
          <p14:tracePt t="43114" x="2593975" y="4191000"/>
          <p14:tracePt t="43121" x="2643188" y="4191000"/>
          <p14:tracePt t="43128" x="2679700" y="4191000"/>
          <p14:tracePt t="43136" x="2728913" y="4191000"/>
          <p14:tracePt t="43144" x="2765425" y="4178300"/>
          <p14:tracePt t="43150" x="2776538" y="4178300"/>
          <p14:tracePt t="43158" x="2789238" y="4178300"/>
          <p14:tracePt t="43165" x="2801938" y="4178300"/>
          <p14:tracePt t="43173" x="2813050" y="4178300"/>
          <p14:tracePt t="43194" x="2825750" y="4178300"/>
          <p14:tracePt t="43208" x="2838450" y="4178300"/>
          <p14:tracePt t="43230" x="2849563" y="4178300"/>
          <p14:tracePt t="43245" x="2862263" y="4165600"/>
          <p14:tracePt t="43268" x="2874963" y="4165600"/>
          <p14:tracePt t="43275" x="2886075" y="4165600"/>
          <p14:tracePt t="43296" x="2898775" y="4165600"/>
          <p14:tracePt t="43384" x="2874963" y="4165600"/>
          <p14:tracePt t="43392" x="2849563" y="4165600"/>
          <p14:tracePt t="43399" x="2813050" y="4165600"/>
          <p14:tracePt t="43406" x="2776538" y="4165600"/>
          <p14:tracePt t="43414" x="2740025" y="4165600"/>
          <p14:tracePt t="43422" x="2692400" y="4165600"/>
          <p14:tracePt t="43429" x="2630488" y="4165600"/>
          <p14:tracePt t="43435" x="2557463" y="4165600"/>
          <p14:tracePt t="43442" x="2484438" y="4165600"/>
          <p14:tracePt t="43449" x="2435225" y="4165600"/>
          <p14:tracePt t="43457" x="2338388" y="4165600"/>
          <p14:tracePt t="43464" x="2241550" y="4165600"/>
          <p14:tracePt t="43473" x="2132013" y="4165600"/>
          <p14:tracePt t="43479" x="2033588" y="4165600"/>
          <p14:tracePt t="43486" x="1949450" y="4165600"/>
          <p14:tracePt t="43495" x="1887538" y="4165600"/>
          <p14:tracePt t="43502" x="1827213" y="4165600"/>
          <p14:tracePt t="43509" x="1765300" y="4165600"/>
          <p14:tracePt t="43516" x="1717675" y="4165600"/>
          <p14:tracePt t="43524" x="1668463" y="4165600"/>
          <p14:tracePt t="43531" x="1631950" y="4165600"/>
          <p14:tracePt t="43538" x="1582738" y="4165600"/>
          <p14:tracePt t="43545" x="1558925" y="4165600"/>
          <p14:tracePt t="43552" x="1509713" y="4165600"/>
          <p14:tracePt t="43560" x="1485900" y="4165600"/>
          <p14:tracePt t="43568" x="1462088" y="4165600"/>
          <p14:tracePt t="43575" x="1449388" y="4165600"/>
          <p14:tracePt t="43582" x="1436688" y="4165600"/>
          <p14:tracePt t="43590" x="1412875" y="4165600"/>
          <p14:tracePt t="43596" x="1376363" y="4165600"/>
          <p14:tracePt t="43604" x="1352550" y="4165600"/>
          <p14:tracePt t="43611" x="1339850" y="4165600"/>
          <p14:tracePt t="43619" x="1316038" y="4165600"/>
          <p14:tracePt t="43626" x="1303338" y="4165600"/>
          <p14:tracePt t="43633" x="1266825" y="4165600"/>
          <p14:tracePt t="43641" x="1254125" y="4165600"/>
          <p14:tracePt t="43647" x="1243013" y="4165600"/>
          <p14:tracePt t="43655" x="1230313" y="4165600"/>
          <p14:tracePt t="43669" x="1217613" y="4165600"/>
          <p14:tracePt t="43692" x="1206500" y="4165600"/>
          <p14:tracePt t="43706" x="1193800" y="4165600"/>
          <p14:tracePt t="43795" x="1206500" y="4165600"/>
          <p14:tracePt t="43801" x="1243013" y="4154488"/>
          <p14:tracePt t="43808" x="1279525" y="4129088"/>
          <p14:tracePt t="43816" x="1316038" y="4129088"/>
          <p14:tracePt t="43824" x="1339850" y="4117975"/>
          <p14:tracePt t="43831" x="1389063" y="4105275"/>
          <p14:tracePt t="43838" x="1449388" y="4092575"/>
          <p14:tracePt t="43845" x="1498600" y="4092575"/>
          <p14:tracePt t="43852" x="1535113" y="4081463"/>
          <p14:tracePt t="43860" x="1571625" y="4081463"/>
          <p14:tracePt t="43867" x="1619250" y="4081463"/>
          <p14:tracePt t="43875" x="1655763" y="4081463"/>
          <p14:tracePt t="43882" x="1692275" y="4081463"/>
          <p14:tracePt t="43890" x="1754188" y="4081463"/>
          <p14:tracePt t="43896" x="1790700" y="4081463"/>
          <p14:tracePt t="43904" x="1827213" y="4081463"/>
          <p14:tracePt t="43911" x="1900238" y="4081463"/>
          <p14:tracePt t="43918" x="1949450" y="4081463"/>
          <p14:tracePt t="43925" x="2033588" y="4081463"/>
          <p14:tracePt t="43933" x="2106613" y="4081463"/>
          <p14:tracePt t="43941" x="2192338" y="4081463"/>
          <p14:tracePt t="43947" x="2241550" y="4081463"/>
          <p14:tracePt t="43956" x="2325688" y="4081463"/>
          <p14:tracePt t="43962" x="2362200" y="4081463"/>
          <p14:tracePt t="43970" x="2411413" y="4081463"/>
          <p14:tracePt t="43977" x="2447925" y="4081463"/>
          <p14:tracePt t="43984" x="2471738" y="4081463"/>
          <p14:tracePt t="43992" x="2508250" y="4081463"/>
          <p14:tracePt t="43999" x="2520950" y="4081463"/>
          <p14:tracePt t="44006" x="2533650" y="4081463"/>
          <p14:tracePt t="44022" x="2546350" y="4081463"/>
          <p14:tracePt t="44028" x="2557463" y="4081463"/>
          <p14:tracePt t="44042" x="2570163" y="4081463"/>
          <p14:tracePt t="44057" x="2582863" y="4081463"/>
          <p14:tracePt t="44072" x="2593975" y="4081463"/>
          <p14:tracePt t="45938" x="2606675" y="4092575"/>
          <p14:tracePt t="45946" x="2619375" y="4092575"/>
          <p14:tracePt t="45953" x="2630488" y="4092575"/>
          <p14:tracePt t="45961" x="2655888" y="4105275"/>
          <p14:tracePt t="45968" x="2692400" y="4117975"/>
          <p14:tracePt t="45976" x="2740025" y="4129088"/>
          <p14:tracePt t="45982" x="2789238" y="4129088"/>
          <p14:tracePt t="45989" x="2825750" y="4129088"/>
          <p14:tracePt t="45997" x="2874963" y="4129088"/>
          <p14:tracePt t="46004" x="2959100" y="4129088"/>
          <p14:tracePt t="46012" x="3021013" y="4141788"/>
          <p14:tracePt t="46019" x="3154363" y="4154488"/>
          <p14:tracePt t="46026" x="3252788" y="4154488"/>
          <p14:tracePt t="46034" x="3386138" y="4154488"/>
          <p14:tracePt t="46041" x="3482975" y="4165600"/>
          <p14:tracePt t="46048" x="3605213" y="4165600"/>
          <p14:tracePt t="46055" x="3714750" y="4165600"/>
          <p14:tracePt t="46062" x="3811588" y="4178300"/>
          <p14:tracePt t="46070" x="3884613" y="4178300"/>
          <p14:tracePt t="46078" x="3959225" y="4178300"/>
          <p14:tracePt t="46085" x="4019550" y="4191000"/>
          <p14:tracePt t="46096" x="4079875" y="4202113"/>
          <p14:tracePt t="46099" x="4129088" y="4214813"/>
          <p14:tracePt t="46107" x="4165600" y="4227513"/>
          <p14:tracePt t="46114" x="4189413" y="4238625"/>
          <p14:tracePt t="46122" x="4225925" y="4251325"/>
          <p14:tracePt t="46129" x="4251325" y="4264025"/>
          <p14:tracePt t="46136" x="4262438" y="4264025"/>
          <p14:tracePt t="46143" x="4287838" y="4275138"/>
          <p14:tracePt t="46159" x="4287838" y="4287838"/>
          <p14:tracePt t="46165" x="4298950" y="4287838"/>
          <p14:tracePt t="46179" x="4298950" y="4300538"/>
          <p14:tracePt t="46428" x="4324350" y="4300538"/>
          <p14:tracePt t="46436" x="4371975" y="4300538"/>
          <p14:tracePt t="46443" x="4445000" y="4300538"/>
          <p14:tracePt t="46451" x="4494213" y="4300538"/>
          <p14:tracePt t="46458" x="4591050" y="4300538"/>
          <p14:tracePt t="46466" x="4786313" y="4300538"/>
          <p14:tracePt t="46473" x="4968875" y="4311650"/>
          <p14:tracePt t="46480" x="5237163" y="4348163"/>
          <p14:tracePt t="46488" x="5651500" y="4410075"/>
          <p14:tracePt t="46496" x="5956300" y="4483100"/>
          <p14:tracePt t="46502" x="6407150" y="4567238"/>
          <p14:tracePt t="46510" x="6832600" y="4678363"/>
          <p14:tracePt t="46516" x="7077075" y="4702175"/>
          <p14:tracePt t="46524" x="7489825" y="4762500"/>
          <p14:tracePt t="46531" x="7661275" y="4799013"/>
          <p14:tracePt t="46538" x="7867650" y="4824413"/>
          <p14:tracePt t="46546" x="7989888" y="4835525"/>
          <p14:tracePt t="46553" x="8112125" y="4848225"/>
          <p14:tracePt t="46562" x="8196263" y="4872038"/>
          <p14:tracePt t="46568" x="8270875" y="4884738"/>
          <p14:tracePt t="46576" x="8307388" y="4908550"/>
          <p14:tracePt t="46582" x="8355013" y="4921250"/>
          <p14:tracePt t="46590" x="8380413" y="4933950"/>
          <p14:tracePt t="46597" x="8391525" y="4945063"/>
          <p14:tracePt t="46605" x="8404225" y="4945063"/>
          <p14:tracePt t="46613" x="8404225" y="4957763"/>
          <p14:tracePt t="49014" x="8391525" y="4957763"/>
          <p14:tracePt t="49028" x="8380413" y="4957763"/>
          <p14:tracePt t="49034" x="8355013" y="4957763"/>
          <p14:tracePt t="49043" x="8331200" y="4957763"/>
          <p14:tracePt t="49049" x="8318500" y="4957763"/>
          <p14:tracePt t="49056" x="8270875" y="4957763"/>
          <p14:tracePt t="49064" x="8245475" y="4957763"/>
          <p14:tracePt t="49071" x="8196263" y="4957763"/>
          <p14:tracePt t="49081" x="8135938" y="4945063"/>
          <p14:tracePt t="49086" x="8086725" y="4933950"/>
          <p14:tracePt t="49094" x="8050213" y="4921250"/>
          <p14:tracePt t="49101" x="7989888" y="4921250"/>
          <p14:tracePt t="49108" x="7929563" y="4908550"/>
          <p14:tracePt t="49116" x="7880350" y="4908550"/>
          <p14:tracePt t="49122" x="7770813" y="4884738"/>
          <p14:tracePt t="49131" x="7697788" y="4872038"/>
          <p14:tracePt t="49136" x="7637463" y="4872038"/>
          <p14:tracePt t="49145" x="7564438" y="4860925"/>
          <p14:tracePt t="49152" x="7489825" y="4860925"/>
          <p14:tracePt t="49160" x="7442200" y="4848225"/>
          <p14:tracePt t="49166" x="7369175" y="4848225"/>
          <p14:tracePt t="49173" x="7332663" y="4848225"/>
          <p14:tracePt t="49181" x="7296150" y="4848225"/>
          <p14:tracePt t="49189" x="7259638" y="4848225"/>
          <p14:tracePt t="49196" x="7246938" y="4848225"/>
          <p14:tracePt t="49203" x="7234238" y="4848225"/>
          <p14:tracePt t="49211" x="7223125" y="4848225"/>
          <p14:tracePt t="49226" x="7197725" y="4848225"/>
          <p14:tracePt t="49561" x="7186613" y="4848225"/>
          <p14:tracePt t="49569" x="7173913" y="4848225"/>
          <p14:tracePt t="49576" x="7150100" y="4860925"/>
          <p14:tracePt t="49583" x="7124700" y="4860925"/>
          <p14:tracePt t="49591" x="7113588" y="4884738"/>
          <p14:tracePt t="49598" x="7088188" y="4897438"/>
          <p14:tracePt t="49605" x="7051675" y="4908550"/>
          <p14:tracePt t="49613" x="7027863" y="4933950"/>
          <p14:tracePt t="49620" x="7015163" y="4945063"/>
          <p14:tracePt t="49628" x="6978650" y="4970463"/>
          <p14:tracePt t="49635" x="6967538" y="4981575"/>
          <p14:tracePt t="49643" x="6954838" y="4994275"/>
          <p14:tracePt t="49649" x="6931025" y="5006975"/>
          <p14:tracePt t="49657" x="6918325" y="5018088"/>
          <p14:tracePt t="49664" x="6905625" y="5018088"/>
          <p14:tracePt t="49671" x="6894513" y="5030788"/>
          <p14:tracePt t="49678" x="6881813" y="5043488"/>
          <p14:tracePt t="49694" x="6881813" y="5054600"/>
          <p14:tracePt t="49701" x="6869113" y="5054600"/>
          <p14:tracePt t="49715" x="6858000" y="5054600"/>
          <p14:tracePt t="49723" x="6858000" y="5067300"/>
          <p14:tracePt t="49738" x="6845300" y="5067300"/>
          <p14:tracePt t="49745" x="6832600" y="5067300"/>
          <p14:tracePt t="49752" x="6832600" y="5080000"/>
          <p14:tracePt t="49775" x="6832600" y="5091113"/>
          <p14:tracePt t="49781" x="6821488" y="5091113"/>
          <p14:tracePt t="51172" x="6821488" y="5080000"/>
          <p14:tracePt t="51180" x="6821488" y="5067300"/>
          <p14:tracePt t="51186" x="6845300" y="5043488"/>
          <p14:tracePt t="51194" x="6845300" y="5006975"/>
          <p14:tracePt t="51201" x="6869113" y="4970463"/>
          <p14:tracePt t="51209" x="6881813" y="4933950"/>
          <p14:tracePt t="51216" x="6894513" y="4908550"/>
          <p14:tracePt t="51224" x="6918325" y="4872038"/>
          <p14:tracePt t="51230" x="6931025" y="4835525"/>
          <p14:tracePt t="51237" x="6954838" y="4787900"/>
          <p14:tracePt t="51245" x="6967538" y="4762500"/>
          <p14:tracePt t="51252" x="6978650" y="4738688"/>
          <p14:tracePt t="51261" x="7004050" y="4714875"/>
          <p14:tracePt t="51267" x="7004050" y="4689475"/>
          <p14:tracePt t="51274" x="7027863" y="4678363"/>
          <p14:tracePt t="51282" x="7027863" y="4665663"/>
          <p14:tracePt t="51289" x="7040563" y="4652963"/>
          <p14:tracePt t="51296" x="7040563" y="4640263"/>
          <p14:tracePt t="51304" x="7051675" y="4640263"/>
          <p14:tracePt t="51312" x="7051675" y="4629150"/>
          <p14:tracePt t="51326" x="7064375" y="4629150"/>
          <p14:tracePt t="51334" x="7064375" y="4616450"/>
          <p14:tracePt t="51347" x="7077075" y="4616450"/>
          <p14:tracePt t="51354" x="7088188" y="4603750"/>
          <p14:tracePt t="51363" x="7088188" y="4592638"/>
          <p14:tracePt t="51377" x="7100888" y="4579938"/>
          <p14:tracePt t="51391" x="7113588" y="4567238"/>
          <p14:tracePt t="51413" x="7124700" y="4556125"/>
          <p14:tracePt t="51428" x="7124700" y="4543425"/>
          <p14:tracePt t="51435" x="7137400" y="4543425"/>
          <p14:tracePt t="51443" x="7150100" y="4543425"/>
          <p14:tracePt t="51471" x="7150100" y="4530725"/>
          <p14:tracePt t="51501" x="7161213" y="4530725"/>
          <p14:tracePt t="51736" x="7137400" y="4530725"/>
          <p14:tracePt t="51743" x="7124700" y="4530725"/>
          <p14:tracePt t="51751" x="7100888" y="4543425"/>
          <p14:tracePt t="51758" x="7077075" y="4556125"/>
          <p14:tracePt t="51765" x="7064375" y="4567238"/>
          <p14:tracePt t="51773" x="7040563" y="4579938"/>
          <p14:tracePt t="51780" x="7015163" y="4592638"/>
          <p14:tracePt t="51787" x="7004050" y="4603750"/>
          <p14:tracePt t="51794" x="6991350" y="4603750"/>
          <p14:tracePt t="51801" x="6954838" y="4616450"/>
          <p14:tracePt t="51809" x="6942138" y="4629150"/>
          <p14:tracePt t="51816" x="6931025" y="4629150"/>
          <p14:tracePt t="51824" x="6905625" y="4640263"/>
          <p14:tracePt t="51830" x="6894513" y="4640263"/>
          <p14:tracePt t="51837" x="6869113" y="4652963"/>
          <p14:tracePt t="51845" x="6845300" y="4665663"/>
          <p14:tracePt t="51860" x="6832600" y="4665663"/>
          <p14:tracePt t="51867" x="6821488" y="4665663"/>
          <p14:tracePt t="51875" x="6808788" y="4678363"/>
          <p14:tracePt t="51882" x="6796088" y="4678363"/>
          <p14:tracePt t="51889" x="6783388" y="4678363"/>
          <p14:tracePt t="51897" x="6772275" y="4678363"/>
          <p14:tracePt t="51904" x="6772275" y="4689475"/>
          <p14:tracePt t="51911" x="6759575" y="4689475"/>
          <p14:tracePt t="51925" x="6746875" y="4702175"/>
          <p14:tracePt t="51933" x="6735763" y="4702175"/>
          <p14:tracePt t="51947" x="6723063" y="4702175"/>
          <p14:tracePt t="51999" x="6710363" y="4702175"/>
          <p14:tracePt t="52775" x="6723063" y="4702175"/>
          <p14:tracePt t="52790" x="6735763" y="4702175"/>
          <p14:tracePt t="52804" x="6746875" y="4702175"/>
          <p14:tracePt t="52819" x="6759575" y="4702175"/>
          <p14:tracePt t="52834" x="6772275" y="4702175"/>
          <p14:tracePt t="52849" x="6783388" y="4702175"/>
          <p14:tracePt t="52856" x="6796088" y="4702175"/>
          <p14:tracePt t="52863" x="6808788" y="4689475"/>
          <p14:tracePt t="52871" x="6821488" y="4689475"/>
          <p14:tracePt t="52877" x="6832600" y="4689475"/>
          <p14:tracePt t="52885" x="6845300" y="4689475"/>
          <p14:tracePt t="52893" x="6858000" y="4678363"/>
          <p14:tracePt t="52899" x="6869113" y="4678363"/>
          <p14:tracePt t="52914" x="6894513" y="4678363"/>
          <p14:tracePt t="52929" x="6905625" y="4678363"/>
          <p14:tracePt t="52943" x="6931025" y="4678363"/>
          <p14:tracePt t="52950" x="6931025" y="4665663"/>
          <p14:tracePt t="52958" x="6942138" y="4665663"/>
          <p14:tracePt t="52973" x="6954838" y="4665663"/>
          <p14:tracePt t="52979" x="6954838" y="4652963"/>
          <p14:tracePt t="52987" x="6967538" y="4652963"/>
          <p14:tracePt t="53002" x="6991350" y="4652963"/>
          <p14:tracePt t="53016" x="7004050" y="4652963"/>
          <p14:tracePt t="53032" x="7015163" y="4652963"/>
          <p14:tracePt t="53039" x="7027863" y="4640263"/>
          <p14:tracePt t="53052" x="7040563" y="4640263"/>
          <p14:tracePt t="53060" x="7051675" y="4640263"/>
          <p14:tracePt t="53083" x="7064375" y="4640263"/>
          <p14:tracePt t="53090" x="7077075" y="4640263"/>
          <p14:tracePt t="54787" x="7088188" y="4640263"/>
          <p14:tracePt t="54840" x="7100888" y="4640263"/>
          <p14:tracePt t="54869" x="7113588" y="4640263"/>
          <p14:tracePt t="54884" x="7124700" y="4640263"/>
          <p14:tracePt t="54912" x="7137400" y="4640263"/>
          <p14:tracePt t="54934" x="7150100" y="4640263"/>
          <p14:tracePt t="54956" x="7161213" y="4640263"/>
          <p14:tracePt t="54964" x="7173913" y="4640263"/>
          <p14:tracePt t="54979" x="7186613" y="4640263"/>
          <p14:tracePt t="54992" x="7197725" y="4640263"/>
          <p14:tracePt t="55000" x="7223125" y="4640263"/>
          <p14:tracePt t="55015" x="7246938" y="4640263"/>
          <p14:tracePt t="55022" x="7259638" y="4640263"/>
          <p14:tracePt t="55029" x="7270750" y="4640263"/>
          <p14:tracePt t="55036" x="7283450" y="4640263"/>
          <p14:tracePt t="55044" x="7296150" y="4640263"/>
          <p14:tracePt t="55052" x="7307263" y="4652963"/>
          <p14:tracePt t="55059" x="7319963" y="4652963"/>
          <p14:tracePt t="55083" x="7332663" y="4665663"/>
          <p14:tracePt t="55476" x="7356475" y="4665663"/>
          <p14:tracePt t="55485" x="7369175" y="4652963"/>
          <p14:tracePt t="55491" x="7380288" y="4652963"/>
          <p14:tracePt t="55499" x="7416800" y="4652963"/>
          <p14:tracePt t="55505" x="7442200" y="4640263"/>
          <p14:tracePt t="55512" x="7478713" y="4616450"/>
          <p14:tracePt t="55520" x="7515225" y="4616450"/>
          <p14:tracePt t="55526" x="7551738" y="4603750"/>
          <p14:tracePt t="55534" x="7600950" y="4592638"/>
          <p14:tracePt t="55542" x="7661275" y="4579938"/>
          <p14:tracePt t="55550" x="7734300" y="4556125"/>
          <p14:tracePt t="55556" x="7856538" y="4530725"/>
          <p14:tracePt t="55564" x="7966075" y="4494213"/>
          <p14:tracePt t="55571" x="8039100" y="4470400"/>
          <p14:tracePt t="55579" x="8123238" y="4433888"/>
          <p14:tracePt t="55585" x="8208963" y="4410075"/>
          <p14:tracePt t="55594" x="8294688" y="4384675"/>
          <p14:tracePt t="55600" x="8367713" y="4360863"/>
          <p14:tracePt t="55608" x="8416925" y="4337050"/>
          <p14:tracePt t="55615" x="8453438" y="4324350"/>
          <p14:tracePt t="55622" x="8489950" y="4324350"/>
          <p14:tracePt t="55629" x="8526463" y="4311650"/>
          <p14:tracePt t="55636" x="8550275" y="4300538"/>
          <p14:tracePt t="55644" x="8574088" y="4300538"/>
          <p14:tracePt t="55652" x="8586788" y="4300538"/>
          <p14:tracePt t="55659" x="8599488" y="4300538"/>
          <p14:tracePt t="55667" x="8610600" y="4300538"/>
          <p14:tracePt t="56566" x="8586788" y="4300538"/>
          <p14:tracePt t="56574" x="8562975" y="4311650"/>
          <p14:tracePt t="56580" x="8537575" y="4324350"/>
          <p14:tracePt t="56589" x="8489950" y="4337050"/>
          <p14:tracePt t="56596" x="8440738" y="4360863"/>
          <p14:tracePt t="56603" x="8404225" y="4373563"/>
          <p14:tracePt t="56610" x="8355013" y="4384675"/>
          <p14:tracePt t="56617" x="8307388" y="4410075"/>
          <p14:tracePt t="56626" x="8270875" y="4410075"/>
          <p14:tracePt t="56632" x="8232775" y="4433888"/>
          <p14:tracePt t="56639" x="8185150" y="4446588"/>
          <p14:tracePt t="56646" x="8112125" y="4457700"/>
          <p14:tracePt t="56654" x="8039100" y="4483100"/>
          <p14:tracePt t="56662" x="7989888" y="4494213"/>
          <p14:tracePt t="56669" x="7904163" y="4519613"/>
          <p14:tracePt t="56676" x="7831138" y="4530725"/>
          <p14:tracePt t="56684" x="7758113" y="4543425"/>
          <p14:tracePt t="56691" x="7648575" y="4556125"/>
          <p14:tracePt t="56699" x="7564438" y="4579938"/>
          <p14:tracePt t="56705" x="7478713" y="4592638"/>
          <p14:tracePt t="56714" x="7416800" y="4603750"/>
          <p14:tracePt t="56720" x="7343775" y="4603750"/>
          <p14:tracePt t="56728" x="7246938" y="4616450"/>
          <p14:tracePt t="56735" x="7186613" y="4629150"/>
          <p14:tracePt t="56743" x="7100888" y="4629150"/>
          <p14:tracePt t="56749" x="7051675" y="4629150"/>
          <p14:tracePt t="56756" x="6978650" y="4629150"/>
          <p14:tracePt t="56764" x="6931025" y="4629150"/>
          <p14:tracePt t="56771" x="6894513" y="4629150"/>
          <p14:tracePt t="56779" x="6869113" y="4629150"/>
          <p14:tracePt t="56785" x="6832600" y="4629150"/>
          <p14:tracePt t="56794" x="6808788" y="4629150"/>
          <p14:tracePt t="56801" x="6796088" y="4629150"/>
          <p14:tracePt t="56808" x="6783388" y="4629150"/>
          <p14:tracePt t="57651" x="6808788" y="4629150"/>
          <p14:tracePt t="57658" x="6808788" y="4616450"/>
          <p14:tracePt t="57666" x="6821488" y="4616450"/>
          <p14:tracePt t="57672" x="6832600" y="4616450"/>
          <p14:tracePt t="57679" x="6845300" y="4603750"/>
          <p14:tracePt t="57686" x="6869113" y="4592638"/>
          <p14:tracePt t="57693" x="6881813" y="4592638"/>
          <p14:tracePt t="57701" x="6894513" y="4579938"/>
          <p14:tracePt t="57709" x="6918325" y="4579938"/>
          <p14:tracePt t="57716" x="6931025" y="4567238"/>
          <p14:tracePt t="57723" x="6954838" y="4567238"/>
          <p14:tracePt t="57731" x="6978650" y="4556125"/>
          <p14:tracePt t="57737" x="7004050" y="4543425"/>
          <p14:tracePt t="57745" x="7040563" y="4543425"/>
          <p14:tracePt t="57752" x="7051675" y="4530725"/>
          <p14:tracePt t="57760" x="7088188" y="4519613"/>
          <p14:tracePt t="57767" x="7113588" y="4506913"/>
          <p14:tracePt t="57774" x="7150100" y="4506913"/>
          <p14:tracePt t="57781" x="7186613" y="4494213"/>
          <p14:tracePt t="57789" x="7223125" y="4483100"/>
          <p14:tracePt t="57796" x="7259638" y="4457700"/>
          <p14:tracePt t="57803" x="7296150" y="4457700"/>
          <p14:tracePt t="57810" x="7356475" y="4446588"/>
          <p14:tracePt t="57818" x="7380288" y="4433888"/>
          <p14:tracePt t="57826" x="7416800" y="4421188"/>
          <p14:tracePt t="57834" x="7453313" y="4410075"/>
          <p14:tracePt t="57840" x="7489825" y="4410075"/>
          <p14:tracePt t="57848" x="7526338" y="4384675"/>
          <p14:tracePt t="57854" x="7600950" y="4360863"/>
          <p14:tracePt t="57863" x="7673975" y="4337050"/>
          <p14:tracePt t="57870" x="7721600" y="4311650"/>
          <p14:tracePt t="57877" x="7783513" y="4287838"/>
          <p14:tracePt t="57884" x="7843838" y="4264025"/>
          <p14:tracePt t="57892" x="7893050" y="4227513"/>
          <p14:tracePt t="57898" x="7953375" y="4202113"/>
          <p14:tracePt t="57906" x="7989888" y="4178300"/>
          <p14:tracePt t="57913" x="8050213" y="4154488"/>
          <p14:tracePt t="57920" x="8086725" y="4129088"/>
          <p14:tracePt t="57927" x="8112125" y="4117975"/>
          <p14:tracePt t="57935" x="8135938" y="4092575"/>
          <p14:tracePt t="57943" x="8172450" y="4081463"/>
          <p14:tracePt t="57950" x="8185150" y="4081463"/>
          <p14:tracePt t="57957" x="8196263" y="4068763"/>
          <p14:tracePt t="57965" x="8208963" y="4056063"/>
          <p14:tracePt t="57980" x="8232775" y="4056063"/>
          <p14:tracePt t="57986" x="8232775" y="4043363"/>
          <p14:tracePt t="57995" x="8245475" y="4043363"/>
          <p14:tracePt t="58374" x="8221663" y="4043363"/>
          <p14:tracePt t="58381" x="8208963" y="4043363"/>
          <p14:tracePt t="58389" x="8196263" y="4056063"/>
          <p14:tracePt t="58396" x="8185150" y="4056063"/>
          <p14:tracePt t="58404" x="8172450" y="4056063"/>
          <p14:tracePt t="58410" x="8159750" y="4068763"/>
          <p14:tracePt t="58418" x="8148638" y="4081463"/>
          <p14:tracePt t="58426" x="8135938" y="4081463"/>
          <p14:tracePt t="58440" x="8123238" y="4081463"/>
          <p14:tracePt t="58448" x="8123238" y="4092575"/>
          <p14:tracePt t="58543" x="8135938" y="4092575"/>
          <p14:tracePt t="58551" x="8148638" y="4092575"/>
          <p14:tracePt t="58557" x="8172450" y="4092575"/>
          <p14:tracePt t="58564" x="8208963" y="4092575"/>
          <p14:tracePt t="58571" x="8258175" y="4092575"/>
          <p14:tracePt t="58580" x="8307388" y="4092575"/>
          <p14:tracePt t="58587" x="8343900" y="4092575"/>
          <p14:tracePt t="58594" x="8391525" y="4092575"/>
          <p14:tracePt t="58602" x="8416925" y="4081463"/>
          <p14:tracePt t="58609" x="8464550" y="4081463"/>
          <p14:tracePt t="58616" x="8513763" y="4068763"/>
          <p14:tracePt t="58623" x="8574088" y="4056063"/>
          <p14:tracePt t="58631" x="8610600" y="4056063"/>
          <p14:tracePt t="58638" x="8647113" y="4043363"/>
          <p14:tracePt t="58646" x="8683625" y="4032250"/>
          <p14:tracePt t="58653" x="8709025" y="4019550"/>
          <p14:tracePt t="58660" x="8732838" y="4019550"/>
          <p14:tracePt t="58668" x="8756650" y="4019550"/>
          <p14:tracePt t="58674" x="8782050" y="4006850"/>
          <p14:tracePt t="58681" x="8793163" y="3995738"/>
          <p14:tracePt t="58689" x="8805863" y="3995738"/>
          <p14:tracePt t="58696" x="8829675" y="3995738"/>
          <p14:tracePt t="58712" x="8855075" y="3983038"/>
          <p14:tracePt t="58718" x="8855075" y="3970338"/>
          <p14:tracePt t="58726" x="8866188" y="3970338"/>
          <p14:tracePt t="58734" x="8891588" y="3970338"/>
          <p14:tracePt t="58741" x="8891588" y="3959225"/>
          <p14:tracePt t="58748" x="8915400" y="3946525"/>
          <p14:tracePt t="58754" x="8928100" y="3946525"/>
          <p14:tracePt t="58763" x="8939213" y="3946525"/>
          <p14:tracePt t="58770" x="8951913" y="3946525"/>
          <p14:tracePt t="58777" x="8964613" y="3933825"/>
          <p14:tracePt t="58785" x="8977313" y="3933825"/>
          <p14:tracePt t="58798" x="8988425" y="3922713"/>
          <p14:tracePt t="58806" x="9001125" y="3922713"/>
          <p14:tracePt t="58814" x="9013825" y="3910013"/>
          <p14:tracePt t="58828" x="9024938" y="3910013"/>
          <p14:tracePt t="58843" x="9024938" y="3897313"/>
          <p14:tracePt t="58851" x="9037638" y="3897313"/>
          <p14:tracePt t="61896" x="9013825" y="3910013"/>
          <p14:tracePt t="61903" x="8988425" y="3910013"/>
          <p14:tracePt t="61909" x="8964613" y="3933825"/>
          <p14:tracePt t="61916" x="8928100" y="3946525"/>
          <p14:tracePt t="61924" x="8878888" y="3983038"/>
          <p14:tracePt t="61932" x="8842375" y="4019550"/>
          <p14:tracePt t="61939" x="8782050" y="4032250"/>
          <p14:tracePt t="61946" x="8720138" y="4068763"/>
          <p14:tracePt t="61953" x="8672513" y="4092575"/>
          <p14:tracePt t="61961" x="8586788" y="4129088"/>
          <p14:tracePt t="61969" x="8501063" y="4165600"/>
          <p14:tracePt t="61975" x="8391525" y="4202113"/>
          <p14:tracePt t="61983" x="8294688" y="4238625"/>
          <p14:tracePt t="61989" x="8221663" y="4264025"/>
          <p14:tracePt t="61998" x="8123238" y="4300538"/>
          <p14:tracePt t="62005" x="8062913" y="4337050"/>
          <p14:tracePt t="62013" x="7989888" y="4373563"/>
          <p14:tracePt t="62019" x="7929563" y="4410075"/>
          <p14:tracePt t="62026" x="7856538" y="4457700"/>
          <p14:tracePt t="62034" x="7820025" y="4483100"/>
          <p14:tracePt t="62042" x="7783513" y="4494213"/>
          <p14:tracePt t="62049" x="7734300" y="4530725"/>
          <p14:tracePt t="62056" x="7721600" y="4543425"/>
          <p14:tracePt t="62064" x="7685088" y="4567238"/>
          <p14:tracePt t="62070" x="7661275" y="4579938"/>
          <p14:tracePt t="62078" x="7648575" y="4592638"/>
          <p14:tracePt t="62087" x="7624763" y="4603750"/>
          <p14:tracePt t="62093" x="7612063" y="4616450"/>
          <p14:tracePt t="62100" x="7600950" y="4629150"/>
          <p14:tracePt t="62107" x="7588250" y="4629150"/>
          <p14:tracePt t="62115" x="7575550" y="4652963"/>
          <p14:tracePt t="62121" x="7551738" y="4665663"/>
          <p14:tracePt t="62130" x="7539038" y="4678363"/>
          <p14:tracePt t="62136" x="7526338" y="4678363"/>
          <p14:tracePt t="62143" x="7526338" y="4702175"/>
          <p14:tracePt t="62151" x="7502525" y="4702175"/>
          <p14:tracePt t="62166" x="7489825" y="4714875"/>
          <p14:tracePt t="62181" x="7478713" y="4725988"/>
          <p14:tracePt t="62188" x="7466013" y="4738688"/>
          <p14:tracePt t="62195" x="7453313" y="4738688"/>
          <p14:tracePt t="62203" x="7453313" y="4751388"/>
          <p14:tracePt t="62210" x="7429500" y="4762500"/>
          <p14:tracePt t="62217" x="7405688" y="4775200"/>
          <p14:tracePt t="62224" x="7392988" y="4787900"/>
          <p14:tracePt t="62232" x="7369175" y="4787900"/>
          <p14:tracePt t="62239" x="7343775" y="4811713"/>
          <p14:tracePt t="62246" x="7307263" y="4811713"/>
          <p14:tracePt t="62253" x="7270750" y="4824413"/>
          <p14:tracePt t="62260" x="7246938" y="4824413"/>
          <p14:tracePt t="62267" x="7223125" y="4824413"/>
          <p14:tracePt t="62276" x="7197725" y="4835525"/>
          <p14:tracePt t="62284" x="7186613" y="4835525"/>
          <p14:tracePt t="62290" x="7161213" y="4835525"/>
          <p14:tracePt t="62298" x="7150100" y="4835525"/>
          <p14:tracePt t="62305" x="7137400" y="4835525"/>
          <p14:tracePt t="62313" x="7137400" y="4848225"/>
          <p14:tracePt t="62320" x="7124700" y="4848225"/>
          <p14:tracePt t="62334" x="7113588" y="4848225"/>
          <p14:tracePt t="62437" x="7137400" y="4872038"/>
          <p14:tracePt t="62444" x="7173913" y="4872038"/>
          <p14:tracePt t="62452" x="7197725" y="4897438"/>
          <p14:tracePt t="62459" x="7246938" y="4921250"/>
          <p14:tracePt t="62466" x="7283450" y="4921250"/>
          <p14:tracePt t="62473" x="7343775" y="4945063"/>
          <p14:tracePt t="62481" x="7416800" y="4970463"/>
          <p14:tracePt t="62487" x="7489825" y="4994275"/>
          <p14:tracePt t="62494" x="7624763" y="5018088"/>
          <p14:tracePt t="62502" x="7758113" y="5043488"/>
          <p14:tracePt t="62509" x="7904163" y="5091113"/>
          <p14:tracePt t="62517" x="8039100" y="5116513"/>
          <p14:tracePt t="62524" x="8196263" y="5140325"/>
          <p14:tracePt t="62532" x="8453438" y="5176838"/>
          <p14:tracePt t="62539" x="8696325" y="5189538"/>
          <p14:tracePt t="62546" x="9037638" y="5213350"/>
          <p14:tracePt t="62554" x="9207500" y="5213350"/>
          <p14:tracePt t="62561" x="9390063" y="5213350"/>
          <p14:tracePt t="62568" x="9512300" y="5213350"/>
          <p14:tracePt t="62576" x="9634538" y="5213350"/>
          <p14:tracePt t="62584" x="9683750" y="5213350"/>
          <p14:tracePt t="62590" x="9731375" y="5213350"/>
          <p14:tracePt t="62598" x="9780588" y="5213350"/>
          <p14:tracePt t="62884" x="9780588" y="5189538"/>
          <p14:tracePt t="62890" x="9793288" y="5189538"/>
          <p14:tracePt t="62898" x="9793288" y="5176838"/>
          <p14:tracePt t="62906" x="9793288" y="5164138"/>
          <p14:tracePt t="62913" x="9804400" y="5140325"/>
          <p14:tracePt t="62920" x="9804400" y="5116513"/>
          <p14:tracePt t="62927" x="9817100" y="5080000"/>
          <p14:tracePt t="62934" x="9817100" y="5030788"/>
          <p14:tracePt t="62942" x="9817100" y="4994275"/>
          <p14:tracePt t="62949" x="9817100" y="4957763"/>
          <p14:tracePt t="62956" x="9817100" y="4921250"/>
          <p14:tracePt t="62964" x="9793288" y="4811713"/>
          <p14:tracePt t="62971" x="9767888" y="4751388"/>
          <p14:tracePt t="62977" x="9744075" y="4689475"/>
          <p14:tracePt t="62985" x="9707563" y="4616450"/>
          <p14:tracePt t="62993" x="9683750" y="4556125"/>
          <p14:tracePt t="63001" x="9671050" y="4543425"/>
          <p14:tracePt t="63008" x="9658350" y="4506913"/>
          <p14:tracePt t="63015" x="9621838" y="4483100"/>
          <p14:tracePt t="63022" x="9621838" y="4470400"/>
          <p14:tracePt t="63030" x="9585325" y="4457700"/>
          <p14:tracePt t="63037" x="9585325" y="4446588"/>
          <p14:tracePt t="63044" x="9572625" y="4446588"/>
          <p14:tracePt t="63052" x="9572625" y="4433888"/>
          <p14:tracePt t="63059" x="9561513" y="4433888"/>
          <p14:tracePt t="63066" x="9548813" y="4433888"/>
          <p14:tracePt t="63073" x="9525000" y="4421188"/>
          <p14:tracePt t="63087" x="9512300" y="4421188"/>
          <p14:tracePt t="63095" x="9488488" y="4421188"/>
          <p14:tracePt t="63102" x="9475788" y="4421188"/>
          <p14:tracePt t="63117" x="9451975" y="4421188"/>
          <p14:tracePt t="63132" x="9439275" y="4421188"/>
          <p14:tracePt t="63139" x="9426575" y="4421188"/>
          <p14:tracePt t="63147" x="9415463" y="4421188"/>
          <p14:tracePt t="63154" x="9402763" y="4421188"/>
          <p14:tracePt t="63169" x="9390063" y="4433888"/>
          <p14:tracePt t="63184" x="9366250" y="4446588"/>
          <p14:tracePt t="63190" x="9366250" y="4457700"/>
          <p14:tracePt t="63198" x="9353550" y="4483100"/>
          <p14:tracePt t="63204" x="9342438" y="4494213"/>
          <p14:tracePt t="63212" x="9329738" y="4519613"/>
          <p14:tracePt t="63219" x="9329738" y="4530725"/>
          <p14:tracePt t="63227" x="9317038" y="4543425"/>
          <p14:tracePt t="63234" x="9317038" y="4556125"/>
          <p14:tracePt t="63250" x="9317038" y="4567238"/>
          <p14:tracePt t="63264" x="9317038" y="4592638"/>
          <p14:tracePt t="63286" x="9317038" y="4603750"/>
          <p14:tracePt t="63293" x="9317038" y="4616450"/>
          <p14:tracePt t="63308" x="9317038" y="4629150"/>
          <p14:tracePt t="63314" x="9317038" y="4640263"/>
          <p14:tracePt t="63321" x="9317038" y="4652963"/>
          <p14:tracePt t="63329" x="9317038" y="4665663"/>
          <p14:tracePt t="63337" x="9317038" y="4678363"/>
          <p14:tracePt t="63344" x="9317038" y="4689475"/>
          <p14:tracePt t="63352" x="9317038" y="4702175"/>
          <p14:tracePt t="63366" x="9317038" y="4714875"/>
          <p14:tracePt t="63373" x="9329738" y="4725988"/>
          <p14:tracePt t="63388" x="9329738" y="4738688"/>
          <p14:tracePt t="63418" x="9329738" y="4751388"/>
          <p14:tracePt t="63667" x="9342438" y="4751388"/>
          <p14:tracePt t="63681" x="9353550" y="4751388"/>
          <p14:tracePt t="63695" x="9366250" y="4751388"/>
          <p14:tracePt t="63702" x="9390063" y="4751388"/>
          <p14:tracePt t="63711" x="9402763" y="4751388"/>
          <p14:tracePt t="63718" x="9415463" y="4751388"/>
          <p14:tracePt t="63725" x="9451975" y="4751388"/>
          <p14:tracePt t="63733" x="9475788" y="4751388"/>
          <p14:tracePt t="63739" x="9499600" y="4751388"/>
          <p14:tracePt t="63746" x="9548813" y="4751388"/>
          <p14:tracePt t="63754" x="9585325" y="4751388"/>
          <p14:tracePt t="63761" x="9634538" y="4751388"/>
          <p14:tracePt t="63769" x="9671050" y="4751388"/>
          <p14:tracePt t="63776" x="9720263" y="4751388"/>
          <p14:tracePt t="63783" x="9756775" y="4751388"/>
          <p14:tracePt t="63790" x="9793288" y="4751388"/>
          <p14:tracePt t="63798" x="9829800" y="4751388"/>
          <p14:tracePt t="63805" x="9866313" y="4738688"/>
          <p14:tracePt t="63812" x="9913938" y="4738688"/>
          <p14:tracePt t="63819" x="9950450" y="4738688"/>
          <p14:tracePt t="63827" x="9999663" y="4725988"/>
          <p14:tracePt t="63835" x="10023475" y="4725988"/>
          <p14:tracePt t="63841" x="10059988" y="4725988"/>
          <p14:tracePt t="63850" x="10109200" y="4725988"/>
          <p14:tracePt t="63856" x="10145713" y="4725988"/>
          <p14:tracePt t="63864" x="10182225" y="4725988"/>
          <p14:tracePt t="63871" x="10218738" y="4725988"/>
          <p14:tracePt t="63879" x="10255250" y="4714875"/>
          <p14:tracePt t="63886" x="10291763" y="4714875"/>
          <p14:tracePt t="63893" x="10328275" y="4714875"/>
          <p14:tracePt t="63901" x="10352088" y="4714875"/>
          <p14:tracePt t="63908" x="10377488" y="4714875"/>
          <p14:tracePt t="63915" x="10426700" y="4714875"/>
          <p14:tracePt t="63922" x="10463213" y="4714875"/>
          <p14:tracePt t="63929" x="10499725" y="4714875"/>
          <p14:tracePt t="63937" x="10523538" y="4714875"/>
          <p14:tracePt t="63944" x="10536238" y="4702175"/>
          <p14:tracePt t="63952" x="10560050" y="4702175"/>
          <p14:tracePt t="63958" x="10583863" y="4702175"/>
          <p14:tracePt t="63966" x="10609263" y="4702175"/>
          <p14:tracePt t="63974" x="10633075" y="4702175"/>
          <p14:tracePt t="63982" x="10656888" y="4689475"/>
          <p14:tracePt t="63987" x="10669588" y="4689475"/>
          <p14:tracePt t="63996" x="10693400" y="4689475"/>
          <p14:tracePt t="64004" x="10729913" y="4689475"/>
          <p14:tracePt t="64011" x="10742613" y="4678363"/>
          <p14:tracePt t="64018" x="10779125" y="4665663"/>
          <p14:tracePt t="64024" x="10802938" y="4665663"/>
          <p14:tracePt t="64033" x="10815638" y="4665663"/>
          <p14:tracePt t="64040" x="10852150" y="4652963"/>
          <p14:tracePt t="64046" x="10864850" y="4652963"/>
          <p14:tracePt t="64054" x="10875963" y="4652963"/>
          <p14:tracePt t="64061" x="10888663" y="4652963"/>
          <p14:tracePt t="64068" x="10888663" y="4640263"/>
          <p14:tracePt t="64088" x="10912475" y="4640263"/>
          <p14:tracePt t="64099" x="10925175" y="4640263"/>
          <p14:tracePt t="64113" x="10948988" y="4640263"/>
          <p14:tracePt t="64128" x="10961688" y="4629150"/>
          <p14:tracePt t="64142" x="10974388" y="4629150"/>
          <p14:tracePt t="64149" x="10985500" y="4616450"/>
          <p14:tracePt t="64157" x="10985500" y="4603750"/>
          <p14:tracePt t="64163" x="10998200" y="4603750"/>
          <p14:tracePt t="64171" x="11010900" y="4592638"/>
          <p14:tracePt t="64179" x="11022013" y="4579938"/>
          <p14:tracePt t="64186" x="11022013" y="4567238"/>
          <p14:tracePt t="64194" x="11034713" y="4556125"/>
          <p14:tracePt t="64207" x="11047413" y="4530725"/>
          <p14:tracePt t="64215" x="11058525" y="4519613"/>
          <p14:tracePt t="64222" x="11058525" y="4506913"/>
          <p14:tracePt t="64230" x="11058525" y="4483100"/>
          <p14:tracePt t="64237" x="11071225" y="4470400"/>
          <p14:tracePt t="64244" x="11071225" y="4446588"/>
          <p14:tracePt t="64252" x="11071225" y="4421188"/>
          <p14:tracePt t="64259" x="11071225" y="4410075"/>
          <p14:tracePt t="64266" x="11071225" y="4397375"/>
          <p14:tracePt t="64273" x="11071225" y="4384675"/>
          <p14:tracePt t="64280" x="11071225" y="4373563"/>
          <p14:tracePt t="64288" x="11047413" y="4360863"/>
          <p14:tracePt t="64296" x="11034713" y="4337050"/>
          <p14:tracePt t="64304" x="11022013" y="4324350"/>
          <p14:tracePt t="64310" x="10985500" y="4287838"/>
          <p14:tracePt t="64318" x="10912475" y="4275138"/>
          <p14:tracePt t="64325" x="10828338" y="4238625"/>
          <p14:tracePt t="64333" x="10729913" y="4202113"/>
          <p14:tracePt t="64340" x="10609263" y="4178300"/>
          <p14:tracePt t="64347" x="10487025" y="4154488"/>
          <p14:tracePt t="64354" x="10340975" y="4141788"/>
          <p14:tracePt t="64361" x="10218738" y="4141788"/>
          <p14:tracePt t="64370" x="10072688" y="4129088"/>
          <p14:tracePt t="64376" x="9963150" y="4129088"/>
          <p14:tracePt t="64384" x="9804400" y="4129088"/>
          <p14:tracePt t="64390" x="9658350" y="4129088"/>
          <p14:tracePt t="64397" x="9536113" y="4129088"/>
          <p14:tracePt t="64405" x="9426575" y="4129088"/>
          <p14:tracePt t="64413" x="9353550" y="4141788"/>
          <p14:tracePt t="64421" x="9305925" y="4154488"/>
          <p14:tracePt t="64427" x="9269413" y="4165600"/>
          <p14:tracePt t="64435" x="9232900" y="4178300"/>
          <p14:tracePt t="64442" x="9196388" y="4202113"/>
          <p14:tracePt t="64450" x="9159875" y="4202113"/>
          <p14:tracePt t="64457" x="9147175" y="4227513"/>
          <p14:tracePt t="64464" x="9110663" y="4251325"/>
          <p14:tracePt t="64471" x="9074150" y="4264025"/>
          <p14:tracePt t="64479" x="9061450" y="4275138"/>
          <p14:tracePt t="64486" x="9050338" y="4287838"/>
          <p14:tracePt t="64493" x="9024938" y="4300538"/>
          <p14:tracePt t="64501" x="9024938" y="4311650"/>
          <p14:tracePt t="64507" x="9013825" y="4324350"/>
          <p14:tracePt t="64514" x="9001125" y="4337050"/>
          <p14:tracePt t="64522" x="8988425" y="4348163"/>
          <p14:tracePt t="64530" x="8977313" y="4373563"/>
          <p14:tracePt t="64537" x="8964613" y="4384675"/>
          <p14:tracePt t="64544" x="8951913" y="4410075"/>
          <p14:tracePt t="64552" x="8951913" y="4433888"/>
          <p14:tracePt t="64559" x="8951913" y="4446588"/>
          <p14:tracePt t="64566" x="8951913" y="4470400"/>
          <p14:tracePt t="64574" x="8951913" y="4483100"/>
          <p14:tracePt t="64581" x="8951913" y="4506913"/>
          <p14:tracePt t="64596" x="8951913" y="4519613"/>
          <p14:tracePt t="64604" x="8964613" y="4543425"/>
          <p14:tracePt t="64611" x="8988425" y="4556125"/>
          <p14:tracePt t="64618" x="9001125" y="4579938"/>
          <p14:tracePt t="64624" x="9024938" y="4592638"/>
          <p14:tracePt t="64632" x="9050338" y="4616450"/>
          <p14:tracePt t="64640" x="9074150" y="4640263"/>
          <p14:tracePt t="64647" x="9097963" y="4665663"/>
          <p14:tracePt t="64654" x="9147175" y="4689475"/>
          <p14:tracePt t="64661" x="9196388" y="4714875"/>
          <p14:tracePt t="64669" x="9244013" y="4725988"/>
          <p14:tracePt t="64676" x="9280525" y="4751388"/>
          <p14:tracePt t="64683" x="9366250" y="4775200"/>
          <p14:tracePt t="64690" x="9451975" y="4799013"/>
          <p14:tracePt t="64699" x="9561513" y="4811713"/>
          <p14:tracePt t="64706" x="9658350" y="4824413"/>
          <p14:tracePt t="64713" x="9767888" y="4835525"/>
          <p14:tracePt t="64721" x="9866313" y="4835525"/>
          <p14:tracePt t="64727" x="9939338" y="4835525"/>
          <p14:tracePt t="64735" x="10072688" y="4835525"/>
          <p14:tracePt t="64742" x="10133013" y="4835525"/>
          <p14:tracePt t="64749" x="10255250" y="4835525"/>
          <p14:tracePt t="64757" x="10315575" y="4835525"/>
          <p14:tracePt t="64764" x="10388600" y="4835525"/>
          <p14:tracePt t="64771" x="10437813" y="4835525"/>
          <p14:tracePt t="64779" x="10510838" y="4835525"/>
          <p14:tracePt t="64786" x="10583863" y="4835525"/>
          <p14:tracePt t="64793" x="10645775" y="4835525"/>
          <p14:tracePt t="64801" x="10718800" y="4835525"/>
          <p14:tracePt t="64808" x="10766425" y="4824413"/>
          <p14:tracePt t="64816" x="10852150" y="4824413"/>
          <p14:tracePt t="64823" x="10901363" y="4824413"/>
          <p14:tracePt t="64831" x="10948988" y="4824413"/>
          <p14:tracePt t="64838" x="11010900" y="4811713"/>
          <p14:tracePt t="64845" x="11071225" y="4799013"/>
          <p14:tracePt t="64853" x="11133138" y="4787900"/>
          <p14:tracePt t="64860" x="11169650" y="4787900"/>
          <p14:tracePt t="64866" x="11206163" y="4775200"/>
          <p14:tracePt t="64874" x="11229975" y="4762500"/>
          <p14:tracePt t="64881" x="11253788" y="4762500"/>
          <p14:tracePt t="64889" x="11266488" y="4762500"/>
          <p14:tracePt t="64896" x="11279188" y="4751388"/>
          <p14:tracePt t="64904" x="11290300" y="4738688"/>
          <p14:tracePt t="64911" x="11303000" y="4738688"/>
          <p14:tracePt t="64918" x="11303000" y="4725988"/>
          <p14:tracePt t="64925" x="11326813" y="4714875"/>
          <p14:tracePt t="64933" x="11339513" y="4689475"/>
          <p14:tracePt t="64940" x="11352213" y="4665663"/>
          <p14:tracePt t="64947" x="11376025" y="4652963"/>
          <p14:tracePt t="64954" x="11376025" y="4629150"/>
          <p14:tracePt t="64961" x="11388725" y="4603750"/>
          <p14:tracePt t="64970" x="11388725" y="4592638"/>
          <p14:tracePt t="64976" x="11399838" y="4567238"/>
          <p14:tracePt t="64983" x="11399838" y="4530725"/>
          <p14:tracePt t="64991" x="11399838" y="4506913"/>
          <p14:tracePt t="64998" x="11399838" y="4483100"/>
          <p14:tracePt t="65005" x="11399838" y="4457700"/>
          <p14:tracePt t="65013" x="11399838" y="4446588"/>
          <p14:tracePt t="65021" x="11399838" y="4421188"/>
          <p14:tracePt t="65028" x="11399838" y="4397375"/>
          <p14:tracePt t="65035" x="11399838" y="4384675"/>
          <p14:tracePt t="65043" x="11399838" y="4373563"/>
          <p14:tracePt t="65050" x="11399838" y="4348163"/>
          <p14:tracePt t="65057" x="11399838" y="4337050"/>
          <p14:tracePt t="65064" x="11388725" y="4324350"/>
          <p14:tracePt t="65071" x="11388725" y="4287838"/>
          <p14:tracePt t="65088" x="11363325" y="4264025"/>
          <p14:tracePt t="65094" x="11339513" y="4251325"/>
          <p14:tracePt t="65101" x="11315700" y="4227513"/>
          <p14:tracePt t="65108" x="11279188" y="4214813"/>
          <p14:tracePt t="65115" x="11206163" y="4191000"/>
          <p14:tracePt t="65122" x="11144250" y="4165600"/>
          <p14:tracePt t="65130" x="11083925" y="4154488"/>
          <p14:tracePt t="65138" x="10961688" y="4129088"/>
          <p14:tracePt t="65144" x="10839450" y="4117975"/>
          <p14:tracePt t="65152" x="10718800" y="4105275"/>
          <p14:tracePt t="65159" x="10609263" y="4105275"/>
          <p14:tracePt t="65167" x="10474325" y="4105275"/>
          <p14:tracePt t="65174" x="10304463" y="4105275"/>
          <p14:tracePt t="65181" x="10158413" y="4105275"/>
          <p14:tracePt t="65188" x="10036175" y="4105275"/>
          <p14:tracePt t="65196" x="9926638" y="4105275"/>
          <p14:tracePt t="65204" x="9780588" y="4105275"/>
          <p14:tracePt t="65210" x="9683750" y="4105275"/>
          <p14:tracePt t="65218" x="9561513" y="4117975"/>
          <p14:tracePt t="65224" x="9488488" y="4129088"/>
          <p14:tracePt t="65232" x="9378950" y="4154488"/>
          <p14:tracePt t="65239" x="9329738" y="4165600"/>
          <p14:tracePt t="65247" x="9293225" y="4191000"/>
          <p14:tracePt t="65254" x="9256713" y="4191000"/>
          <p14:tracePt t="65262" x="9220200" y="4227513"/>
          <p14:tracePt t="65270" x="9207500" y="4238625"/>
          <p14:tracePt t="65276" x="9170988" y="4275138"/>
          <p14:tracePt t="65284" x="9147175" y="4300538"/>
          <p14:tracePt t="65291" x="9123363" y="4324350"/>
          <p14:tracePt t="65298" x="9086850" y="4373563"/>
          <p14:tracePt t="65306" x="9086850" y="4384675"/>
          <p14:tracePt t="65313" x="9061450" y="4410075"/>
          <p14:tracePt t="65321" x="9061450" y="4433888"/>
          <p14:tracePt t="65328" x="9050338" y="4446588"/>
          <p14:tracePt t="65335" x="9050338" y="4457700"/>
          <p14:tracePt t="65342" x="9050338" y="4483100"/>
          <p14:tracePt t="65349" x="9050338" y="4519613"/>
          <p14:tracePt t="65357" x="9050338" y="4543425"/>
          <p14:tracePt t="65364" x="9050338" y="4567238"/>
          <p14:tracePt t="65371" x="9050338" y="4579938"/>
          <p14:tracePt t="65379" x="9050338" y="4603750"/>
          <p14:tracePt t="65386" x="9050338" y="4616450"/>
          <p14:tracePt t="65393" x="9050338" y="4640263"/>
          <p14:tracePt t="65401" x="9050338" y="4665663"/>
          <p14:tracePt t="65409" x="9050338" y="4678363"/>
          <p14:tracePt t="65415" x="9061450" y="4714875"/>
          <p14:tracePt t="65424" x="9074150" y="4738688"/>
          <p14:tracePt t="65431" x="9097963" y="4762500"/>
          <p14:tracePt t="65438" x="9110663" y="4775200"/>
          <p14:tracePt t="65445" x="9147175" y="4811713"/>
          <p14:tracePt t="65453" x="9170988" y="4824413"/>
          <p14:tracePt t="65459" x="9207500" y="4848225"/>
          <p14:tracePt t="65466" x="9244013" y="4860925"/>
          <p14:tracePt t="65474" x="9269413" y="4884738"/>
          <p14:tracePt t="65481" x="9329738" y="4897438"/>
          <p14:tracePt t="65489" x="9390063" y="4921250"/>
          <p14:tracePt t="65496" x="9463088" y="4945063"/>
          <p14:tracePt t="65504" x="9548813" y="4957763"/>
          <p14:tracePt t="65511" x="9621838" y="4970463"/>
          <p14:tracePt t="65518" x="9707563" y="4981575"/>
          <p14:tracePt t="65525" x="9756775" y="4981575"/>
          <p14:tracePt t="65533" x="9817100" y="4981575"/>
          <p14:tracePt t="65540" x="9902825" y="4994275"/>
          <p14:tracePt t="65547" x="9999663" y="5006975"/>
          <p14:tracePt t="65555" x="10085388" y="5006975"/>
          <p14:tracePt t="65562" x="10182225" y="5006975"/>
          <p14:tracePt t="65570" x="10267950" y="5006975"/>
          <p14:tracePt t="65577" x="10364788" y="5006975"/>
          <p14:tracePt t="65583" x="10450513" y="4994275"/>
          <p14:tracePt t="65590" x="10547350" y="4981575"/>
          <p14:tracePt t="65598" x="10620375" y="4981575"/>
          <p14:tracePt t="65606" x="10669588" y="4970463"/>
          <p14:tracePt t="65613" x="10718800" y="4957763"/>
          <p14:tracePt t="65621" x="10755313" y="4945063"/>
          <p14:tracePt t="65628" x="10791825" y="4933950"/>
          <p14:tracePt t="65635" x="10839450" y="4921250"/>
          <p14:tracePt t="65642" x="10875963" y="4897438"/>
          <p14:tracePt t="65650" x="10912475" y="4884738"/>
          <p14:tracePt t="65657" x="10961688" y="4860925"/>
          <p14:tracePt t="65664" x="11034713" y="4824413"/>
          <p14:tracePt t="65671" x="11071225" y="4799013"/>
          <p14:tracePt t="65679" x="11107738" y="4762500"/>
          <p14:tracePt t="65686" x="11156950" y="4751388"/>
          <p14:tracePt t="65694" x="11193463" y="4714875"/>
          <p14:tracePt t="65700" x="11242675" y="4689475"/>
          <p14:tracePt t="65708" x="11266488" y="4665663"/>
          <p14:tracePt t="65715" x="11290300" y="4652963"/>
          <p14:tracePt t="65723" x="11303000" y="4640263"/>
          <p14:tracePt t="65731" x="11303000" y="4629150"/>
          <p14:tracePt t="65738" x="11315700" y="4629150"/>
          <p14:tracePt t="65745" x="11326813" y="4629150"/>
          <p14:tracePt t="65759" x="11326813" y="4616450"/>
          <p14:tracePt t="65767" x="11339513" y="4616450"/>
          <p14:tracePt t="65774" x="11352213" y="4616450"/>
          <p14:tracePt t="65788" x="11352213" y="4603750"/>
          <p14:tracePt t="65796" x="11363325" y="4603750"/>
          <p14:tracePt t="65803" x="11363325" y="4592638"/>
          <p14:tracePt t="65811" x="11363325" y="4579938"/>
          <p14:tracePt t="65817" x="11376025" y="4567238"/>
          <p14:tracePt t="65833" x="11388725" y="4543425"/>
          <p14:tracePt t="65848" x="11388725" y="4530725"/>
          <p14:tracePt t="65854" x="11388725" y="4519613"/>
          <p14:tracePt t="65863" x="11388725" y="4506913"/>
          <p14:tracePt t="65870" x="11388725" y="4494213"/>
          <p14:tracePt t="65891" x="11388725" y="4483100"/>
          <p14:tracePt t="65905" x="11388725" y="4470400"/>
          <p14:tracePt t="65913" x="11376025" y="4470400"/>
          <p14:tracePt t="65922" x="11363325" y="4457700"/>
          <p14:tracePt t="65928" x="11352213" y="4457700"/>
          <p14:tracePt t="65934" x="11339513" y="4457700"/>
          <p14:tracePt t="65942" x="11315700" y="4457700"/>
          <p14:tracePt t="65950" x="11303000" y="4446588"/>
          <p14:tracePt t="65957" x="11290300" y="4446588"/>
          <p14:tracePt t="65965" x="11266488" y="4446588"/>
          <p14:tracePt t="70860" x="11253788" y="4446588"/>
          <p14:tracePt t="70868" x="11229975" y="4446588"/>
          <p14:tracePt t="70876" x="11206163" y="4446588"/>
          <p14:tracePt t="70883" x="11169650" y="4446588"/>
          <p14:tracePt t="70890" x="11144250" y="4446588"/>
          <p14:tracePt t="70898" x="11083925" y="4433888"/>
          <p14:tracePt t="70905" x="11010900" y="4433888"/>
          <p14:tracePt t="70912" x="10948988" y="4433888"/>
          <p14:tracePt t="70920" x="10864850" y="4433888"/>
          <p14:tracePt t="70927" x="10742613" y="4433888"/>
          <p14:tracePt t="70933" x="10609263" y="4421188"/>
          <p14:tracePt t="70941" x="10450513" y="4421188"/>
          <p14:tracePt t="70949" x="10255250" y="4421188"/>
          <p14:tracePt t="70956" x="10121900" y="4410075"/>
          <p14:tracePt t="70964" x="9926638" y="4410075"/>
          <p14:tracePt t="70970" x="9658350" y="4410075"/>
          <p14:tracePt t="70978" x="9390063" y="4410075"/>
          <p14:tracePt t="70986" x="9232900" y="4410075"/>
          <p14:tracePt t="70993" x="9001125" y="4410075"/>
          <p14:tracePt t="71000" x="8732838" y="4410075"/>
          <p14:tracePt t="71007" x="8550275" y="4421188"/>
          <p14:tracePt t="71015" x="8391525" y="4457700"/>
          <p14:tracePt t="71022" x="8245475" y="4483100"/>
          <p14:tracePt t="71029" x="8123238" y="4506913"/>
          <p14:tracePt t="71036" x="8062913" y="4519613"/>
          <p14:tracePt t="71044" x="7977188" y="4543425"/>
          <p14:tracePt t="71278" x="7953375" y="4543425"/>
          <p14:tracePt t="71286" x="7940675" y="4543425"/>
          <p14:tracePt t="71292" x="7916863" y="4543425"/>
          <p14:tracePt t="71299" x="7880350" y="4543425"/>
          <p14:tracePt t="71307" x="7843838" y="4543425"/>
          <p14:tracePt t="71314" x="7770813" y="4543425"/>
          <p14:tracePt t="71322" x="7710488" y="4530725"/>
          <p14:tracePt t="71330" x="7637463" y="4519613"/>
          <p14:tracePt t="71337" x="7588250" y="4519613"/>
          <p14:tracePt t="71343" x="7526338" y="4519613"/>
          <p14:tracePt t="71352" x="7380288" y="4506913"/>
          <p14:tracePt t="71359" x="7283450" y="4506913"/>
          <p14:tracePt t="71366" x="7186613" y="4506913"/>
          <p14:tracePt t="71374" x="7113588" y="4506913"/>
          <p14:tracePt t="71380" x="7051675" y="4506913"/>
          <p14:tracePt t="71388" x="6978650" y="4506913"/>
          <p14:tracePt t="71395" x="6931025" y="4506913"/>
          <p14:tracePt t="71403" x="6881813" y="4506913"/>
          <p14:tracePt t="71410" x="6845300" y="4519613"/>
          <p14:tracePt t="71417" x="6808788" y="4543425"/>
          <p14:tracePt t="71424" x="6759575" y="4543425"/>
          <p14:tracePt t="71432" x="6735763" y="4567238"/>
          <p14:tracePt t="71439" x="6723063" y="4567238"/>
          <p14:tracePt t="71446" x="6699250" y="4579938"/>
          <p14:tracePt t="71454" x="6699250" y="4592638"/>
          <p14:tracePt t="71461" x="6686550" y="4592638"/>
          <p14:tracePt t="71468" x="6686550" y="4603750"/>
          <p14:tracePt t="71475" x="6673850" y="4616450"/>
          <p14:tracePt t="71483" x="6673850" y="4629150"/>
          <p14:tracePt t="71490" x="6662738" y="4629150"/>
          <p14:tracePt t="71498" x="6662738" y="4640263"/>
          <p14:tracePt t="71505" x="6650038" y="4640263"/>
          <p14:tracePt t="71520" x="6650038" y="4652963"/>
          <p14:tracePt t="71527" x="6650038" y="4665663"/>
          <p14:tracePt t="71557" x="6650038" y="4678363"/>
          <p14:tracePt t="71615" x="6650038" y="4689475"/>
          <p14:tracePt t="71652" x="6650038" y="4702175"/>
          <p14:tracePt t="71666" x="6637338" y="4714875"/>
          <p14:tracePt t="71695" x="6637338" y="4725988"/>
          <p14:tracePt t="71724" x="6637338" y="4738688"/>
          <p14:tracePt t="71739" x="6637338" y="4751388"/>
          <p14:tracePt t="71754" x="6637338" y="4762500"/>
          <p14:tracePt t="71761" x="6650038" y="4775200"/>
          <p14:tracePt t="71775" x="6662738" y="4787900"/>
          <p14:tracePt t="71784" x="6699250" y="4799013"/>
          <p14:tracePt t="71791" x="6710363" y="4811713"/>
          <p14:tracePt t="71797" x="6735763" y="4824413"/>
          <p14:tracePt t="71804" x="6772275" y="4835525"/>
          <p14:tracePt t="71813" x="6808788" y="4835525"/>
          <p14:tracePt t="71821" x="6845300" y="4848225"/>
          <p14:tracePt t="71826" x="6869113" y="4848225"/>
          <p14:tracePt t="72127" x="6858000" y="4848225"/>
          <p14:tracePt t="72135" x="6845300" y="4848225"/>
          <p14:tracePt t="72141" x="6832600" y="4848225"/>
          <p14:tracePt t="72149" x="6821488" y="4848225"/>
          <p14:tracePt t="72156" x="6808788" y="4848225"/>
          <p14:tracePt t="72164" x="6783388" y="4848225"/>
          <p14:tracePt t="72171" x="6772275" y="4848225"/>
          <p14:tracePt t="72178" x="6746875" y="4848225"/>
          <p14:tracePt t="72186" x="6735763" y="4848225"/>
          <p14:tracePt t="72193" x="6699250" y="4848225"/>
          <p14:tracePt t="72201" x="6686550" y="4848225"/>
          <p14:tracePt t="72215" x="6662738" y="4848225"/>
          <p14:tracePt t="72223" x="6637338" y="4848225"/>
          <p14:tracePt t="72237" x="6626225" y="4848225"/>
          <p14:tracePt t="72244" x="6613525" y="4848225"/>
          <p14:tracePt t="72252" x="6600825" y="4848225"/>
          <p14:tracePt t="72273" x="6589713" y="4848225"/>
          <p14:tracePt t="72288" x="6577013" y="4848225"/>
          <p14:tracePt t="72304" x="6564313" y="4860925"/>
          <p14:tracePt t="72318" x="6553200" y="4860925"/>
          <p14:tracePt t="72405" x="6553200" y="4872038"/>
          <p14:tracePt t="73401" x="6553200" y="4884738"/>
          <p14:tracePt t="73408" x="6553200" y="4897438"/>
          <p14:tracePt t="73423" x="6564313" y="4908550"/>
          <p14:tracePt t="73430" x="6589713" y="4933950"/>
          <p14:tracePt t="73437" x="6637338" y="4957763"/>
          <p14:tracePt t="73445" x="6686550" y="4981575"/>
          <p14:tracePt t="73451" x="6735763" y="5018088"/>
          <p14:tracePt t="73459" x="6808788" y="5054600"/>
          <p14:tracePt t="73467" x="6869113" y="5080000"/>
          <p14:tracePt t="73475" x="6978650" y="5116513"/>
          <p14:tracePt t="73482" x="7064375" y="5140325"/>
          <p14:tracePt t="73489" x="7150100" y="5164138"/>
          <p14:tracePt t="73496" x="7223125" y="5176838"/>
          <p14:tracePt t="73504" x="7296150" y="5189538"/>
          <p14:tracePt t="73510" x="7332663" y="5189538"/>
          <p14:tracePt t="73518" x="7369175" y="5200650"/>
          <p14:tracePt t="73724" x="7380288" y="5200650"/>
          <p14:tracePt t="73731" x="7405688" y="5200650"/>
          <p14:tracePt t="73738" x="7466013" y="5200650"/>
          <p14:tracePt t="73745" x="7575550" y="5200650"/>
          <p14:tracePt t="73753" x="7697788" y="5200650"/>
          <p14:tracePt t="73760" x="7916863" y="5200650"/>
          <p14:tracePt t="73767" x="8380413" y="5200650"/>
          <p14:tracePt t="73775" x="8842375" y="5189538"/>
          <p14:tracePt t="73782" x="9451975" y="5164138"/>
          <p14:tracePt t="73789" x="9913938" y="5164138"/>
          <p14:tracePt t="73796" x="10340975" y="5140325"/>
          <p14:tracePt t="73803" x="10802938" y="5140325"/>
          <p14:tracePt t="73810" x="11242675" y="5140325"/>
          <p14:tracePt t="73817" x="11545888" y="5127625"/>
          <p14:tracePt t="73825" x="11887200" y="5103813"/>
          <p14:tracePt t="73833" x="12058650" y="5091113"/>
          <p14:tracePt t="74038" x="11899900" y="4629150"/>
          <p14:tracePt t="74045" x="11691938" y="4592638"/>
          <p14:tracePt t="74052" x="11472863" y="4556125"/>
          <p14:tracePt t="74059" x="11206163" y="4556125"/>
          <p14:tracePt t="74067" x="10925175" y="4567238"/>
          <p14:tracePt t="74075" x="10766425" y="4592638"/>
          <p14:tracePt t="74092" x="10450513" y="4629150"/>
          <p14:tracePt t="74096" x="10242550" y="4678363"/>
          <p14:tracePt t="74104" x="10096500" y="4738688"/>
          <p14:tracePt t="74110" x="9950450" y="4762500"/>
          <p14:tracePt t="74118" x="9840913" y="4787900"/>
          <p14:tracePt t="74125" x="9756775" y="4824413"/>
          <p14:tracePt t="74133" x="9694863" y="4835525"/>
          <p14:tracePt t="74141" x="9621838" y="4860925"/>
          <p14:tracePt t="74147" x="9561513" y="4884738"/>
          <p14:tracePt t="74154" x="9536113" y="4884738"/>
          <p14:tracePt t="74161" x="9512300" y="4897438"/>
          <p14:tracePt t="74169" x="9488488" y="4908550"/>
          <p14:tracePt t="74177" x="9463088" y="4908550"/>
          <p14:tracePt t="74184" x="9451975" y="4921250"/>
          <p14:tracePt t="74199" x="9439275" y="4933950"/>
          <p14:tracePt t="74206" x="9426575" y="4933950"/>
          <p14:tracePt t="74214" x="9426575" y="4945063"/>
          <p14:tracePt t="74228" x="9426575" y="4970463"/>
          <p14:tracePt t="74236" x="9426575" y="4981575"/>
          <p14:tracePt t="74243" x="9426575" y="4994275"/>
          <p14:tracePt t="74250" x="9426575" y="5006975"/>
          <p14:tracePt t="74258" x="9426575" y="5018088"/>
          <p14:tracePt t="74264" x="9426575" y="5030788"/>
          <p14:tracePt t="74271" x="9439275" y="5043488"/>
          <p14:tracePt t="74278" x="9463088" y="5054600"/>
          <p14:tracePt t="74286" x="9488488" y="5080000"/>
          <p14:tracePt t="74294" x="9525000" y="5091113"/>
          <p14:tracePt t="74302" x="9585325" y="5116513"/>
          <p14:tracePt t="74309" x="9634538" y="5127625"/>
          <p14:tracePt t="74316" x="9707563" y="5153025"/>
          <p14:tracePt t="74324" x="9804400" y="5176838"/>
          <p14:tracePt t="74331" x="9902825" y="5200650"/>
          <p14:tracePt t="74338" x="10036175" y="5226050"/>
          <p14:tracePt t="74345" x="10133013" y="5237163"/>
          <p14:tracePt t="74353" x="10255250" y="5249863"/>
          <p14:tracePt t="74360" x="10328275" y="5249863"/>
          <p14:tracePt t="74367" x="10474325" y="5249863"/>
          <p14:tracePt t="74375" x="10572750" y="5249863"/>
          <p14:tracePt t="74381" x="10706100" y="5249863"/>
          <p14:tracePt t="74388" x="10828338" y="5249863"/>
          <p14:tracePt t="74396" x="10948988" y="5226050"/>
          <p14:tracePt t="74403" x="11034713" y="5200650"/>
          <p14:tracePt t="74411" x="11144250" y="5176838"/>
          <p14:tracePt t="74418" x="11229975" y="5153025"/>
          <p14:tracePt t="74425" x="11303000" y="5116513"/>
          <p14:tracePt t="74434" x="11339513" y="5103813"/>
          <p14:tracePt t="74441" x="11352213" y="5080000"/>
          <p14:tracePt t="74447" x="11388725" y="5054600"/>
          <p14:tracePt t="74455" x="11412538" y="4994275"/>
          <p14:tracePt t="74462" x="11436350" y="4921250"/>
          <p14:tracePt t="74470" x="11449050" y="4848225"/>
          <p14:tracePt t="74476" x="11449050" y="4811713"/>
          <p14:tracePt t="74484" x="11449050" y="4725988"/>
          <p14:tracePt t="74492" x="11449050" y="4678363"/>
          <p14:tracePt t="74499" x="11412538" y="4592638"/>
          <p14:tracePt t="74505" x="11388725" y="4519613"/>
          <p14:tracePt t="74513" x="11339513" y="4433888"/>
          <p14:tracePt t="74521" x="11326813" y="4397375"/>
          <p14:tracePt t="74528" x="11290300" y="4348163"/>
          <p14:tracePt t="74536" x="11253788" y="4287838"/>
          <p14:tracePt t="74542" x="11229975" y="4251325"/>
          <p14:tracePt t="74550" x="11193463" y="4214813"/>
          <p14:tracePt t="74558" x="11156950" y="4165600"/>
          <p14:tracePt t="74565" x="11133138" y="4129088"/>
          <p14:tracePt t="74572" x="11083925" y="4081463"/>
          <p14:tracePt t="74579" x="11058525" y="4056063"/>
          <p14:tracePt t="74587" x="11010900" y="4019550"/>
          <p14:tracePt t="74594" x="10948988" y="3983038"/>
          <p14:tracePt t="74601" x="10888663" y="3959225"/>
          <p14:tracePt t="74609" x="10815638" y="3922713"/>
          <p14:tracePt t="74616" x="10729913" y="3897313"/>
          <p14:tracePt t="74622" x="10645775" y="3886200"/>
          <p14:tracePt t="74630" x="10510838" y="3873500"/>
          <p14:tracePt t="74638" x="10414000" y="3873500"/>
          <p14:tracePt t="74645" x="10340975" y="3873500"/>
          <p14:tracePt t="74653" x="10206038" y="3873500"/>
          <p14:tracePt t="74660" x="10121900" y="3897313"/>
          <p14:tracePt t="74667" x="9999663" y="3946525"/>
          <p14:tracePt t="74675" x="9902825" y="3983038"/>
          <p14:tracePt t="74682" x="9829800" y="4019550"/>
          <p14:tracePt t="74690" x="9767888" y="4032250"/>
          <p14:tracePt t="74696" x="9731375" y="4081463"/>
          <p14:tracePt t="74703" x="9694863" y="4105275"/>
          <p14:tracePt t="74710" x="9645650" y="4129088"/>
          <p14:tracePt t="74719" x="9621838" y="4154488"/>
          <p14:tracePt t="74726" x="9598025" y="4165600"/>
          <p14:tracePt t="74733" x="9585325" y="4178300"/>
          <p14:tracePt t="74739" x="9572625" y="4191000"/>
          <p14:tracePt t="74747" x="9561513" y="4214813"/>
          <p14:tracePt t="74756" x="9548813" y="4227513"/>
          <p14:tracePt t="74762" x="9548813" y="4238625"/>
          <p14:tracePt t="74770" x="9548813" y="4264025"/>
          <p14:tracePt t="74777" x="9548813" y="4275138"/>
          <p14:tracePt t="74785" x="9548813" y="4300538"/>
          <p14:tracePt t="74792" x="9548813" y="4324350"/>
          <p14:tracePt t="74799" x="9548813" y="4337050"/>
          <p14:tracePt t="74806" x="9548813" y="4373563"/>
          <p14:tracePt t="74814" x="9548813" y="4384675"/>
          <p14:tracePt t="74821" x="9548813" y="4397375"/>
          <p14:tracePt t="74828" x="9561513" y="4410075"/>
          <p14:tracePt t="74836" x="9585325" y="4446588"/>
          <p14:tracePt t="74843" x="9598025" y="4470400"/>
          <p14:tracePt t="74850" x="9634538" y="4506913"/>
          <p14:tracePt t="74857" x="9658350" y="4543425"/>
          <p14:tracePt t="74864" x="9707563" y="4567238"/>
          <p14:tracePt t="74873" x="9756775" y="4616450"/>
          <p14:tracePt t="74879" x="9817100" y="4665663"/>
          <p14:tracePt t="74887" x="9890125" y="4714875"/>
          <p14:tracePt t="74894" x="9999663" y="4775200"/>
          <p14:tracePt t="74902" x="10085388" y="4824413"/>
          <p14:tracePt t="74909" x="10182225" y="4872038"/>
          <p14:tracePt t="74916" x="10304463" y="4908550"/>
          <p14:tracePt t="74924" x="10388600" y="4945063"/>
          <p14:tracePt t="74931" x="10474325" y="4970463"/>
          <p14:tracePt t="74938" x="10645775" y="5006975"/>
          <p14:tracePt t="74945" x="10766425" y="5018088"/>
          <p14:tracePt t="74953" x="10937875" y="5018088"/>
          <p14:tracePt t="74960" x="11047413" y="5018088"/>
          <p14:tracePt t="74966" x="11156950" y="5018088"/>
          <p14:tracePt t="74974" x="11326813" y="5018088"/>
          <p14:tracePt t="74981" x="11449050" y="5018088"/>
          <p14:tracePt t="74990" x="11558588" y="4994275"/>
          <p14:tracePt t="74996" x="11644313" y="4970463"/>
          <p14:tracePt t="75004" x="11741150" y="4933950"/>
          <p14:tracePt t="75011" x="11814175" y="4908550"/>
          <p14:tracePt t="75018" x="11912600" y="4860925"/>
          <p14:tracePt t="75026" x="11972925" y="4835525"/>
          <p14:tracePt t="75034" x="12009438" y="4811713"/>
          <p14:tracePt t="75041" x="12033250" y="4799013"/>
          <p14:tracePt t="75048" x="12069763" y="4775200"/>
          <p14:tracePt t="75055" x="12095163" y="4751388"/>
          <p14:tracePt t="75062" x="12106275" y="4725988"/>
          <p14:tracePt t="75077" x="12142788" y="4665663"/>
          <p14:tracePt t="75083" x="12168188" y="4629150"/>
          <p14:tracePt t="75091" x="12179300" y="4603750"/>
          <p14:tracePt t="75098" x="12179300" y="4592638"/>
          <p14:tracePt t="75106" x="12179300" y="4567238"/>
          <p14:tracePt t="75121" x="12179300" y="4556125"/>
          <p14:tracePt t="75128" x="12179300" y="4543425"/>
          <p14:tracePt t="75136" x="12179300" y="4530725"/>
          <p14:tracePt t="75143" x="12179300" y="4519613"/>
          <p14:tracePt t="75150" x="12155488" y="4494213"/>
          <p14:tracePt t="75158" x="12142788" y="4483100"/>
          <p14:tracePt t="75165" x="12118975" y="4457700"/>
          <p14:tracePt t="75173" x="12106275" y="4433888"/>
          <p14:tracePt t="75179" x="12069763" y="4410075"/>
          <p14:tracePt t="75187" x="12045950" y="4397375"/>
          <p14:tracePt t="75194" x="12009438" y="4360863"/>
          <p14:tracePt t="75202" x="11972925" y="4348163"/>
          <p14:tracePt t="75208" x="11923713" y="4324350"/>
          <p14:tracePt t="75215" x="11814175" y="4287838"/>
          <p14:tracePt t="75224" x="11704638" y="4251325"/>
          <p14:tracePt t="75231" x="11607800" y="4227513"/>
          <p14:tracePt t="75238" x="11498263" y="4214813"/>
          <p14:tracePt t="75245" x="11363325" y="4178300"/>
          <p14:tracePt t="75252" x="11229975" y="4165600"/>
          <p14:tracePt t="75260" x="11047413" y="4165600"/>
          <p14:tracePt t="75268" x="10875963" y="4165600"/>
          <p14:tracePt t="75275" x="10693400" y="4165600"/>
          <p14:tracePt t="75282" x="10547350" y="4165600"/>
          <p14:tracePt t="75290" x="10426700" y="4191000"/>
          <p14:tracePt t="75297" x="10291763" y="4214813"/>
          <p14:tracePt t="75304" x="10121900" y="4227513"/>
          <p14:tracePt t="75311" x="10012363" y="4251325"/>
          <p14:tracePt t="75319" x="9913938" y="4275138"/>
          <p14:tracePt t="75325" x="9829800" y="4300538"/>
          <p14:tracePt t="75332" x="9731375" y="4348163"/>
          <p14:tracePt t="75341" x="9683750" y="4373563"/>
          <p14:tracePt t="75348" x="9658350" y="4397375"/>
          <p14:tracePt t="75355" x="9609138" y="4433888"/>
          <p14:tracePt t="75362" x="9548813" y="4470400"/>
          <p14:tracePt t="75370" x="9525000" y="4494213"/>
          <p14:tracePt t="75376" x="9499600" y="4519613"/>
          <p14:tracePt t="75384" x="9451975" y="4556125"/>
          <p14:tracePt t="75392" x="9439275" y="4567238"/>
          <p14:tracePt t="75399" x="9415463" y="4592638"/>
          <p14:tracePt t="75406" x="9402763" y="4603750"/>
          <p14:tracePt t="75414" x="9390063" y="4616450"/>
          <p14:tracePt t="75422" x="9378950" y="4629150"/>
          <p14:tracePt t="75428" x="9366250" y="4652963"/>
          <p14:tracePt t="75436" x="9366250" y="4665663"/>
          <p14:tracePt t="75442" x="9353550" y="4678363"/>
          <p14:tracePt t="75449" x="9342438" y="4714875"/>
          <p14:tracePt t="75458" x="9342438" y="4738688"/>
          <p14:tracePt t="75465" x="9342438" y="4751388"/>
          <p14:tracePt t="75473" x="9342438" y="4762500"/>
          <p14:tracePt t="75479" x="9342438" y="4787900"/>
          <p14:tracePt t="75487" x="9342438" y="4799013"/>
          <p14:tracePt t="75495" x="9342438" y="4811713"/>
          <p14:tracePt t="75502" x="9342438" y="4824413"/>
          <p14:tracePt t="75509" x="9353550" y="4835525"/>
          <p14:tracePt t="75516" x="9353550" y="4848225"/>
          <p14:tracePt t="75524" x="9378950" y="4872038"/>
          <p14:tracePt t="75531" x="9378950" y="4884738"/>
          <p14:tracePt t="75538" x="9402763" y="4897438"/>
          <p14:tracePt t="75545" x="9426575" y="4921250"/>
          <p14:tracePt t="75553" x="9439275" y="4933950"/>
          <p14:tracePt t="75559" x="9488488" y="4957763"/>
          <p14:tracePt t="75567" x="9525000" y="4981575"/>
          <p14:tracePt t="75575" x="9561513" y="4994275"/>
          <p14:tracePt t="75582" x="9585325" y="5006975"/>
          <p14:tracePt t="75589" x="9621838" y="5018088"/>
          <p14:tracePt t="75596" x="9658350" y="5030788"/>
          <p14:tracePt t="75605" x="9720263" y="5043488"/>
          <p14:tracePt t="75611" x="9780588" y="5043488"/>
          <p14:tracePt t="75619" x="9926638" y="5054600"/>
          <p14:tracePt t="75626" x="9999663" y="5054600"/>
          <p14:tracePt t="75634" x="10158413" y="5054600"/>
          <p14:tracePt t="75641" x="10267950" y="5054600"/>
          <p14:tracePt t="75648" x="10401300" y="5030788"/>
          <p14:tracePt t="75655" x="10536238" y="4994275"/>
          <p14:tracePt t="75662" x="10669588" y="4970463"/>
          <p14:tracePt t="75670" x="10791825" y="4933950"/>
          <p14:tracePt t="75676" x="10875963" y="4897438"/>
          <p14:tracePt t="75684" x="10961688" y="4872038"/>
          <p14:tracePt t="75693" x="11022013" y="4848225"/>
          <p14:tracePt t="75699" x="11047413" y="4835525"/>
          <p14:tracePt t="75706" x="11058525" y="4835525"/>
          <p14:tracePt t="76877" x="11047413" y="4824413"/>
          <p14:tracePt t="76884" x="11022013" y="4824413"/>
          <p14:tracePt t="76893" x="10998200" y="4824413"/>
          <p14:tracePt t="76900" x="10948988" y="4811713"/>
          <p14:tracePt t="76907" x="10901363" y="4799013"/>
          <p14:tracePt t="76914" x="10828338" y="4799013"/>
          <p14:tracePt t="76922" x="10779125" y="4787900"/>
          <p14:tracePt t="76928" x="10682288" y="4775200"/>
          <p14:tracePt t="76936" x="10536238" y="4751388"/>
          <p14:tracePt t="76943" x="10401300" y="4725988"/>
          <p14:tracePt t="76951" x="10291763" y="4714875"/>
          <p14:tracePt t="76958" x="10158413" y="4689475"/>
          <p14:tracePt t="76965" x="9950450" y="4678363"/>
          <p14:tracePt t="76973" x="9731375" y="4640263"/>
          <p14:tracePt t="76979" x="9585325" y="4629150"/>
          <p14:tracePt t="76986" x="9329738" y="4592638"/>
          <p14:tracePt t="76995" x="9134475" y="4592638"/>
          <p14:tracePt t="77002" x="8977313" y="4579938"/>
          <p14:tracePt t="77010" x="8805863" y="4579938"/>
          <p14:tracePt t="77017" x="8683625" y="4579938"/>
          <p14:tracePt t="77024" x="8550275" y="4579938"/>
          <p14:tracePt t="77031" x="8440738" y="4579938"/>
          <p14:tracePt t="77039" x="8307388" y="4579938"/>
          <p14:tracePt t="77046" x="8196263" y="4579938"/>
          <p14:tracePt t="77054" x="8062913" y="4579938"/>
          <p14:tracePt t="77060" x="7977188" y="4579938"/>
          <p14:tracePt t="77068" x="7916863" y="4592638"/>
          <p14:tracePt t="77077" x="7880350" y="4603750"/>
          <p14:tracePt t="77083" x="7843838" y="4603750"/>
          <p14:tracePt t="77090" x="7794625" y="4616450"/>
          <p14:tracePt t="77097" x="7734300" y="4629150"/>
          <p14:tracePt t="77103" x="7685088" y="4640263"/>
          <p14:tracePt t="77111" x="7648575" y="4640263"/>
          <p14:tracePt t="77119" x="7612063" y="4640263"/>
          <p14:tracePt t="77127" x="7588250" y="4640263"/>
          <p14:tracePt t="77134" x="7564438" y="4640263"/>
          <p14:tracePt t="77141" x="7539038" y="4640263"/>
          <p14:tracePt t="77148" x="7526338" y="4652963"/>
          <p14:tracePt t="77156" x="7515225" y="4652963"/>
          <p14:tracePt t="77163" x="7489825" y="4665663"/>
          <p14:tracePt t="77171" x="7466013" y="4678363"/>
          <p14:tracePt t="77177" x="7453313" y="4678363"/>
          <p14:tracePt t="77185" x="7429500" y="4678363"/>
          <p14:tracePt t="77193" x="7392988" y="4678363"/>
          <p14:tracePt t="77200" x="7356475" y="4678363"/>
          <p14:tracePt t="77207" x="7332663" y="4689475"/>
          <p14:tracePt t="77213" x="7307263" y="4689475"/>
          <p14:tracePt t="77221" x="7270750" y="4689475"/>
          <p14:tracePt t="77228" x="7246938" y="4689475"/>
          <p14:tracePt t="77236" x="7234238" y="4689475"/>
          <p14:tracePt t="77244" x="7210425" y="4689475"/>
          <p14:tracePt t="77258" x="7197725" y="4689475"/>
          <p14:tracePt t="77265" x="7186613" y="4702175"/>
          <p14:tracePt t="77279" x="7161213" y="4702175"/>
          <p14:tracePt t="77295" x="7150100" y="4702175"/>
          <p14:tracePt t="77310" x="7137400" y="4702175"/>
          <p14:tracePt t="77317" x="7124700" y="4714875"/>
          <p14:tracePt t="77330" x="7113588" y="4714875"/>
          <p14:tracePt t="77346" x="7100888" y="4714875"/>
          <p14:tracePt t="77354" x="7100888" y="4725988"/>
          <p14:tracePt t="77368" x="7088188" y="4725988"/>
          <p14:tracePt t="77383" x="7077075" y="4725988"/>
          <p14:tracePt t="77405" x="7064375" y="4738688"/>
          <p14:tracePt t="77420" x="7051675" y="4738688"/>
          <p14:tracePt t="77427" x="7051675" y="4751388"/>
          <p14:tracePt t="77434" x="7040563" y="4751388"/>
          <p14:tracePt t="77442" x="7027863" y="4751388"/>
          <p14:tracePt t="77455" x="7015163" y="4762500"/>
          <p14:tracePt t="77477" x="7004050" y="4762500"/>
          <p14:tracePt t="77493" x="6991350" y="4762500"/>
          <p14:tracePt t="77507" x="6991350" y="4775200"/>
          <p14:tracePt t="77514" x="6978650" y="4775200"/>
          <p14:tracePt t="77522" x="6967538" y="4775200"/>
          <p14:tracePt t="77749" x="6978650" y="4775200"/>
          <p14:tracePt t="77763" x="6991350" y="4775200"/>
          <p14:tracePt t="77771" x="7040563" y="4762500"/>
          <p14:tracePt t="77777" x="7051675" y="4762500"/>
          <p14:tracePt t="77786" x="7088188" y="4738688"/>
          <p14:tracePt t="77794" x="7113588" y="4725988"/>
          <p14:tracePt t="77800" x="7137400" y="4702175"/>
          <p14:tracePt t="77807" x="7173913" y="4678363"/>
          <p14:tracePt t="77814" x="7210425" y="4652963"/>
          <p14:tracePt t="77821" x="7270750" y="4616450"/>
          <p14:tracePt t="77828" x="7307263" y="4592638"/>
          <p14:tracePt t="77836" x="7356475" y="4579938"/>
          <p14:tracePt t="77844" x="7380288" y="4567238"/>
          <p14:tracePt t="77851" x="7416800" y="4556125"/>
          <p14:tracePt t="77859" x="7442200" y="4543425"/>
          <p14:tracePt t="77866" x="7478713" y="4530725"/>
          <p14:tracePt t="77873" x="7515225" y="4519613"/>
          <p14:tracePt t="77880" x="7551738" y="4506913"/>
          <p14:tracePt t="77888" x="7637463" y="4483100"/>
          <p14:tracePt t="77895" x="7697788" y="4483100"/>
          <p14:tracePt t="77903" x="7747000" y="4470400"/>
          <p14:tracePt t="77910" x="7807325" y="4446588"/>
          <p14:tracePt t="77917" x="7843838" y="4421188"/>
          <p14:tracePt t="77925" x="7880350" y="4410075"/>
          <p14:tracePt t="77931" x="7940675" y="4384675"/>
          <p14:tracePt t="77938" x="8013700" y="4348163"/>
          <p14:tracePt t="77946" x="8062913" y="4311650"/>
          <p14:tracePt t="77954" x="8135938" y="4275138"/>
          <p14:tracePt t="77960" x="8172450" y="4251325"/>
          <p14:tracePt t="77969" x="8232775" y="4238625"/>
          <p14:tracePt t="77975" x="8270875" y="4214813"/>
          <p14:tracePt t="77983" x="8318500" y="4178300"/>
          <p14:tracePt t="77991" x="8343900" y="4178300"/>
          <p14:tracePt t="77997" x="8380413" y="4154488"/>
          <p14:tracePt t="78005" x="8404225" y="4141788"/>
          <p14:tracePt t="78013" x="8440738" y="4129088"/>
          <p14:tracePt t="78020" x="8453438" y="4117975"/>
          <p14:tracePt t="78027" x="8464550" y="4117975"/>
          <p14:tracePt t="78034" x="8477250" y="4117975"/>
          <p14:tracePt t="78042" x="8489950" y="4117975"/>
          <p14:tracePt t="78048" x="8501063" y="4105275"/>
          <p14:tracePt t="78055" x="8501063" y="4092575"/>
          <p14:tracePt t="78063" x="8513763" y="4092575"/>
          <p14:tracePt t="78071" x="8526463" y="4092575"/>
          <p14:tracePt t="78077" x="8537575" y="4081463"/>
          <p14:tracePt t="78086" x="8562975" y="4068763"/>
          <p14:tracePt t="78094" x="8574088" y="4056063"/>
          <p14:tracePt t="78100" x="8586788" y="4043363"/>
          <p14:tracePt t="78107" x="8610600" y="4032250"/>
          <p14:tracePt t="78114" x="8636000" y="4019550"/>
          <p14:tracePt t="78122" x="8647113" y="4006850"/>
          <p14:tracePt t="78129" x="8672513" y="3995738"/>
          <p14:tracePt t="78136" x="8683625" y="3983038"/>
          <p14:tracePt t="78144" x="8696325" y="3983038"/>
          <p14:tracePt t="78151" x="8709025" y="3970338"/>
          <p14:tracePt t="78159" x="8720138" y="3970338"/>
          <p14:tracePt t="78172" x="8732838" y="3970338"/>
          <p14:tracePt t="78195" x="8745538" y="3959225"/>
          <p14:tracePt t="79015" x="8732838" y="3959225"/>
          <p14:tracePt t="79022" x="8709025" y="3970338"/>
          <p14:tracePt t="79029" x="8659813" y="3995738"/>
          <p14:tracePt t="79036" x="8610600" y="4019550"/>
          <p14:tracePt t="79045" x="8574088" y="4032250"/>
          <p14:tracePt t="79052" x="8513763" y="4056063"/>
          <p14:tracePt t="79059" x="8440738" y="4081463"/>
          <p14:tracePt t="79066" x="8380413" y="4105275"/>
          <p14:tracePt t="79072" x="8221663" y="4141788"/>
          <p14:tracePt t="79081" x="8123238" y="4178300"/>
          <p14:tracePt t="79094" x="8026400" y="4227513"/>
          <p14:tracePt t="79095" x="7904163" y="4264025"/>
          <p14:tracePt t="79103" x="7783513" y="4300538"/>
          <p14:tracePt t="79111" x="7697788" y="4324350"/>
          <p14:tracePt t="79117" x="7612063" y="4348163"/>
          <p14:tracePt t="79125" x="7515225" y="4373563"/>
          <p14:tracePt t="79132" x="7380288" y="4410075"/>
          <p14:tracePt t="79139" x="7246938" y="4457700"/>
          <p14:tracePt t="79146" x="7113588" y="4483100"/>
          <p14:tracePt t="79154" x="6978650" y="4519613"/>
          <p14:tracePt t="79161" x="6905625" y="4543425"/>
          <p14:tracePt t="79169" x="6845300" y="4579938"/>
          <p14:tracePt t="79176" x="6772275" y="4616450"/>
          <p14:tracePt t="79183" x="6699250" y="4652963"/>
          <p14:tracePt t="79190" x="6637338" y="4678363"/>
          <p14:tracePt t="79197" x="6600825" y="4689475"/>
          <p14:tracePt t="79205" x="6577013" y="4702175"/>
          <p14:tracePt t="79213" x="6553200" y="4725988"/>
          <p14:tracePt t="79224" x="6516688" y="4725988"/>
          <p14:tracePt t="79234" x="6454775" y="4751388"/>
          <p14:tracePt t="79242" x="6443663" y="4762500"/>
          <p14:tracePt t="79271" x="6430963" y="4762500"/>
          <p14:tracePt t="79374" x="6443663" y="4751388"/>
          <p14:tracePt t="79380" x="6467475" y="4738688"/>
          <p14:tracePt t="79389" x="6491288" y="4725988"/>
          <p14:tracePt t="79395" x="6516688" y="4714875"/>
          <p14:tracePt t="79403" x="6553200" y="4689475"/>
          <p14:tracePt t="79411" x="6600825" y="4665663"/>
          <p14:tracePt t="79418" x="6650038" y="4652963"/>
          <p14:tracePt t="79424" x="6699250" y="4616450"/>
          <p14:tracePt t="79431" x="6735763" y="4592638"/>
          <p14:tracePt t="79438" x="6796088" y="4556125"/>
          <p14:tracePt t="79446" x="6869113" y="4506913"/>
          <p14:tracePt t="79454" x="6954838" y="4470400"/>
          <p14:tracePt t="79461" x="7015163" y="4446588"/>
          <p14:tracePt t="79469" x="7077075" y="4410075"/>
          <p14:tracePt t="79476" x="7150100" y="4373563"/>
          <p14:tracePt t="79483" x="7210425" y="4348163"/>
          <p14:tracePt t="79491" x="7283450" y="4311650"/>
          <p14:tracePt t="79497" x="7307263" y="4287838"/>
          <p14:tracePt t="79505" x="7369175" y="4264025"/>
          <p14:tracePt t="79513" x="7416800" y="4238625"/>
          <p14:tracePt t="79520" x="7466013" y="4214813"/>
          <p14:tracePt t="79527" x="7502525" y="4191000"/>
          <p14:tracePt t="79534" x="7539038" y="4165600"/>
          <p14:tracePt t="79541" x="7575550" y="4141788"/>
          <p14:tracePt t="79548" x="7612063" y="4117975"/>
          <p14:tracePt t="79556" x="7637463" y="4092575"/>
          <p14:tracePt t="79563" x="7648575" y="4081463"/>
          <p14:tracePt t="79572" x="7673975" y="4081463"/>
          <p14:tracePt t="79578" x="7673975" y="4068763"/>
          <p14:tracePt t="79585" x="7685088" y="4056063"/>
          <p14:tracePt t="79594" x="7697788" y="4056063"/>
          <p14:tracePt t="79600" x="7710488" y="4043363"/>
          <p14:tracePt t="79614" x="7721600" y="4043363"/>
          <p14:tracePt t="79623" x="7721600" y="4032250"/>
          <p14:tracePt t="79644" x="7734300" y="4032250"/>
          <p14:tracePt t="79696" x="7734300" y="4056063"/>
          <p14:tracePt t="79703" x="7710488" y="4068763"/>
          <p14:tracePt t="79711" x="7685088" y="4092575"/>
          <p14:tracePt t="79718" x="7637463" y="4141788"/>
          <p14:tracePt t="79725" x="7575550" y="4191000"/>
          <p14:tracePt t="79732" x="7515225" y="4251325"/>
          <p14:tracePt t="79739" x="7416800" y="4360863"/>
          <p14:tracePt t="79746" x="7343775" y="4421188"/>
          <p14:tracePt t="79754" x="7246938" y="4494213"/>
          <p14:tracePt t="79761" x="7210425" y="4530725"/>
          <p14:tracePt t="79769" x="7150100" y="4567238"/>
          <p14:tracePt t="79776" x="7124700" y="4592638"/>
          <p14:tracePt t="79783" x="7088188" y="4616450"/>
          <p14:tracePt t="79790" x="7077075" y="4652963"/>
          <p14:tracePt t="79797" x="7040563" y="4678363"/>
          <p14:tracePt t="79805" x="7027863" y="4702175"/>
          <p14:tracePt t="79813" x="7015163" y="4714875"/>
          <p14:tracePt t="79820" x="7004050" y="4725988"/>
          <p14:tracePt t="79828" x="7004050" y="4738688"/>
          <p14:tracePt t="79835" x="7004050" y="4751388"/>
          <p14:tracePt t="79842" x="7004050" y="4762500"/>
          <p14:tracePt t="79856" x="7004050" y="4775200"/>
          <p14:tracePt t="79871" x="7004050" y="4787900"/>
          <p14:tracePt t="79878" x="7004050" y="4799013"/>
          <p14:tracePt t="79886" x="7015163" y="4811713"/>
          <p14:tracePt t="79893" x="7040563" y="4811713"/>
          <p14:tracePt t="79901" x="7051675" y="4824413"/>
          <p14:tracePt t="79907" x="7077075" y="4835525"/>
          <p14:tracePt t="79921" x="7088188" y="4848225"/>
          <p14:tracePt t="79930" x="7113588" y="4860925"/>
          <p14:tracePt t="79945" x="7124700" y="4860925"/>
          <p14:tracePt t="79966" x="7137400" y="4860925"/>
          <p14:tracePt t="80025" x="7124700" y="4860925"/>
          <p14:tracePt t="80032" x="7100888" y="4860925"/>
          <p14:tracePt t="80039" x="7088188" y="4860925"/>
          <p14:tracePt t="80046" x="7077075" y="4860925"/>
          <p14:tracePt t="80053" x="7051675" y="4860925"/>
          <p14:tracePt t="80061" x="7040563" y="4848225"/>
          <p14:tracePt t="80069" x="7027863" y="4848225"/>
          <p14:tracePt t="80076" x="7027863" y="4835525"/>
          <p14:tracePt t="80083" x="7015163" y="4824413"/>
          <p14:tracePt t="80095" x="7004050" y="4799013"/>
          <p14:tracePt t="80097" x="7004050" y="4762500"/>
          <p14:tracePt t="80106" x="6991350" y="4725988"/>
          <p14:tracePt t="80113" x="6978650" y="4689475"/>
          <p14:tracePt t="80120" x="6967538" y="4592638"/>
          <p14:tracePt t="80128" x="6967538" y="4506913"/>
          <p14:tracePt t="80135" x="6967538" y="4410075"/>
          <p14:tracePt t="80142" x="6967538" y="4337050"/>
          <p14:tracePt t="80149" x="6967538" y="4238625"/>
          <p14:tracePt t="80156" x="6967538" y="4165600"/>
          <p14:tracePt t="80164" x="6954838" y="4081463"/>
          <p14:tracePt t="80170" x="6954838" y="4043363"/>
          <p14:tracePt t="80178" x="6954838" y="4019550"/>
          <p14:tracePt t="80186" x="6942138" y="4006850"/>
          <p14:tracePt t="80194" x="6942138" y="3983038"/>
          <p14:tracePt t="80214" x="6942138" y="3970338"/>
          <p14:tracePt t="80266" x="6942138" y="3983038"/>
          <p14:tracePt t="80274" x="6942138" y="3995738"/>
          <p14:tracePt t="80281" x="6954838" y="4006850"/>
          <p14:tracePt t="80287" x="6967538" y="4043363"/>
          <p14:tracePt t="80295" x="6991350" y="4081463"/>
          <p14:tracePt t="80302" x="7015163" y="4129088"/>
          <p14:tracePt t="80310" x="7040563" y="4178300"/>
          <p14:tracePt t="80318" x="7051675" y="4214813"/>
          <p14:tracePt t="80325" x="7077075" y="4251325"/>
          <p14:tracePt t="80332" x="7088188" y="4275138"/>
          <p14:tracePt t="80339" x="7100888" y="4311650"/>
          <p14:tracePt t="80347" x="7113588" y="4337050"/>
          <p14:tracePt t="80354" x="7113588" y="4360863"/>
          <p14:tracePt t="80361" x="7124700" y="4373563"/>
          <p14:tracePt t="80369" x="7137400" y="4384675"/>
          <p14:tracePt t="80383" x="7137400" y="4397375"/>
          <p14:tracePt t="80391" x="7137400" y="4410075"/>
          <p14:tracePt t="80427" x="7150100" y="4410075"/>
          <p14:tracePt t="80450" x="7161213" y="4410075"/>
          <p14:tracePt t="80456" x="7173913" y="4397375"/>
          <p14:tracePt t="80464" x="7186613" y="4324350"/>
          <p14:tracePt t="80472" x="7210425" y="4238625"/>
          <p14:tracePt t="80478" x="7234238" y="4202113"/>
          <p14:tracePt t="80486" x="7259638" y="4154488"/>
          <p14:tracePt t="80494" x="7283450" y="4068763"/>
          <p14:tracePt t="80501" x="7307263" y="4006850"/>
          <p14:tracePt t="80508" x="7343775" y="3933825"/>
          <p14:tracePt t="80515" x="7343775" y="3910013"/>
          <p14:tracePt t="80523" x="7356475" y="3886200"/>
          <p14:tracePt t="80530" x="7356475" y="3860800"/>
          <p14:tracePt t="80537" x="7369175" y="3860800"/>
          <p14:tracePt t="80589" x="7380288" y="3873500"/>
          <p14:tracePt t="80596" x="7392988" y="3910013"/>
          <p14:tracePt t="80603" x="7405688" y="3946525"/>
          <p14:tracePt t="80611" x="7416800" y="3983038"/>
          <p14:tracePt t="80618" x="7442200" y="4032250"/>
          <p14:tracePt t="80625" x="7453313" y="4068763"/>
          <p14:tracePt t="80632" x="7453313" y="4105275"/>
          <p14:tracePt t="80640" x="7466013" y="4154488"/>
          <p14:tracePt t="80646" x="7478713" y="4178300"/>
          <p14:tracePt t="80654" x="7489825" y="4202113"/>
          <p14:tracePt t="80661" x="7489825" y="4238625"/>
          <p14:tracePt t="80668" x="7489825" y="4251325"/>
          <p14:tracePt t="80684" x="7489825" y="4264025"/>
          <p14:tracePt t="80698" x="7489825" y="4275138"/>
          <p14:tracePt t="80743" x="7489825" y="4251325"/>
          <p14:tracePt t="80750" x="7489825" y="4214813"/>
          <p14:tracePt t="80757" x="7502525" y="4178300"/>
          <p14:tracePt t="80763" x="7515225" y="4141788"/>
          <p14:tracePt t="80772" x="7526338" y="4105275"/>
          <p14:tracePt t="80778" x="7526338" y="4081463"/>
          <p14:tracePt t="80785" x="7539038" y="4056063"/>
          <p14:tracePt t="80792" x="7539038" y="4043363"/>
          <p14:tracePt t="80801" x="7539038" y="4032250"/>
          <p14:tracePt t="80823" x="7551738" y="4032250"/>
          <p14:tracePt t="80830" x="7551738" y="4019550"/>
          <p14:tracePt t="80859" x="7564438" y="4019550"/>
          <p14:tracePt t="80867" x="7575550" y="4019550"/>
          <p14:tracePt t="80874" x="7600950" y="4043363"/>
          <p14:tracePt t="80881" x="7612063" y="4068763"/>
          <p14:tracePt t="80888" x="7637463" y="4105275"/>
          <p14:tracePt t="80895" x="7648575" y="4117975"/>
          <p14:tracePt t="80902" x="7661275" y="4141788"/>
          <p14:tracePt t="80910" x="7685088" y="4165600"/>
          <p14:tracePt t="80925" x="7710488" y="4191000"/>
          <p14:tracePt t="80947" x="7721600" y="4202113"/>
          <p14:tracePt t="80969" x="7734300" y="4202113"/>
          <p14:tracePt t="80976" x="7747000" y="4202113"/>
          <p14:tracePt t="80991" x="7758113" y="4202113"/>
          <p14:tracePt t="80998" x="7758113" y="4191000"/>
          <p14:tracePt t="81006" x="7770813" y="4154488"/>
          <p14:tracePt t="81012" x="7783513" y="4129088"/>
          <p14:tracePt t="81021" x="7794625" y="4092575"/>
          <p14:tracePt t="81034" x="7807325" y="4081463"/>
          <p14:tracePt t="81041" x="7807325" y="4068763"/>
          <p14:tracePt t="81057" x="7820025" y="4056063"/>
          <p14:tracePt t="81072" x="7843838" y="4056063"/>
          <p14:tracePt t="81079" x="7856538" y="4056063"/>
          <p14:tracePt t="81086" x="7880350" y="4056063"/>
          <p14:tracePt t="81094" x="7904163" y="4081463"/>
          <p14:tracePt t="81101" x="7940675" y="4092575"/>
          <p14:tracePt t="81108" x="7977188" y="4117975"/>
          <p14:tracePt t="81115" x="8002588" y="4129088"/>
          <p14:tracePt t="81123" x="8013700" y="4141788"/>
          <p14:tracePt t="81129" x="8039100" y="4154488"/>
          <p14:tracePt t="81137" x="8062913" y="4165600"/>
          <p14:tracePt t="81145" x="8075613" y="4165600"/>
          <p14:tracePt t="81151" x="8086725" y="4178300"/>
          <p14:tracePt t="81158" x="8099425" y="4178300"/>
          <p14:tracePt t="81166" x="8112125" y="4178300"/>
          <p14:tracePt t="81189" x="8123238" y="4178300"/>
          <p14:tracePt t="83714" x="8112125" y="4191000"/>
          <p14:tracePt t="83720" x="8086725" y="4202113"/>
          <p14:tracePt t="83727" x="8062913" y="4202113"/>
          <p14:tracePt t="83735" x="8026400" y="4202113"/>
          <p14:tracePt t="83743" x="7989888" y="4214813"/>
          <p14:tracePt t="83749" x="7940675" y="4227513"/>
          <p14:tracePt t="83758" x="7880350" y="4238625"/>
          <p14:tracePt t="83765" x="7831138" y="4264025"/>
          <p14:tracePt t="83772" x="7783513" y="4264025"/>
          <p14:tracePt t="83780" x="7710488" y="4275138"/>
          <p14:tracePt t="83786" x="7661275" y="4287838"/>
          <p14:tracePt t="83794" x="7539038" y="4311650"/>
          <p14:tracePt t="83801" x="7416800" y="4311650"/>
          <p14:tracePt t="83809" x="7307263" y="4324350"/>
          <p14:tracePt t="83816" x="7223125" y="4337050"/>
          <p14:tracePt t="83824" x="7100888" y="4348163"/>
          <p14:tracePt t="83831" x="7004050" y="4360863"/>
          <p14:tracePt t="83838" x="6894513" y="4373563"/>
          <p14:tracePt t="83844" x="6821488" y="4373563"/>
          <p14:tracePt t="83852" x="6735763" y="4373563"/>
          <p14:tracePt t="83860" x="6686550" y="4384675"/>
          <p14:tracePt t="83867" x="6650038" y="4384675"/>
          <p14:tracePt t="83874" x="6600825" y="4384675"/>
          <p14:tracePt t="83881" x="6564313" y="4384675"/>
          <p14:tracePt t="83888" x="6516688" y="4397375"/>
          <p14:tracePt t="83896" x="6480175" y="4410075"/>
          <p14:tracePt t="83904" x="6467475" y="4410075"/>
          <p14:tracePt t="83912" x="6443663" y="4421188"/>
          <p14:tracePt t="83918" x="6430963" y="4421188"/>
          <p14:tracePt t="83926" x="6407150" y="4421188"/>
          <p14:tracePt t="83932" x="6407150" y="4433888"/>
          <p14:tracePt t="83940" x="6394450" y="4433888"/>
          <p14:tracePt t="83948" x="6394450" y="4446588"/>
          <p14:tracePt t="83955" x="6381750" y="4446588"/>
          <p14:tracePt t="83961" x="6370638" y="4457700"/>
          <p14:tracePt t="83977" x="6370638" y="4470400"/>
          <p14:tracePt t="83992" x="6357938" y="4483100"/>
          <p14:tracePt t="83999" x="6357938" y="4494213"/>
          <p14:tracePt t="84013" x="6357938" y="4506913"/>
          <p14:tracePt t="84021" x="6357938" y="4519613"/>
          <p14:tracePt t="84035" x="6357938" y="4530725"/>
          <p14:tracePt t="84042" x="6357938" y="4543425"/>
          <p14:tracePt t="84049" x="6357938" y="4556125"/>
          <p14:tracePt t="84065" x="6357938" y="4567238"/>
          <p14:tracePt t="84072" x="6370638" y="4579938"/>
          <p14:tracePt t="84086" x="6381750" y="4579938"/>
          <p14:tracePt t="84097" x="6381750" y="4592638"/>
          <p14:tracePt t="84109" x="6394450" y="4592638"/>
          <p14:tracePt t="84115" x="6394450" y="4603750"/>
          <p14:tracePt t="84123" x="6418263" y="4603750"/>
          <p14:tracePt t="84131" x="6418263" y="4616450"/>
          <p14:tracePt t="84138" x="6430963" y="4629150"/>
          <p14:tracePt t="84146" x="6454775" y="4629150"/>
          <p14:tracePt t="84153" x="6467475" y="4629150"/>
          <p14:tracePt t="84160" x="6491288" y="4640263"/>
          <p14:tracePt t="84167" x="6527800" y="4652963"/>
          <p14:tracePt t="84174" x="6553200" y="4652963"/>
          <p14:tracePt t="84181" x="6600825" y="4652963"/>
          <p14:tracePt t="84189" x="6650038" y="4665663"/>
          <p14:tracePt t="84196" x="6699250" y="4665663"/>
          <p14:tracePt t="84203" x="6796088" y="4665663"/>
          <p14:tracePt t="84212" x="6894513" y="4665663"/>
          <p14:tracePt t="84218" x="7004050" y="4629150"/>
          <p14:tracePt t="84226" x="7161213" y="4603750"/>
          <p14:tracePt t="84233" x="7283450" y="4567238"/>
          <p14:tracePt t="84241" x="7600950" y="4483100"/>
          <p14:tracePt t="84247" x="7747000" y="4446588"/>
          <p14:tracePt t="84255" x="7966075" y="4373563"/>
          <p14:tracePt t="84263" x="8123238" y="4348163"/>
          <p14:tracePt t="84270" x="8270875" y="4324350"/>
          <p14:tracePt t="84277" x="8367713" y="4324350"/>
          <p14:tracePt t="84284" x="8404225" y="4324350"/>
          <p14:tracePt t="84292" x="8489950" y="4324350"/>
          <p14:tracePt t="84651" x="8477250" y="4324350"/>
          <p14:tracePt t="84658" x="8453438" y="4324350"/>
          <p14:tracePt t="84665" x="8404225" y="4337050"/>
          <p14:tracePt t="84673" x="8355013" y="4348163"/>
          <p14:tracePt t="84679" x="8318500" y="4360863"/>
          <p14:tracePt t="84686" x="8245475" y="4384675"/>
          <p14:tracePt t="84693" x="8196263" y="4410075"/>
          <p14:tracePt t="84701" x="8123238" y="4433888"/>
          <p14:tracePt t="84709" x="8002588" y="4470400"/>
          <p14:tracePt t="84716" x="7893050" y="4494213"/>
          <p14:tracePt t="84724" x="7758113" y="4530725"/>
          <p14:tracePt t="84730" x="7673975" y="4556125"/>
          <p14:tracePt t="84738" x="7588250" y="4567238"/>
          <p14:tracePt t="84745" x="7502525" y="4592638"/>
          <p14:tracePt t="84753" x="7416800" y="4603750"/>
          <p14:tracePt t="84760" x="7369175" y="4616450"/>
          <p14:tracePt t="84767" x="7307263" y="4629150"/>
          <p14:tracePt t="84775" x="7270750" y="4640263"/>
          <p14:tracePt t="84782" x="7234238" y="4640263"/>
          <p14:tracePt t="84789" x="7197725" y="4652963"/>
          <p14:tracePt t="84797" x="7186613" y="4652963"/>
          <p14:tracePt t="84803" x="7161213" y="4652963"/>
          <p14:tracePt t="84812" x="7150100" y="4652963"/>
          <p14:tracePt t="84818" x="7137400" y="4665663"/>
          <p14:tracePt t="84826" x="7124700" y="4665663"/>
          <p14:tracePt t="84841" x="7113588" y="4665663"/>
          <p14:tracePt t="84848" x="7100888" y="4665663"/>
          <p14:tracePt t="84863" x="7088188" y="4665663"/>
          <p14:tracePt t="84870" x="7088188" y="4678363"/>
          <p14:tracePt t="84877" x="7077075" y="4678363"/>
          <p14:tracePt t="84884" x="7064375" y="4678363"/>
          <p14:tracePt t="84891" x="7051675" y="4689475"/>
          <p14:tracePt t="84906" x="7040563" y="4689475"/>
          <p14:tracePt t="84921" x="7027863" y="4702175"/>
          <p14:tracePt t="84935" x="7015163" y="4702175"/>
          <p14:tracePt t="84943" x="7004050" y="4714875"/>
          <p14:tracePt t="84958" x="6991350" y="4725988"/>
          <p14:tracePt t="84965" x="6978650" y="4725988"/>
          <p14:tracePt t="84973" x="6967538" y="4725988"/>
          <p14:tracePt t="84987" x="6954838" y="4738688"/>
          <p14:tracePt t="84994" x="6931025" y="4738688"/>
          <p14:tracePt t="85002" x="6918325" y="4738688"/>
          <p14:tracePt t="85009" x="6905625" y="4738688"/>
          <p14:tracePt t="85016" x="6894513" y="4738688"/>
          <p14:tracePt t="85024" x="6894513" y="4751388"/>
          <p14:tracePt t="85031" x="6881813" y="4751388"/>
          <p14:tracePt t="85045" x="6869113" y="4751388"/>
          <p14:tracePt t="85067" x="6858000" y="4751388"/>
          <p14:tracePt t="85280" x="6869113" y="4751388"/>
          <p14:tracePt t="85288" x="6881813" y="4738688"/>
          <p14:tracePt t="85294" x="6894513" y="4725988"/>
          <p14:tracePt t="85302" x="6918325" y="4714875"/>
          <p14:tracePt t="85308" x="6967538" y="4689475"/>
          <p14:tracePt t="85316" x="7015163" y="4678363"/>
          <p14:tracePt t="85323" x="7064375" y="4640263"/>
          <p14:tracePt t="85330" x="7088188" y="4629150"/>
          <p14:tracePt t="85339" x="7124700" y="4603750"/>
          <p14:tracePt t="85346" x="7150100" y="4579938"/>
          <p14:tracePt t="85353" x="7186613" y="4579938"/>
          <p14:tracePt t="85361" x="7210425" y="4556125"/>
          <p14:tracePt t="85367" x="7234238" y="4556125"/>
          <p14:tracePt t="85375" x="7259638" y="4543425"/>
          <p14:tracePt t="85382" x="7283450" y="4530725"/>
          <p14:tracePt t="85390" x="7296150" y="4530725"/>
          <p14:tracePt t="85397" x="7307263" y="4519613"/>
          <p14:tracePt t="85404" x="7332663" y="4519613"/>
          <p14:tracePt t="85412" x="7356475" y="4519613"/>
          <p14:tracePt t="85419" x="7369175" y="4506913"/>
          <p14:tracePt t="85425" x="7380288" y="4494213"/>
          <p14:tracePt t="85433" x="7416800" y="4494213"/>
          <p14:tracePt t="85440" x="7442200" y="4483100"/>
          <p14:tracePt t="85447" x="7453313" y="4470400"/>
          <p14:tracePt t="85456" x="7478713" y="4470400"/>
          <p14:tracePt t="85463" x="7515225" y="4457700"/>
          <p14:tracePt t="85470" x="7526338" y="4446588"/>
          <p14:tracePt t="85478" x="7551738" y="4433888"/>
          <p14:tracePt t="85484" x="7564438" y="4433888"/>
          <p14:tracePt t="85492" x="7588250" y="4421188"/>
          <p14:tracePt t="85499" x="7600950" y="4421188"/>
          <p14:tracePt t="85507" x="7612063" y="4410075"/>
          <p14:tracePt t="85514" x="7624763" y="4410075"/>
          <p14:tracePt t="85522" x="7637463" y="4410075"/>
          <p14:tracePt t="85528" x="7661275" y="4397375"/>
          <p14:tracePt t="85536" x="7673975" y="4384675"/>
          <p14:tracePt t="85544" x="7697788" y="4373563"/>
          <p14:tracePt t="85550" x="7721600" y="4360863"/>
          <p14:tracePt t="85557" x="7747000" y="4348163"/>
          <p14:tracePt t="85564" x="7770813" y="4337050"/>
          <p14:tracePt t="85573" x="7794625" y="4324350"/>
          <p14:tracePt t="85580" x="7820025" y="4311650"/>
          <p14:tracePt t="85587" x="7831138" y="4300538"/>
          <p14:tracePt t="85594" x="7843838" y="4287838"/>
          <p14:tracePt t="85602" x="7867650" y="4287838"/>
          <p14:tracePt t="85609" x="7880350" y="4287838"/>
          <p14:tracePt t="85615" x="7893050" y="4287838"/>
          <p14:tracePt t="86114" x="7904163" y="4275138"/>
          <p14:tracePt t="86122" x="7929563" y="4264025"/>
          <p14:tracePt t="86129" x="7940675" y="4264025"/>
          <p14:tracePt t="86136" x="7966075" y="4264025"/>
          <p14:tracePt t="86144" x="7989888" y="4251325"/>
          <p14:tracePt t="86151" x="8026400" y="4238625"/>
          <p14:tracePt t="86158" x="8062913" y="4227513"/>
          <p14:tracePt t="86165" x="8099425" y="4214813"/>
          <p14:tracePt t="86172" x="8135938" y="4202113"/>
          <p14:tracePt t="86179" x="8172450" y="4191000"/>
          <p14:tracePt t="86186" x="8196263" y="4178300"/>
          <p14:tracePt t="86194" x="8232775" y="4165600"/>
          <p14:tracePt t="86202" x="8258175" y="4154488"/>
          <p14:tracePt t="86210" x="8281988" y="4154488"/>
          <p14:tracePt t="86216" x="8307388" y="4141788"/>
          <p14:tracePt t="86224" x="8355013" y="4129088"/>
          <p14:tracePt t="86231" x="8391525" y="4117975"/>
          <p14:tracePt t="86239" x="8416925" y="4105275"/>
          <p14:tracePt t="86246" x="8428038" y="4092575"/>
          <p14:tracePt t="86253" x="8453438" y="4081463"/>
          <p14:tracePt t="86261" x="8477250" y="4068763"/>
          <p14:tracePt t="86267" x="8489950" y="4056063"/>
          <p14:tracePt t="86275" x="8501063" y="4056063"/>
          <p14:tracePt t="86282" x="8526463" y="4043363"/>
          <p14:tracePt t="86289" x="8550275" y="4019550"/>
          <p14:tracePt t="86296" x="8562975" y="4019550"/>
          <p14:tracePt t="86304" x="8586788" y="4006850"/>
          <p14:tracePt t="86319" x="8610600" y="3995738"/>
          <p14:tracePt t="86326" x="8636000" y="3983038"/>
          <p14:tracePt t="86341" x="8659813" y="3970338"/>
          <p14:tracePt t="86348" x="8659813" y="3959225"/>
          <p14:tracePt t="86356" x="8672513" y="3959225"/>
          <p14:tracePt t="86362" x="8683625" y="3959225"/>
          <p14:tracePt t="86377" x="8696325" y="3946525"/>
          <p14:tracePt t="86385" x="8709025" y="3946525"/>
          <p14:tracePt t="86422" x="8720138" y="394652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>
            <a:extLst>
              <a:ext uri="{FF2B5EF4-FFF2-40B4-BE49-F238E27FC236}">
                <a16:creationId xmlns:a16="http://schemas.microsoft.com/office/drawing/2014/main" id="{F4C11362-E409-2169-5FB6-8FF23733531A}"/>
              </a:ext>
            </a:extLst>
          </p:cNvPr>
          <p:cNvSpPr txBox="1">
            <a:spLocks/>
          </p:cNvSpPr>
          <p:nvPr/>
        </p:nvSpPr>
        <p:spPr>
          <a:xfrm>
            <a:off x="838200" y="26491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" sz="4000" b="1" strike="noStrike" spc="-1" dirty="0">
              <a:solidFill>
                <a:srgbClr val="000000"/>
              </a:solidFill>
              <a:latin typeface="Century Gothic"/>
            </a:endParaRPr>
          </a:p>
          <a:p>
            <a:pPr algn="ctr"/>
            <a:r>
              <a:rPr lang="es-ES" sz="4000" strike="noStrike" spc="-1" dirty="0">
                <a:solidFill>
                  <a:srgbClr val="000000"/>
                </a:solidFill>
              </a:rPr>
              <a:t>Manometría esofágica</a:t>
            </a:r>
          </a:p>
          <a:p>
            <a:pPr algn="ctr"/>
            <a:endParaRPr lang="en-US" sz="3600" dirty="0"/>
          </a:p>
        </p:txBody>
      </p:sp>
      <p:sp>
        <p:nvSpPr>
          <p:cNvPr id="7" name="Marcador de contenido 4">
            <a:extLst>
              <a:ext uri="{FF2B5EF4-FFF2-40B4-BE49-F238E27FC236}">
                <a16:creationId xmlns:a16="http://schemas.microsoft.com/office/drawing/2014/main" id="{A809D974-5785-0D5C-C6FC-C4BC262F1A05}"/>
              </a:ext>
            </a:extLst>
          </p:cNvPr>
          <p:cNvSpPr txBox="1">
            <a:spLocks/>
          </p:cNvSpPr>
          <p:nvPr/>
        </p:nvSpPr>
        <p:spPr>
          <a:xfrm>
            <a:off x="641158" y="2506662"/>
            <a:ext cx="10515600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dirty="0"/>
              <a:t>Consideraciones fisiológicas.</a:t>
            </a:r>
          </a:p>
          <a:p>
            <a:r>
              <a:rPr lang="es-AR" dirty="0"/>
              <a:t>Aspectos técnicos.</a:t>
            </a:r>
          </a:p>
          <a:p>
            <a:r>
              <a:rPr lang="es-AR" dirty="0"/>
              <a:t>Uso de Pes en VM pasiva.</a:t>
            </a:r>
          </a:p>
          <a:p>
            <a:r>
              <a:rPr lang="es-AR" dirty="0"/>
              <a:t>Uso de Pes en pacientes con </a:t>
            </a:r>
          </a:p>
          <a:p>
            <a:pPr marL="0" indent="0">
              <a:buNone/>
            </a:pPr>
            <a:r>
              <a:rPr lang="es-AR" dirty="0"/>
              <a:t>  respiración espontánea.</a:t>
            </a:r>
          </a:p>
          <a:p>
            <a:r>
              <a:rPr lang="es-AR" dirty="0"/>
              <a:t>Indicaciones.</a:t>
            </a:r>
            <a:endParaRPr lang="en-US" dirty="0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B8A6BF07-3D4E-A424-E76C-37C82DB17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670" y="2506662"/>
            <a:ext cx="4328130" cy="3107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7EC3DC5-8075-C7F3-801D-6AAA5B84B952}"/>
              </a:ext>
            </a:extLst>
          </p:cNvPr>
          <p:cNvSpPr/>
          <p:nvPr/>
        </p:nvSpPr>
        <p:spPr>
          <a:xfrm>
            <a:off x="641158" y="4060427"/>
            <a:ext cx="5097033" cy="1482242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E05F148-3DAE-362C-845A-76339BFC16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8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18"/>
    </mc:Choice>
    <mc:Fallback xmlns="">
      <p:transition spd="slow" advTm="12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1D72E471-9B9A-88E6-D2EA-8C4092735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710" y="1725561"/>
            <a:ext cx="6399875" cy="441019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D4A0696-528A-2993-EF04-8A2A3087B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7364" y="1725560"/>
            <a:ext cx="4559926" cy="441019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8A0ED09-ABFD-2F50-0DC5-523729C1EB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5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61"/>
    </mc:Choice>
    <mc:Fallback xmlns="">
      <p:transition spd="slow" advTm="70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50" x="5273675" y="49213"/>
          <p14:tracePt t="1156" x="5237163" y="60325"/>
          <p14:tracePt t="1164" x="5176838" y="85725"/>
          <p14:tracePt t="1173" x="5151438" y="96838"/>
          <p14:tracePt t="1179" x="5127625" y="109538"/>
          <p14:tracePt t="1186" x="5103813" y="122238"/>
          <p14:tracePt t="1193" x="5078413" y="122238"/>
          <p14:tracePt t="1201" x="5067300" y="122238"/>
          <p14:tracePt t="1208" x="5054600" y="133350"/>
          <p14:tracePt t="1214" x="5030788" y="146050"/>
          <p14:tracePt t="1222" x="5005388" y="158750"/>
          <p14:tracePt t="1229" x="4994275" y="158750"/>
          <p14:tracePt t="1238" x="4957763" y="182563"/>
          <p14:tracePt t="1244" x="4945063" y="206375"/>
          <p14:tracePt t="1252" x="4932363" y="219075"/>
          <p14:tracePt t="1259" x="4908550" y="242888"/>
          <p14:tracePt t="1266" x="4895850" y="268288"/>
          <p14:tracePt t="6462" x="4895850" y="463550"/>
          <p14:tracePt t="6492" x="4895850" y="474663"/>
          <p14:tracePt t="6499" x="4895850" y="487363"/>
          <p14:tracePt t="6506" x="4895850" y="511175"/>
          <p14:tracePt t="6513" x="4895850" y="547688"/>
          <p14:tracePt t="6521" x="4908550" y="584200"/>
          <p14:tracePt t="6528" x="4921250" y="609600"/>
          <p14:tracePt t="6536" x="4921250" y="657225"/>
          <p14:tracePt t="6542" x="4932363" y="706438"/>
          <p14:tracePt t="6550" x="4957763" y="828675"/>
          <p14:tracePt t="6556" x="4968875" y="912813"/>
          <p14:tracePt t="6564" x="5005388" y="1023938"/>
          <p14:tracePt t="6572" x="5018088" y="1108075"/>
          <p14:tracePt t="6578" x="5041900" y="1363663"/>
          <p14:tracePt t="6586" x="5054600" y="1571625"/>
          <p14:tracePt t="6593" x="5091113" y="1717675"/>
          <p14:tracePt t="6600" x="5103813" y="1973263"/>
          <p14:tracePt t="6609" x="5114925" y="2217738"/>
          <p14:tracePt t="6616" x="5140325" y="2374900"/>
          <p14:tracePt t="6623" x="5151438" y="2520950"/>
          <p14:tracePt t="6630" x="5187950" y="2703513"/>
          <p14:tracePt t="6638" x="5213350" y="2851150"/>
          <p14:tracePt t="6645" x="5249863" y="2984500"/>
          <p14:tracePt t="6653" x="5273675" y="3117850"/>
          <p14:tracePt t="6660" x="5297488" y="3203575"/>
          <p14:tracePt t="6667" x="5334000" y="3349625"/>
          <p14:tracePt t="6675" x="5346700" y="3435350"/>
          <p14:tracePt t="6682" x="5370513" y="3532188"/>
          <p14:tracePt t="6689" x="5370513" y="3605213"/>
          <p14:tracePt t="6696" x="5383213" y="3641725"/>
          <p14:tracePt t="6703" x="5395913" y="3678238"/>
          <p14:tracePt t="6711" x="5395913" y="3690938"/>
          <p14:tracePt t="6717" x="5408613" y="3714750"/>
          <p14:tracePt t="7142" x="5408613" y="3740150"/>
          <p14:tracePt t="7150" x="5408613" y="3763963"/>
          <p14:tracePt t="7157" x="5408613" y="3824288"/>
          <p14:tracePt t="7164" x="5395913" y="3886200"/>
          <p14:tracePt t="7172" x="5395913" y="3933825"/>
          <p14:tracePt t="7179" x="5395913" y="3983038"/>
          <p14:tracePt t="7187" x="5395913" y="4105275"/>
          <p14:tracePt t="7194" x="5395913" y="4202113"/>
          <p14:tracePt t="7202" x="5395913" y="4311650"/>
          <p14:tracePt t="7209" x="5419725" y="4397375"/>
          <p14:tracePt t="7216" x="5445125" y="4543425"/>
          <p14:tracePt t="7223" x="5492750" y="4702175"/>
          <p14:tracePt t="7230" x="5529263" y="4835525"/>
          <p14:tracePt t="7237" x="5554663" y="4957763"/>
          <p14:tracePt t="7245" x="5602288" y="5103813"/>
          <p14:tracePt t="7253" x="5638800" y="5237163"/>
          <p14:tracePt t="7259" x="5664200" y="5322888"/>
          <p14:tracePt t="7267" x="5700713" y="5445125"/>
          <p14:tracePt t="7274" x="5737225" y="5541963"/>
          <p14:tracePt t="7282" x="5773738" y="5614988"/>
          <p14:tracePt t="7289" x="5797550" y="5664200"/>
          <p14:tracePt t="7296" x="5834063" y="5713413"/>
          <p14:tracePt t="7304" x="5846763" y="5749925"/>
          <p14:tracePt t="7311" x="5883275" y="5786438"/>
          <p14:tracePt t="7319" x="5894388" y="5810250"/>
          <p14:tracePt t="7325" x="5919788" y="5834063"/>
          <p14:tracePt t="7333" x="5930900" y="5846763"/>
          <p14:tracePt t="7340" x="5956300" y="5883275"/>
          <p14:tracePt t="7347" x="5980113" y="5895975"/>
          <p14:tracePt t="7354" x="5992813" y="5919788"/>
          <p14:tracePt t="7729" x="6003925" y="5919788"/>
          <p14:tracePt t="7743" x="6029325" y="5932488"/>
          <p14:tracePt t="7750" x="6053138" y="5945188"/>
          <p14:tracePt t="7757" x="6076950" y="5956300"/>
          <p14:tracePt t="7764" x="6115050" y="5956300"/>
          <p14:tracePt t="7773" x="6138863" y="5981700"/>
          <p14:tracePt t="7779" x="6175375" y="5992813"/>
          <p14:tracePt t="7787" x="6211888" y="6005513"/>
          <p14:tracePt t="7794" x="6261100" y="6029325"/>
          <p14:tracePt t="7802" x="6308725" y="6054725"/>
          <p14:tracePt t="7808" x="6357938" y="6054725"/>
          <p14:tracePt t="7816" x="6430963" y="6091238"/>
          <p14:tracePt t="7824" x="6467475" y="6115050"/>
          <p14:tracePt t="7831" x="6540500" y="6138863"/>
          <p14:tracePt t="7838" x="6637338" y="6175375"/>
          <p14:tracePt t="7845" x="6735763" y="6188075"/>
          <p14:tracePt t="7853" x="6808788" y="6211888"/>
          <p14:tracePt t="7860" x="6881813" y="6224588"/>
          <p14:tracePt t="7866" x="6954838" y="6248400"/>
          <p14:tracePt t="7874" x="7064375" y="6261100"/>
          <p14:tracePt t="7882" x="7150100" y="6284913"/>
          <p14:tracePt t="7889" x="7234238" y="6284913"/>
          <p14:tracePt t="7896" x="7332663" y="6297613"/>
          <p14:tracePt t="7904" x="7416800" y="6297613"/>
          <p14:tracePt t="7911" x="7515225" y="6297613"/>
          <p14:tracePt t="7919" x="7612063" y="6297613"/>
          <p14:tracePt t="7926" x="7710488" y="6297613"/>
          <p14:tracePt t="7933" x="7831138" y="6297613"/>
          <p14:tracePt t="7941" x="7916863" y="6284913"/>
          <p14:tracePt t="7948" x="8002588" y="6273800"/>
          <p14:tracePt t="7955" x="8112125" y="6248400"/>
          <p14:tracePt t="7962" x="8172450" y="6237288"/>
          <p14:tracePt t="7970" x="8270875" y="6211888"/>
          <p14:tracePt t="7976" x="8367713" y="6175375"/>
          <p14:tracePt t="7984" x="8513763" y="6115050"/>
          <p14:tracePt t="7991" x="8599488" y="6091238"/>
          <p14:tracePt t="7999" x="8720138" y="6042025"/>
          <p14:tracePt t="8005" x="8829675" y="5981700"/>
          <p14:tracePt t="8013" x="8951913" y="5907088"/>
          <p14:tracePt t="8021" x="9061450" y="5859463"/>
          <p14:tracePt t="8028" x="9159875" y="5786438"/>
          <p14:tracePt t="8036" x="9280525" y="5724525"/>
          <p14:tracePt t="8043" x="9353550" y="5676900"/>
          <p14:tracePt t="8051" x="9439275" y="5627688"/>
          <p14:tracePt t="8057" x="9536113" y="5578475"/>
          <p14:tracePt t="8064" x="9634538" y="5541963"/>
          <p14:tracePt t="8073" x="9694863" y="5505450"/>
          <p14:tracePt t="8079" x="9720263" y="5494338"/>
          <p14:tracePt t="8380" x="9731375" y="5494338"/>
          <p14:tracePt t="8386" x="9756775" y="5481638"/>
          <p14:tracePt t="8393" x="9793288" y="5481638"/>
          <p14:tracePt t="8401" x="9817100" y="5481638"/>
          <p14:tracePt t="8409" x="9829800" y="5468938"/>
          <p14:tracePt t="8416" x="9866313" y="5468938"/>
          <p14:tracePt t="8423" x="9890125" y="5457825"/>
          <p14:tracePt t="8431" x="9939338" y="5432425"/>
          <p14:tracePt t="8438" x="9963150" y="5432425"/>
          <p14:tracePt t="8445" x="9999663" y="5395913"/>
          <p14:tracePt t="8453" x="10059988" y="5359400"/>
          <p14:tracePt t="8460" x="10085388" y="5335588"/>
          <p14:tracePt t="8467" x="10133013" y="5299075"/>
          <p14:tracePt t="8475" x="10206038" y="5226050"/>
          <p14:tracePt t="8482" x="10291763" y="5153025"/>
          <p14:tracePt t="8490" x="10377488" y="5030788"/>
          <p14:tracePt t="8496" x="10474325" y="4897438"/>
          <p14:tracePt t="8503" x="10572750" y="4762500"/>
          <p14:tracePt t="8511" x="10633075" y="4640263"/>
          <p14:tracePt t="8519" x="10682288" y="4506913"/>
          <p14:tracePt t="8526" x="10718800" y="4384675"/>
          <p14:tracePt t="8534" x="10742613" y="4251325"/>
          <p14:tracePt t="8541" x="10755313" y="4141788"/>
          <p14:tracePt t="8548" x="10755313" y="4081463"/>
          <p14:tracePt t="8555" x="10755313" y="3983038"/>
          <p14:tracePt t="8562" x="10755313" y="3873500"/>
          <p14:tracePt t="8570" x="10729913" y="3787775"/>
          <p14:tracePt t="8576" x="10718800" y="3690938"/>
          <p14:tracePt t="8585" x="10706100" y="3594100"/>
          <p14:tracePt t="8592" x="10682288" y="3532188"/>
          <p14:tracePt t="8599" x="10656888" y="3471863"/>
          <p14:tracePt t="8606" x="10620375" y="3409950"/>
          <p14:tracePt t="8613" x="10583863" y="3289300"/>
          <p14:tracePt t="8620" x="10547350" y="3203575"/>
          <p14:tracePt t="8629" x="10523538" y="3117850"/>
          <p14:tracePt t="8636" x="10487025" y="3033713"/>
          <p14:tracePt t="8643" x="10450513" y="2971800"/>
          <p14:tracePt t="8651" x="10414000" y="2911475"/>
          <p14:tracePt t="8658" x="10377488" y="2862263"/>
          <p14:tracePt t="8665" x="10352088" y="2801938"/>
          <p14:tracePt t="8673" x="10291763" y="2728913"/>
          <p14:tracePt t="8679" x="10242550" y="2692400"/>
          <p14:tracePt t="8687" x="10182225" y="2630488"/>
          <p14:tracePt t="8694" x="10133013" y="2582863"/>
          <p14:tracePt t="8702" x="10085388" y="2533650"/>
          <p14:tracePt t="8710" x="10023475" y="2484438"/>
          <p14:tracePt t="8715" x="9950450" y="2447925"/>
          <p14:tracePt t="8723" x="9877425" y="2400300"/>
          <p14:tracePt t="8730" x="9804400" y="2363788"/>
          <p14:tracePt t="8738" x="9744075" y="2338388"/>
          <p14:tracePt t="8745" x="9683750" y="2314575"/>
          <p14:tracePt t="8753" x="9621838" y="2301875"/>
          <p14:tracePt t="8760" x="9585325" y="2278063"/>
          <p14:tracePt t="8767" x="9536113" y="2278063"/>
          <p14:tracePt t="8775" x="9499600" y="2265363"/>
          <p14:tracePt t="8782" x="9451975" y="2265363"/>
          <p14:tracePt t="8790" x="9366250" y="2265363"/>
          <p14:tracePt t="8796" x="9317038" y="2265363"/>
          <p14:tracePt t="8804" x="9220200" y="2265363"/>
          <p14:tracePt t="8811" x="9147175" y="2265363"/>
          <p14:tracePt t="8819" x="9074150" y="2290763"/>
          <p14:tracePt t="8826" x="9013825" y="2314575"/>
          <p14:tracePt t="8832" x="8928100" y="2338388"/>
          <p14:tracePt t="8840" x="8805863" y="2400300"/>
          <p14:tracePt t="8847" x="8720138" y="2436813"/>
          <p14:tracePt t="8856" x="8623300" y="2484438"/>
          <p14:tracePt t="8862" x="8550275" y="2533650"/>
          <p14:tracePt t="8869" x="8489950" y="2593975"/>
          <p14:tracePt t="8877" x="8416925" y="2643188"/>
          <p14:tracePt t="8885" x="8380413" y="2679700"/>
          <p14:tracePt t="8893" x="8318500" y="2716213"/>
          <p14:tracePt t="8899" x="8258175" y="2765425"/>
          <p14:tracePt t="8907" x="8221663" y="2814638"/>
          <p14:tracePt t="8914" x="8159750" y="2874963"/>
          <p14:tracePt t="8922" x="8123238" y="2911475"/>
          <p14:tracePt t="8928" x="8075613" y="2971800"/>
          <p14:tracePt t="8936" x="8062913" y="3008313"/>
          <p14:tracePt t="8943" x="8039100" y="3044825"/>
          <p14:tracePt t="8950" x="8013700" y="3094038"/>
          <p14:tracePt t="8957" x="7989888" y="3130550"/>
          <p14:tracePt t="8965" x="7977188" y="3167063"/>
          <p14:tracePt t="8973" x="7966075" y="3240088"/>
          <p14:tracePt t="8979" x="7940675" y="3276600"/>
          <p14:tracePt t="8987" x="7929563" y="3373438"/>
          <p14:tracePt t="8994" x="7929563" y="3409950"/>
          <p14:tracePt t="9002" x="7929563" y="3471863"/>
          <p14:tracePt t="9009" x="7929563" y="3508375"/>
          <p14:tracePt t="9016" x="7929563" y="3557588"/>
          <p14:tracePt t="9024" x="7929563" y="3605213"/>
          <p14:tracePt t="9031" x="7929563" y="3654425"/>
          <p14:tracePt t="9039" x="7929563" y="3740150"/>
          <p14:tracePt t="9045" x="7929563" y="3787775"/>
          <p14:tracePt t="9053" x="7929563" y="3836988"/>
          <p14:tracePt t="9060" x="7966075" y="3873500"/>
          <p14:tracePt t="9067" x="7989888" y="3922713"/>
          <p14:tracePt t="9074" x="8026400" y="3983038"/>
          <p14:tracePt t="9082" x="8062913" y="4056063"/>
          <p14:tracePt t="9090" x="8099425" y="4105275"/>
          <p14:tracePt t="9096" x="8135938" y="4165600"/>
          <p14:tracePt t="9104" x="8196263" y="4227513"/>
          <p14:tracePt t="9110" x="8221663" y="4264025"/>
          <p14:tracePt t="9119" x="8270875" y="4324350"/>
          <p14:tracePt t="9126" x="8307388" y="4373563"/>
          <p14:tracePt t="9134" x="8355013" y="4446588"/>
          <p14:tracePt t="9141" x="8416925" y="4519613"/>
          <p14:tracePt t="9148" x="8477250" y="4579938"/>
          <p14:tracePt t="9156" x="8550275" y="4665663"/>
          <p14:tracePt t="9162" x="8610600" y="4714875"/>
          <p14:tracePt t="9170" x="8672513" y="4775200"/>
          <p14:tracePt t="9176" x="8720138" y="4824413"/>
          <p14:tracePt t="9184" x="8782050" y="4897438"/>
          <p14:tracePt t="9191" x="8842375" y="4945063"/>
          <p14:tracePt t="9199" x="8878888" y="4981575"/>
          <p14:tracePt t="9206" x="8928100" y="5018088"/>
          <p14:tracePt t="9213" x="9001125" y="5067300"/>
          <p14:tracePt t="9222" x="9050338" y="5103813"/>
          <p14:tracePt t="9228" x="9097963" y="5116513"/>
          <p14:tracePt t="9235" x="9134475" y="5153025"/>
          <p14:tracePt t="9243" x="9170988" y="5164138"/>
          <p14:tracePt t="9251" x="9220200" y="5176838"/>
          <p14:tracePt t="9258" x="9269413" y="5189538"/>
          <p14:tracePt t="9277" x="9390063" y="5213350"/>
          <p14:tracePt t="9279" x="9426575" y="5226050"/>
          <p14:tracePt t="9287" x="9512300" y="5226050"/>
          <p14:tracePt t="9294" x="9561513" y="5226050"/>
          <p14:tracePt t="9301" x="9609138" y="5226050"/>
          <p14:tracePt t="9308" x="9671050" y="5226050"/>
          <p14:tracePt t="9316" x="9756775" y="5226050"/>
          <p14:tracePt t="9324" x="9829800" y="5213350"/>
          <p14:tracePt t="9331" x="9902825" y="5189538"/>
          <p14:tracePt t="9338" x="9986963" y="5164138"/>
          <p14:tracePt t="9345" x="10072688" y="5127625"/>
          <p14:tracePt t="9353" x="10145713" y="5091113"/>
          <p14:tracePt t="9360" x="10218738" y="5043488"/>
          <p14:tracePt t="9368" x="10267950" y="5006975"/>
          <p14:tracePt t="9375" x="10328275" y="4957763"/>
          <p14:tracePt t="9382" x="10377488" y="4933950"/>
          <p14:tracePt t="9390" x="10414000" y="4897438"/>
          <p14:tracePt t="9396" x="10450513" y="4848225"/>
          <p14:tracePt t="9404" x="10510838" y="4799013"/>
          <p14:tracePt t="9411" x="10536238" y="4751388"/>
          <p14:tracePt t="9418" x="10572750" y="4678363"/>
          <p14:tracePt t="9425" x="10609263" y="4603750"/>
          <p14:tracePt t="9433" x="10620375" y="4556125"/>
          <p14:tracePt t="9441" x="10645775" y="4494213"/>
          <p14:tracePt t="9448" x="10656888" y="4433888"/>
          <p14:tracePt t="9456" x="10656888" y="4348163"/>
          <p14:tracePt t="9462" x="10669588" y="4264025"/>
          <p14:tracePt t="9469" x="10669588" y="4178300"/>
          <p14:tracePt t="9477" x="10669588" y="4105275"/>
          <p14:tracePt t="9484" x="10669588" y="4056063"/>
          <p14:tracePt t="9491" x="10669588" y="3983038"/>
          <p14:tracePt t="9499" x="10669588" y="3922713"/>
          <p14:tracePt t="9507" x="10669588" y="3873500"/>
          <p14:tracePt t="9513" x="10669588" y="3800475"/>
          <p14:tracePt t="9521" x="10669588" y="3740150"/>
          <p14:tracePt t="9528" x="10669588" y="3703638"/>
          <p14:tracePt t="9535" x="10645775" y="3630613"/>
          <p14:tracePt t="9543" x="10609263" y="3557588"/>
          <p14:tracePt t="9549" x="10583863" y="3508375"/>
          <p14:tracePt t="9558" x="10560050" y="3448050"/>
          <p14:tracePt t="9565" x="10536238" y="3422650"/>
          <p14:tracePt t="9573" x="10499725" y="3373438"/>
          <p14:tracePt t="9579" x="10463213" y="3325813"/>
          <p14:tracePt t="9587" x="10414000" y="3300413"/>
          <p14:tracePt t="9595" x="10388600" y="3252788"/>
          <p14:tracePt t="9602" x="10315575" y="3203575"/>
          <p14:tracePt t="9610" x="10255250" y="3154363"/>
          <p14:tracePt t="9616" x="10169525" y="3094038"/>
          <p14:tracePt t="9624" x="10096500" y="3044825"/>
          <p14:tracePt t="9631" x="10036175" y="3008313"/>
          <p14:tracePt t="9639" x="9975850" y="2971800"/>
          <p14:tracePt t="9645" x="9926638" y="2960688"/>
          <p14:tracePt t="9652" x="9866313" y="2924175"/>
          <p14:tracePt t="9660" x="9793288" y="2887663"/>
          <p14:tracePt t="9667" x="9707563" y="2851150"/>
          <p14:tracePt t="9675" x="9658350" y="2825750"/>
          <p14:tracePt t="9682" x="9598025" y="2801938"/>
          <p14:tracePt t="9690" x="9525000" y="2789238"/>
          <p14:tracePt t="9696" x="9463088" y="2776538"/>
          <p14:tracePt t="9704" x="9342438" y="2765425"/>
          <p14:tracePt t="9712" x="9244013" y="2752725"/>
          <p14:tracePt t="9719" x="9147175" y="2752725"/>
          <p14:tracePt t="9727" x="9061450" y="2752725"/>
          <p14:tracePt t="9734" x="8988425" y="2752725"/>
          <p14:tracePt t="9741" x="8915400" y="2765425"/>
          <p14:tracePt t="9748" x="8829675" y="2776538"/>
          <p14:tracePt t="9756" x="8745538" y="2801938"/>
          <p14:tracePt t="9763" x="8659813" y="2825750"/>
          <p14:tracePt t="9769" x="8586788" y="2862263"/>
          <p14:tracePt t="9776" x="8526463" y="2898775"/>
          <p14:tracePt t="9784" x="8477250" y="2935288"/>
          <p14:tracePt t="9791" x="8440738" y="2960688"/>
          <p14:tracePt t="9798" x="8404225" y="2997200"/>
          <p14:tracePt t="9806" x="8367713" y="3021013"/>
          <p14:tracePt t="9813" x="8331200" y="3044825"/>
          <p14:tracePt t="9821" x="8294688" y="3081338"/>
          <p14:tracePt t="9828" x="8258175" y="3106738"/>
          <p14:tracePt t="9836" x="8221663" y="3167063"/>
          <p14:tracePt t="9844" x="8172450" y="3227388"/>
          <p14:tracePt t="9851" x="8123238" y="3289300"/>
          <p14:tracePt t="9858" x="8086725" y="3362325"/>
          <p14:tracePt t="9865" x="8062913" y="3409950"/>
          <p14:tracePt t="9873" x="8039100" y="3459163"/>
          <p14:tracePt t="9879" x="8026400" y="3484563"/>
          <p14:tracePt t="9886" x="8002588" y="3532188"/>
          <p14:tracePt t="9894" x="7989888" y="3617913"/>
          <p14:tracePt t="9901" x="7977188" y="3667125"/>
          <p14:tracePt t="9910" x="7977188" y="3740150"/>
          <p14:tracePt t="9916" x="7977188" y="3787775"/>
          <p14:tracePt t="9924" x="7977188" y="3849688"/>
          <p14:tracePt t="9931" x="7977188" y="3886200"/>
          <p14:tracePt t="9938" x="7989888" y="3946525"/>
          <p14:tracePt t="9945" x="8026400" y="4043363"/>
          <p14:tracePt t="9953" x="8062913" y="4154488"/>
          <p14:tracePt t="9960" x="8112125" y="4227513"/>
          <p14:tracePt t="9968" x="8148638" y="4300538"/>
          <p14:tracePt t="9975" x="8196263" y="4373563"/>
          <p14:tracePt t="9982" x="8270875" y="4470400"/>
          <p14:tracePt t="9990" x="8355013" y="4652963"/>
          <p14:tracePt t="9996" x="8453438" y="4775200"/>
          <p14:tracePt t="10003" x="8574088" y="4921250"/>
          <p14:tracePt t="10011" x="8709025" y="5091113"/>
          <p14:tracePt t="10019" x="8818563" y="5237163"/>
          <p14:tracePt t="10027" x="8964613" y="5408613"/>
          <p14:tracePt t="10034" x="9061450" y="5505450"/>
          <p14:tracePt t="10041" x="9183688" y="5591175"/>
          <p14:tracePt t="10048" x="9256713" y="5640388"/>
          <p14:tracePt t="14591" x="9269413" y="5640388"/>
          <p14:tracePt t="14599" x="9280525" y="5640388"/>
          <p14:tracePt t="14607" x="9293225" y="5640388"/>
          <p14:tracePt t="14614" x="9305925" y="5640388"/>
          <p14:tracePt t="14621" x="9342438" y="5640388"/>
          <p14:tracePt t="14629" x="9366250" y="5640388"/>
          <p14:tracePt t="14636" x="9402763" y="5627688"/>
          <p14:tracePt t="14644" x="9439275" y="5614988"/>
          <p14:tracePt t="14651" x="9475788" y="5614988"/>
          <p14:tracePt t="14657" x="9536113" y="5591175"/>
          <p14:tracePt t="14665" x="9572625" y="5578475"/>
          <p14:tracePt t="14672" x="9609138" y="5567363"/>
          <p14:tracePt t="14680" x="9671050" y="5554663"/>
          <p14:tracePt t="14687" x="9707563" y="5554663"/>
          <p14:tracePt t="14695" x="9744075" y="5554663"/>
          <p14:tracePt t="14702" x="9780588" y="5554663"/>
          <p14:tracePt t="14710" x="9817100" y="5541963"/>
          <p14:tracePt t="14717" x="9853613" y="5541963"/>
          <p14:tracePt t="14724" x="9890125" y="5541963"/>
          <p14:tracePt t="14731" x="9913938" y="5541963"/>
          <p14:tracePt t="14739" x="9926638" y="5541963"/>
          <p14:tracePt t="14746" x="9939338" y="5541963"/>
          <p14:tracePt t="14980" x="9939338" y="5530850"/>
          <p14:tracePt t="14995" x="9939338" y="5505450"/>
          <p14:tracePt t="15002" x="9926638" y="5481638"/>
          <p14:tracePt t="15009" x="9902825" y="5445125"/>
          <p14:tracePt t="15017" x="9853613" y="5384800"/>
          <p14:tracePt t="15023" x="9804400" y="5311775"/>
          <p14:tracePt t="15031" x="9720263" y="5176838"/>
          <p14:tracePt t="15038" x="9621838" y="5067300"/>
          <p14:tracePt t="15045" x="9536113" y="4981575"/>
          <p14:tracePt t="15054" x="9402763" y="4811713"/>
          <p14:tracePt t="15061" x="9256713" y="4629150"/>
          <p14:tracePt t="15068" x="9110663" y="4457700"/>
          <p14:tracePt t="15075" x="9001125" y="4348163"/>
          <p14:tracePt t="15082" x="8891588" y="4251325"/>
          <p14:tracePt t="15090" x="8805863" y="4165600"/>
          <p14:tracePt t="15097" x="8732838" y="4092575"/>
          <p14:tracePt t="15105" x="8636000" y="4006850"/>
          <p14:tracePt t="15113" x="8574088" y="3959225"/>
          <p14:tracePt t="15130" x="8501063" y="3897313"/>
          <p14:tracePt t="15134" x="8477250" y="3886200"/>
          <p14:tracePt t="15141" x="8464550" y="3873500"/>
          <p14:tracePt t="15148" x="8440738" y="3873500"/>
          <p14:tracePt t="15339" x="8428038" y="3860800"/>
          <p14:tracePt t="15346" x="8416925" y="3860800"/>
          <p14:tracePt t="15360" x="8404225" y="3860800"/>
          <p14:tracePt t="15368" x="8380413" y="3849688"/>
          <p14:tracePt t="15375" x="8355013" y="3849688"/>
          <p14:tracePt t="15382" x="8331200" y="3849688"/>
          <p14:tracePt t="15390" x="8294688" y="3824288"/>
          <p14:tracePt t="15397" x="8270875" y="3813175"/>
          <p14:tracePt t="15404" x="8232775" y="3800475"/>
          <p14:tracePt t="15411" x="8196263" y="3787775"/>
          <p14:tracePt t="15418" x="8159750" y="3751263"/>
          <p14:tracePt t="15427" x="8099425" y="3727450"/>
          <p14:tracePt t="15434" x="8062913" y="3703638"/>
          <p14:tracePt t="15442" x="8013700" y="3678238"/>
          <p14:tracePt t="15448" x="7977188" y="3667125"/>
          <p14:tracePt t="15456" x="7953375" y="3654425"/>
          <p14:tracePt t="15463" x="7940675" y="3630613"/>
          <p14:tracePt t="15471" x="7904163" y="3630613"/>
          <p14:tracePt t="15478" x="7893050" y="3617913"/>
          <p14:tracePt t="15485" x="7867650" y="3605213"/>
          <p14:tracePt t="15493" x="7843838" y="3605213"/>
          <p14:tracePt t="15499" x="7831138" y="3581400"/>
          <p14:tracePt t="15507" x="7820025" y="3581400"/>
          <p14:tracePt t="15514" x="7820025" y="3568700"/>
          <p14:tracePt t="15522" x="7807325" y="3557588"/>
          <p14:tracePt t="15536" x="7794625" y="3557588"/>
          <p14:tracePt t="15544" x="7794625" y="3544888"/>
          <p14:tracePt t="15551" x="7783513" y="3544888"/>
          <p14:tracePt t="15574" x="7770813" y="3544888"/>
          <p14:tracePt t="15603" x="7770813" y="3532188"/>
          <p14:tracePt t="15647" x="7770813" y="3521075"/>
          <p14:tracePt t="15660" x="7770813" y="3508375"/>
          <p14:tracePt t="15690" x="7770813" y="3495675"/>
          <p14:tracePt t="15705" x="7783513" y="3495675"/>
          <p14:tracePt t="15713" x="7794625" y="3484563"/>
          <p14:tracePt t="15726" x="7820025" y="3471863"/>
          <p14:tracePt t="15734" x="7843838" y="3471863"/>
          <p14:tracePt t="15742" x="7856538" y="3471863"/>
          <p14:tracePt t="15748" x="7880350" y="3459163"/>
          <p14:tracePt t="15756" x="7904163" y="3459163"/>
          <p14:tracePt t="15762" x="7940675" y="3459163"/>
          <p14:tracePt t="15770" x="7977188" y="3459163"/>
          <p14:tracePt t="15777" x="7989888" y="3459163"/>
          <p14:tracePt t="15785" x="8002588" y="3459163"/>
          <p14:tracePt t="15792" x="8026400" y="3459163"/>
          <p14:tracePt t="15799" x="8050213" y="3459163"/>
          <p14:tracePt t="15807" x="8086725" y="3459163"/>
          <p14:tracePt t="15814" x="8099425" y="3459163"/>
          <p14:tracePt t="15822" x="8123238" y="3459163"/>
          <p14:tracePt t="15830" x="8148638" y="3471863"/>
          <p14:tracePt t="15837" x="8172450" y="3471863"/>
          <p14:tracePt t="15844" x="8185150" y="3484563"/>
          <p14:tracePt t="15851" x="8196263" y="3495675"/>
          <p14:tracePt t="15859" x="8221663" y="3495675"/>
          <p14:tracePt t="15873" x="8232775" y="3495675"/>
          <p14:tracePt t="15879" x="8258175" y="3495675"/>
          <p14:tracePt t="15887" x="8258175" y="3508375"/>
          <p14:tracePt t="15894" x="8270875" y="3508375"/>
          <p14:tracePt t="15902" x="8294688" y="3508375"/>
          <p14:tracePt t="15910" x="8294688" y="3521075"/>
          <p14:tracePt t="15916" x="8318500" y="3521075"/>
          <p14:tracePt t="15924" x="8343900" y="3532188"/>
          <p14:tracePt t="15931" x="8355013" y="3544888"/>
          <p14:tracePt t="15939" x="8380413" y="3557588"/>
          <p14:tracePt t="15946" x="8391525" y="3557588"/>
          <p14:tracePt t="15954" x="8404225" y="3581400"/>
          <p14:tracePt t="15961" x="8428038" y="3594100"/>
          <p14:tracePt t="15968" x="8440738" y="3605213"/>
          <p14:tracePt t="15976" x="8464550" y="3617913"/>
          <p14:tracePt t="15982" x="8477250" y="3641725"/>
          <p14:tracePt t="15991" x="8489950" y="3654425"/>
          <p14:tracePt t="15997" x="8513763" y="3678238"/>
          <p14:tracePt t="16004" x="8526463" y="3703638"/>
          <p14:tracePt t="16013" x="8550275" y="3714750"/>
          <p14:tracePt t="16020" x="8562975" y="3727450"/>
          <p14:tracePt t="16027" x="8586788" y="3740150"/>
          <p14:tracePt t="16034" x="8599488" y="3763963"/>
          <p14:tracePt t="16041" x="8636000" y="3813175"/>
          <p14:tracePt t="16048" x="8672513" y="3849688"/>
          <p14:tracePt t="16056" x="8696325" y="3886200"/>
          <p14:tracePt t="16063" x="8745538" y="3946525"/>
          <p14:tracePt t="16071" x="8782050" y="3983038"/>
          <p14:tracePt t="16078" x="8805863" y="4032250"/>
          <p14:tracePt t="16085" x="8855075" y="4092575"/>
          <p14:tracePt t="16093" x="8915400" y="4165600"/>
          <p14:tracePt t="16099" x="8964613" y="4227513"/>
          <p14:tracePt t="16113" x="9013825" y="4300538"/>
          <p14:tracePt t="16114" x="9061450" y="4337050"/>
          <p14:tracePt t="16121" x="9086850" y="4384675"/>
          <p14:tracePt t="16129" x="9134475" y="4433888"/>
          <p14:tracePt t="16136" x="9170988" y="4470400"/>
          <p14:tracePt t="16144" x="9207500" y="4530725"/>
          <p14:tracePt t="16151" x="9232900" y="4567238"/>
          <p14:tracePt t="16159" x="9244013" y="4592638"/>
          <p14:tracePt t="16165" x="9269413" y="4640263"/>
          <p14:tracePt t="16173" x="9293225" y="4689475"/>
          <p14:tracePt t="16179" x="9305925" y="4702175"/>
          <p14:tracePt t="16188" x="9317038" y="4714875"/>
          <p14:tracePt t="16452" x="9342438" y="4725988"/>
          <p14:tracePt t="16459" x="9342438" y="4738688"/>
          <p14:tracePt t="16466" x="9366250" y="4738688"/>
          <p14:tracePt t="16474" x="9402763" y="4762500"/>
          <p14:tracePt t="16482" x="9439275" y="4775200"/>
          <p14:tracePt t="16487" x="9463088" y="4799013"/>
          <p14:tracePt t="16494" x="9488488" y="4811713"/>
          <p14:tracePt t="16502" x="9512300" y="4835525"/>
          <p14:tracePt t="16509" x="9536113" y="4848225"/>
          <p14:tracePt t="16516" x="9561513" y="4872038"/>
          <p14:tracePt t="16524" x="9585325" y="4884738"/>
          <p14:tracePt t="16531" x="9609138" y="4897438"/>
          <p14:tracePt t="16539" x="9634538" y="4908550"/>
          <p14:tracePt t="16546" x="9645650" y="4908550"/>
          <p14:tracePt t="16553" x="9658350" y="4908550"/>
          <p14:tracePt t="16561" x="9683750" y="4921250"/>
          <p14:tracePt t="16568" x="9694863" y="4921250"/>
          <p14:tracePt t="16576" x="9720263" y="4921250"/>
          <p14:tracePt t="16582" x="9731375" y="4921250"/>
          <p14:tracePt t="16591" x="9767888" y="4921250"/>
          <p14:tracePt t="16598" x="9793288" y="4921250"/>
          <p14:tracePt t="16605" x="9817100" y="4921250"/>
          <p14:tracePt t="16611" x="9840913" y="4921250"/>
          <p14:tracePt t="16618" x="9877425" y="4921250"/>
          <p14:tracePt t="16626" x="9913938" y="4897438"/>
          <p14:tracePt t="16633" x="9950450" y="4884738"/>
          <p14:tracePt t="16641" x="9975850" y="4872038"/>
          <p14:tracePt t="16648" x="9999663" y="4848225"/>
          <p14:tracePt t="16656" x="10023475" y="4835525"/>
          <p14:tracePt t="16663" x="10072688" y="4811713"/>
          <p14:tracePt t="16671" x="10096500" y="4799013"/>
          <p14:tracePt t="16678" x="10121900" y="4775200"/>
          <p14:tracePt t="16685" x="10145713" y="4762500"/>
          <p14:tracePt t="16693" x="10169525" y="4738688"/>
          <p14:tracePt t="16699" x="10194925" y="4725988"/>
          <p14:tracePt t="16707" x="10218738" y="4702175"/>
          <p14:tracePt t="16715" x="10242550" y="4689475"/>
          <p14:tracePt t="16722" x="10267950" y="4652963"/>
          <p14:tracePt t="16728" x="10291763" y="4616450"/>
          <p14:tracePt t="16736" x="10340975" y="4543425"/>
          <p14:tracePt t="16743" x="10377488" y="4470400"/>
          <p14:tracePt t="16751" x="10426700" y="4360863"/>
          <p14:tracePt t="16759" x="10463213" y="4275138"/>
          <p14:tracePt t="16765" x="10487025" y="4191000"/>
          <p14:tracePt t="16773" x="10523538" y="4056063"/>
          <p14:tracePt t="16780" x="10536238" y="3946525"/>
          <p14:tracePt t="16788" x="10560050" y="3800475"/>
          <p14:tracePt t="16796" x="10572750" y="3714750"/>
          <p14:tracePt t="16803" x="10583863" y="3641725"/>
          <p14:tracePt t="16809" x="10596563" y="3557588"/>
          <p14:tracePt t="16816" x="10620375" y="3495675"/>
          <p14:tracePt t="16825" x="10620375" y="3435350"/>
          <p14:tracePt t="16832" x="10633075" y="3409950"/>
          <p14:tracePt t="16840" x="10633075" y="3386138"/>
          <p14:tracePt t="16853" x="10645775" y="3362325"/>
          <p14:tracePt t="16868" x="10645775" y="3349625"/>
          <p14:tracePt t="16891" x="10645775" y="3336925"/>
          <p14:tracePt t="16942" x="10645775" y="3325813"/>
          <p14:tracePt t="17014" x="10645775" y="3336925"/>
          <p14:tracePt t="17022" x="10645775" y="3373438"/>
          <p14:tracePt t="17030" x="10645775" y="3409950"/>
          <p14:tracePt t="17036" x="10645775" y="3435350"/>
          <p14:tracePt t="17043" x="10645775" y="3471863"/>
          <p14:tracePt t="17051" x="10645775" y="3521075"/>
          <p14:tracePt t="17059" x="10645775" y="3568700"/>
          <p14:tracePt t="17066" x="10645775" y="3617913"/>
          <p14:tracePt t="17073" x="10645775" y="3714750"/>
          <p14:tracePt t="17080" x="10645775" y="3763963"/>
          <p14:tracePt t="17088" x="10645775" y="3836988"/>
          <p14:tracePt t="17095" x="10633075" y="3897313"/>
          <p14:tracePt t="17102" x="10620375" y="3970338"/>
          <p14:tracePt t="17109" x="10583863" y="4068763"/>
          <p14:tracePt t="17116" x="10572750" y="4141788"/>
          <p14:tracePt t="17125" x="10547350" y="4202113"/>
          <p14:tracePt t="17131" x="10523538" y="4251325"/>
          <p14:tracePt t="17140" x="10499725" y="4324350"/>
          <p14:tracePt t="17147" x="10463213" y="4384675"/>
          <p14:tracePt t="17153" x="10437813" y="4446588"/>
          <p14:tracePt t="17161" x="10414000" y="4506913"/>
          <p14:tracePt t="17168" x="10388600" y="4543425"/>
          <p14:tracePt t="17176" x="10364788" y="4592638"/>
          <p14:tracePt t="17182" x="10340975" y="4629150"/>
          <p14:tracePt t="17190" x="10304463" y="4689475"/>
          <p14:tracePt t="17197" x="10255250" y="4714875"/>
          <p14:tracePt t="17205" x="10231438" y="4751388"/>
          <p14:tracePt t="17211" x="10182225" y="4787900"/>
          <p14:tracePt t="17219" x="10109200" y="4835525"/>
          <p14:tracePt t="17226" x="10072688" y="4884738"/>
          <p14:tracePt t="17233" x="10023475" y="4921250"/>
          <p14:tracePt t="17242" x="9975850" y="4945063"/>
          <p14:tracePt t="17248" x="9926638" y="4981575"/>
          <p14:tracePt t="17256" x="9866313" y="5018088"/>
          <p14:tracePt t="17264" x="9817100" y="5043488"/>
          <p14:tracePt t="17271" x="9756775" y="5054600"/>
          <p14:tracePt t="17278" x="9720263" y="5080000"/>
          <p14:tracePt t="17285" x="9671050" y="5091113"/>
          <p14:tracePt t="17293" x="9634538" y="5091113"/>
          <p14:tracePt t="17300" x="9598025" y="5103813"/>
          <p14:tracePt t="17308" x="9525000" y="5103813"/>
          <p14:tracePt t="17314" x="9463088" y="5103813"/>
          <p14:tracePt t="17322" x="9378950" y="5080000"/>
          <p14:tracePt t="17329" x="9305925" y="5043488"/>
          <p14:tracePt t="17336" x="9183688" y="4981575"/>
          <p14:tracePt t="17343" x="9110663" y="4957763"/>
          <p14:tracePt t="17351" x="9037638" y="4921250"/>
          <p14:tracePt t="17359" x="8951913" y="4860925"/>
          <p14:tracePt t="17365" x="8891588" y="4824413"/>
          <p14:tracePt t="17373" x="8805863" y="4738688"/>
          <p14:tracePt t="17380" x="8745538" y="4678363"/>
          <p14:tracePt t="17388" x="8672513" y="4603750"/>
          <p14:tracePt t="17395" x="8623300" y="4556125"/>
          <p14:tracePt t="17403" x="8574088" y="4506913"/>
          <p14:tracePt t="17410" x="8537575" y="4446588"/>
          <p14:tracePt t="17416" x="8489950" y="4373563"/>
          <p14:tracePt t="17425" x="8440738" y="4287838"/>
          <p14:tracePt t="17432" x="8416925" y="4227513"/>
          <p14:tracePt t="17439" x="8404225" y="4178300"/>
          <p14:tracePt t="17446" x="8367713" y="4129088"/>
          <p14:tracePt t="17453" x="8331200" y="4081463"/>
          <p14:tracePt t="17461" x="8318500" y="4043363"/>
          <p14:tracePt t="17468" x="8294688" y="4032250"/>
          <p14:tracePt t="17476" x="8281988" y="4006850"/>
          <p14:tracePt t="17483" x="8258175" y="3959225"/>
          <p14:tracePt t="17490" x="8232775" y="3922713"/>
          <p14:tracePt t="17497" x="8208963" y="3897313"/>
          <p14:tracePt t="17505" x="8196263" y="3860800"/>
          <p14:tracePt t="17511" x="8172450" y="3836988"/>
          <p14:tracePt t="17519" x="8159750" y="3800475"/>
          <p14:tracePt t="17527" x="8148638" y="3787775"/>
          <p14:tracePt t="17533" x="8148638" y="3776663"/>
          <p14:tracePt t="17542" x="8135938" y="3763963"/>
          <p14:tracePt t="17549" x="8135938" y="3751263"/>
          <p14:tracePt t="17556" x="8123238" y="3751263"/>
          <p14:tracePt t="17564" x="8123238" y="3740150"/>
          <p14:tracePt t="17577" x="8123238" y="3727450"/>
          <p14:tracePt t="17593" x="8123238" y="3714750"/>
          <p14:tracePt t="17687" x="8148638" y="3740150"/>
          <p14:tracePt t="17695" x="8159750" y="3751263"/>
          <p14:tracePt t="17702" x="8196263" y="3787775"/>
          <p14:tracePt t="17710" x="8208963" y="3813175"/>
          <p14:tracePt t="17717" x="8232775" y="3836988"/>
          <p14:tracePt t="17724" x="8281988" y="3897313"/>
          <p14:tracePt t="17732" x="8318500" y="3959225"/>
          <p14:tracePt t="17738" x="8380413" y="4032250"/>
          <p14:tracePt t="17747" x="8440738" y="4117975"/>
          <p14:tracePt t="17754" x="8489950" y="4178300"/>
          <p14:tracePt t="17761" x="8537575" y="4238625"/>
          <p14:tracePt t="17768" x="8610600" y="4311650"/>
          <p14:tracePt t="17776" x="8672513" y="4410075"/>
          <p14:tracePt t="17783" x="8720138" y="4483100"/>
          <p14:tracePt t="17791" x="8793163" y="4592638"/>
          <p14:tracePt t="17797" x="8842375" y="4665663"/>
          <p14:tracePt t="17804" x="8951913" y="4787900"/>
          <p14:tracePt t="17811" x="9024938" y="4884738"/>
          <p14:tracePt t="17819" x="9134475" y="4981575"/>
          <p14:tracePt t="17827" x="9207500" y="5067300"/>
          <p14:tracePt t="17834" x="9269413" y="5116513"/>
          <p14:tracePt t="17842" x="9353550" y="5200650"/>
          <p14:tracePt t="17849" x="9402763" y="5262563"/>
          <p14:tracePt t="17856" x="9463088" y="5299075"/>
          <p14:tracePt t="17864" x="9525000" y="5348288"/>
          <p14:tracePt t="17871" x="9598025" y="5408613"/>
          <p14:tracePt t="17878" x="9645650" y="5457825"/>
          <p14:tracePt t="17885" x="9720263" y="5518150"/>
          <p14:tracePt t="17893" x="9756775" y="5554663"/>
          <p14:tracePt t="17900" x="9817100" y="5591175"/>
          <p14:tracePt t="17907" x="9877425" y="5627688"/>
          <p14:tracePt t="17914" x="9926638" y="5651500"/>
          <p14:tracePt t="17921" x="9986963" y="5676900"/>
          <p14:tracePt t="17929" x="10059988" y="5700713"/>
          <p14:tracePt t="17937" x="10109200" y="5713413"/>
          <p14:tracePt t="17944" x="10158413" y="5713413"/>
          <p14:tracePt t="17951" x="10231438" y="5724525"/>
          <p14:tracePt t="17959" x="10291763" y="5724525"/>
          <p14:tracePt t="17965" x="10328275" y="5724525"/>
          <p14:tracePt t="17973" x="10401300" y="5724525"/>
          <p14:tracePt t="17981" x="10463213" y="5724525"/>
          <p14:tracePt t="17988" x="10510838" y="5713413"/>
          <p14:tracePt t="17995" x="10572750" y="5676900"/>
          <p14:tracePt t="18003" x="10620375" y="5651500"/>
          <p14:tracePt t="18010" x="10669588" y="5627688"/>
          <p14:tracePt t="18017" x="10718800" y="5591175"/>
          <p14:tracePt t="18025" x="10755313" y="5567363"/>
          <p14:tracePt t="18031" x="10791825" y="5554663"/>
          <p14:tracePt t="18038" x="10828338" y="5518150"/>
          <p14:tracePt t="18047" x="10864850" y="5494338"/>
          <p14:tracePt t="18054" x="10888663" y="5445125"/>
          <p14:tracePt t="18061" x="10912475" y="5421313"/>
          <p14:tracePt t="18068" x="10948988" y="5348288"/>
          <p14:tracePt t="18076" x="10998200" y="5273675"/>
          <p14:tracePt t="18083" x="11022013" y="5237163"/>
          <p14:tracePt t="18091" x="11058525" y="5153025"/>
          <p14:tracePt t="18097" x="11083925" y="5103813"/>
          <p14:tracePt t="18104" x="11095038" y="5043488"/>
          <p14:tracePt t="18112" x="11107738" y="4957763"/>
          <p14:tracePt t="18120" x="11120438" y="4884738"/>
          <p14:tracePt t="18127" x="11120438" y="4811713"/>
          <p14:tracePt t="18133" x="11120438" y="4725988"/>
          <p14:tracePt t="18142" x="11120438" y="4629150"/>
          <p14:tracePt t="18148" x="11120438" y="4556125"/>
          <p14:tracePt t="18155" x="11120438" y="4384675"/>
          <p14:tracePt t="18164" x="11095038" y="4264025"/>
          <p14:tracePt t="18171" x="11058525" y="4117975"/>
          <p14:tracePt t="18178" x="11047413" y="3970338"/>
          <p14:tracePt t="18186" x="11034713" y="3860800"/>
          <p14:tracePt t="18193" x="11010900" y="3740150"/>
          <p14:tracePt t="18200" x="10998200" y="3678238"/>
          <p14:tracePt t="18207" x="10985500" y="3605213"/>
          <p14:tracePt t="18214" x="10974388" y="3581400"/>
          <p14:tracePt t="18222" x="10974388" y="3557588"/>
          <p14:tracePt t="18230" x="10974388" y="3544888"/>
          <p14:tracePt t="18244" x="10974388" y="3532188"/>
          <p14:tracePt t="18259" x="10974388" y="3521075"/>
          <p14:tracePt t="18552" x="10961688" y="3521075"/>
          <p14:tracePt t="18559" x="10948988" y="3521075"/>
          <p14:tracePt t="18566" x="10925175" y="3532188"/>
          <p14:tracePt t="18573" x="10901363" y="3557588"/>
          <p14:tracePt t="18581" x="10864850" y="3594100"/>
          <p14:tracePt t="18588" x="10828338" y="3605213"/>
          <p14:tracePt t="18596" x="10791825" y="3641725"/>
          <p14:tracePt t="18603" x="10755313" y="3654425"/>
          <p14:tracePt t="18610" x="10682288" y="3703638"/>
          <p14:tracePt t="18617" x="10620375" y="3740150"/>
          <p14:tracePt t="18625" x="10523538" y="3776663"/>
          <p14:tracePt t="18632" x="10437813" y="3800475"/>
          <p14:tracePt t="18638" x="10352088" y="3836988"/>
          <p14:tracePt t="18646" x="10231438" y="3860800"/>
          <p14:tracePt t="18654" x="10133013" y="3873500"/>
          <p14:tracePt t="18662" x="9999663" y="3873500"/>
          <p14:tracePt t="18668" x="9902825" y="3873500"/>
          <p14:tracePt t="18676" x="9793288" y="3873500"/>
          <p14:tracePt t="18683" x="9645650" y="3860800"/>
          <p14:tracePt t="18691" x="9366250" y="3813175"/>
          <p14:tracePt t="18697" x="9232900" y="3763963"/>
          <p14:tracePt t="18705" x="9050338" y="3690938"/>
          <p14:tracePt t="18713" x="8951913" y="3654425"/>
          <p14:tracePt t="18720" x="8829675" y="3605213"/>
          <p14:tracePt t="18727" x="8720138" y="3544888"/>
          <p14:tracePt t="18734" x="8599488" y="3508375"/>
          <p14:tracePt t="18742" x="8513763" y="3459163"/>
          <p14:tracePt t="18748" x="8440738" y="3435350"/>
          <p14:tracePt t="18756" x="8367713" y="3409950"/>
          <p14:tracePt t="18763" x="8343900" y="3386138"/>
          <p14:tracePt t="18771" x="8318500" y="3386138"/>
          <p14:tracePt t="18779" x="8281988" y="3373438"/>
          <p14:tracePt t="18786" x="8258175" y="3362325"/>
          <p14:tracePt t="18793" x="8232775" y="3349625"/>
          <p14:tracePt t="18800" x="8208963" y="3349625"/>
          <p14:tracePt t="18808" x="8196263" y="3336925"/>
          <p14:tracePt t="18815" x="8159750" y="3336925"/>
          <p14:tracePt t="18823" x="8148638" y="3325813"/>
          <p14:tracePt t="18831" x="8112125" y="3313113"/>
          <p14:tracePt t="18837" x="8099425" y="3313113"/>
          <p14:tracePt t="18844" x="8062913" y="3300413"/>
          <p14:tracePt t="18852" x="8050213" y="3300413"/>
          <p14:tracePt t="18859" x="8026400" y="3289300"/>
          <p14:tracePt t="18866" x="8013700" y="3289300"/>
          <p14:tracePt t="18873" x="8002588" y="3289300"/>
          <p14:tracePt t="18881" x="8002588" y="3276600"/>
          <p14:tracePt t="18888" x="7977188" y="3276600"/>
          <p14:tracePt t="18911" x="7966075" y="3276600"/>
          <p14:tracePt t="18940" x="7953375" y="3276600"/>
          <p14:tracePt t="18962" x="7940675" y="3276600"/>
          <p14:tracePt t="19049" x="7953375" y="3289300"/>
          <p14:tracePt t="19056" x="7966075" y="3300413"/>
          <p14:tracePt t="19064" x="7989888" y="3313113"/>
          <p14:tracePt t="19071" x="8026400" y="3336925"/>
          <p14:tracePt t="19079" x="8039100" y="3362325"/>
          <p14:tracePt t="19085" x="8062913" y="3373438"/>
          <p14:tracePt t="19093" x="8099425" y="3398838"/>
          <p14:tracePt t="19100" x="8123238" y="3409950"/>
          <p14:tracePt t="19114" x="8185150" y="3448050"/>
          <p14:tracePt t="19122" x="8245475" y="3471863"/>
          <p14:tracePt t="19130" x="8281988" y="3495675"/>
          <p14:tracePt t="19137" x="8318500" y="3508375"/>
          <p14:tracePt t="19144" x="8367713" y="3508375"/>
          <p14:tracePt t="19151" x="8428038" y="3521075"/>
          <p14:tracePt t="19159" x="8513763" y="3532188"/>
          <p14:tracePt t="19166" x="8599488" y="3544888"/>
          <p14:tracePt t="19173" x="8696325" y="3557588"/>
          <p14:tracePt t="19181" x="8745538" y="3557588"/>
          <p14:tracePt t="19188" x="8805863" y="3557588"/>
          <p14:tracePt t="19196" x="8866188" y="3568700"/>
          <p14:tracePt t="19202" x="8902700" y="3568700"/>
          <p14:tracePt t="19210" x="8977313" y="3568700"/>
          <p14:tracePt t="19217" x="9024938" y="3568700"/>
          <p14:tracePt t="19224" x="9086850" y="3568700"/>
          <p14:tracePt t="19231" x="9159875" y="3568700"/>
          <p14:tracePt t="19240" x="9220200" y="3568700"/>
          <p14:tracePt t="19247" x="9293225" y="3568700"/>
          <p14:tracePt t="19254" x="9390063" y="3568700"/>
          <p14:tracePt t="19262" x="9475788" y="3568700"/>
          <p14:tracePt t="19269" x="9585325" y="3544888"/>
          <p14:tracePt t="19276" x="9683750" y="3532188"/>
          <p14:tracePt t="19283" x="9767888" y="3508375"/>
          <p14:tracePt t="19291" x="9890125" y="3459163"/>
          <p14:tracePt t="19298" x="9950450" y="3435350"/>
          <p14:tracePt t="19305" x="10012363" y="3398838"/>
          <p14:tracePt t="19313" x="10072688" y="3373438"/>
          <p14:tracePt t="19319" x="10109200" y="3362325"/>
          <p14:tracePt t="19327" x="10133013" y="3349625"/>
          <p14:tracePt t="19334" x="10169525" y="3325813"/>
          <p14:tracePt t="19341" x="10182225" y="3325813"/>
          <p14:tracePt t="19348" x="10194925" y="3313113"/>
          <p14:tracePt t="19356" x="10206038" y="3300413"/>
          <p14:tracePt t="19620" x="10218738" y="3300413"/>
          <p14:tracePt t="19627" x="10218738" y="3313113"/>
          <p14:tracePt t="19634" x="10231438" y="3313113"/>
          <p14:tracePt t="19642" x="10242550" y="3325813"/>
          <p14:tracePt t="19649" x="10255250" y="3336925"/>
          <p14:tracePt t="19656" x="10279063" y="3362325"/>
          <p14:tracePt t="19664" x="10304463" y="3362325"/>
          <p14:tracePt t="19671" x="10340975" y="3386138"/>
          <p14:tracePt t="19679" x="10364788" y="3398838"/>
          <p14:tracePt t="19686" x="10414000" y="3409950"/>
          <p14:tracePt t="19692" x="10437813" y="3422650"/>
          <p14:tracePt t="19700" x="10487025" y="3435350"/>
          <p14:tracePt t="19708" x="10499725" y="3435350"/>
          <p14:tracePt t="19715" x="10510838" y="3435350"/>
          <p14:tracePt t="19722" x="10536238" y="3435350"/>
          <p14:tracePt t="19730" x="10547350" y="3435350"/>
          <p14:tracePt t="19737" x="10560050" y="3435350"/>
          <p14:tracePt t="19744" x="10572750" y="3435350"/>
          <p14:tracePt t="19751" x="10583863" y="3435350"/>
          <p14:tracePt t="19759" x="10596563" y="3435350"/>
          <p14:tracePt t="19781" x="10609263" y="3435350"/>
          <p14:tracePt t="19796" x="10620375" y="3435350"/>
          <p14:tracePt t="19803" x="10633075" y="3435350"/>
          <p14:tracePt t="19809" x="10633075" y="3409950"/>
          <p14:tracePt t="19817" x="10645775" y="3398838"/>
          <p14:tracePt t="19825" x="10645775" y="3386138"/>
          <p14:tracePt t="19832" x="10645775" y="3373438"/>
          <p14:tracePt t="19840" x="10645775" y="3362325"/>
          <p14:tracePt t="19846" x="10645775" y="3349625"/>
          <p14:tracePt t="19854" x="10645775" y="3325813"/>
          <p14:tracePt t="19862" x="10645775" y="3313113"/>
          <p14:tracePt t="19869" x="10645775" y="3300413"/>
          <p14:tracePt t="19876" x="10620375" y="3276600"/>
          <p14:tracePt t="19890" x="10596563" y="3252788"/>
          <p14:tracePt t="19898" x="10572750" y="3240088"/>
          <p14:tracePt t="19905" x="10547350" y="3227388"/>
          <p14:tracePt t="19913" x="10523538" y="3203575"/>
          <p14:tracePt t="19920" x="10487025" y="3190875"/>
          <p14:tracePt t="19926" x="10437813" y="3179763"/>
          <p14:tracePt t="19934" x="10414000" y="3154363"/>
          <p14:tracePt t="19942" x="10377488" y="3143250"/>
          <p14:tracePt t="19949" x="10315575" y="3130550"/>
          <p14:tracePt t="19956" x="10267950" y="3117850"/>
          <p14:tracePt t="19964" x="10169525" y="3094038"/>
          <p14:tracePt t="19972" x="10096500" y="3081338"/>
          <p14:tracePt t="19979" x="10012363" y="3070225"/>
          <p14:tracePt t="19986" x="9950450" y="3057525"/>
          <p14:tracePt t="19993" x="9866313" y="3044825"/>
          <p14:tracePt t="20000" x="9780588" y="3044825"/>
          <p14:tracePt t="20008" x="9707563" y="3033713"/>
          <p14:tracePt t="20015" x="9645650" y="3033713"/>
          <p14:tracePt t="20022" x="9598025" y="3033713"/>
          <p14:tracePt t="20030" x="9548813" y="3033713"/>
          <p14:tracePt t="20037" x="9512300" y="3033713"/>
          <p14:tracePt t="20043" x="9463088" y="3033713"/>
          <p14:tracePt t="20051" x="9378950" y="3033713"/>
          <p14:tracePt t="20059" x="9317038" y="3033713"/>
          <p14:tracePt t="20066" x="9256713" y="3033713"/>
          <p14:tracePt t="20073" x="9207500" y="3033713"/>
          <p14:tracePt t="20081" x="9159875" y="3044825"/>
          <p14:tracePt t="20089" x="9123363" y="3044825"/>
          <p14:tracePt t="20096" x="9074150" y="3070225"/>
          <p14:tracePt t="20103" x="9037638" y="3081338"/>
          <p14:tracePt t="20115" x="8988425" y="3106738"/>
          <p14:tracePt t="20117" x="8939213" y="3117850"/>
          <p14:tracePt t="20125" x="8902700" y="3143250"/>
          <p14:tracePt t="20132" x="8866188" y="3154363"/>
          <p14:tracePt t="20140" x="8842375" y="3167063"/>
          <p14:tracePt t="20147" x="8818563" y="3179763"/>
          <p14:tracePt t="20153" x="8793163" y="3190875"/>
          <p14:tracePt t="20160" x="8769350" y="3203575"/>
          <p14:tracePt t="20168" x="8756650" y="3216275"/>
          <p14:tracePt t="20175" x="8745538" y="3216275"/>
          <p14:tracePt t="20184" x="8732838" y="3240088"/>
          <p14:tracePt t="20191" x="8720138" y="3240088"/>
          <p14:tracePt t="20198" x="8709025" y="3252788"/>
          <p14:tracePt t="20205" x="8696325" y="3263900"/>
          <p14:tracePt t="20213" x="8683625" y="3289300"/>
          <p14:tracePt t="20220" x="8672513" y="3289300"/>
          <p14:tracePt t="20227" x="8672513" y="3300413"/>
          <p14:tracePt t="20234" x="8659813" y="3313113"/>
          <p14:tracePt t="20242" x="8647113" y="3325813"/>
          <p14:tracePt t="20250" x="8647113" y="3336925"/>
          <p14:tracePt t="20256" x="8647113" y="3349625"/>
          <p14:tracePt t="20265" x="8636000" y="3362325"/>
          <p14:tracePt t="20271" x="8636000" y="3386138"/>
          <p14:tracePt t="20278" x="8623300" y="3409950"/>
          <p14:tracePt t="20285" x="8623300" y="3435350"/>
          <p14:tracePt t="20293" x="8623300" y="3448050"/>
          <p14:tracePt t="20300" x="8623300" y="3471863"/>
          <p14:tracePt t="20308" x="8623300" y="3484563"/>
          <p14:tracePt t="20315" x="8623300" y="3495675"/>
          <p14:tracePt t="20323" x="8623300" y="3508375"/>
          <p14:tracePt t="20330" x="8623300" y="3532188"/>
          <p14:tracePt t="20337" x="8636000" y="3544888"/>
          <p14:tracePt t="20344" x="8636000" y="3557588"/>
          <p14:tracePt t="20351" x="8659813" y="3568700"/>
          <p14:tracePt t="20359" x="8672513" y="3581400"/>
          <p14:tracePt t="20366" x="8683625" y="3594100"/>
          <p14:tracePt t="20374" x="8709025" y="3617913"/>
          <p14:tracePt t="20382" x="8732838" y="3630613"/>
          <p14:tracePt t="20388" x="8756650" y="3654425"/>
          <p14:tracePt t="20395" x="8793163" y="3667125"/>
          <p14:tracePt t="20402" x="8842375" y="3690938"/>
          <p14:tracePt t="20410" x="8878888" y="3703638"/>
          <p14:tracePt t="20417" x="8915400" y="3703638"/>
          <p14:tracePt t="20424" x="8964613" y="3714750"/>
          <p14:tracePt t="20432" x="9001125" y="3727450"/>
          <p14:tracePt t="20439" x="9037638" y="3727450"/>
          <p14:tracePt t="20447" x="9074150" y="3727450"/>
          <p14:tracePt t="20454" x="9110663" y="3740150"/>
          <p14:tracePt t="20462" x="9134475" y="3740150"/>
          <p14:tracePt t="20469" x="9183688" y="3740150"/>
          <p14:tracePt t="20476" x="9207500" y="3740150"/>
          <p14:tracePt t="20484" x="9256713" y="3740150"/>
          <p14:tracePt t="20491" x="9293225" y="3740150"/>
          <p14:tracePt t="20498" x="9317038" y="3740150"/>
          <p14:tracePt t="20505" x="9353550" y="3740150"/>
          <p14:tracePt t="20512" x="9390063" y="3740150"/>
          <p14:tracePt t="20519" x="9439275" y="3740150"/>
          <p14:tracePt t="20527" x="9475788" y="3740150"/>
          <p14:tracePt t="20534" x="9512300" y="3740150"/>
          <p14:tracePt t="20542" x="9548813" y="3740150"/>
          <p14:tracePt t="20549" x="9572625" y="3740150"/>
          <p14:tracePt t="20557" x="9609138" y="3727450"/>
          <p14:tracePt t="20565" x="9634538" y="3727450"/>
          <p14:tracePt t="20571" x="9658350" y="3714750"/>
          <p14:tracePt t="20579" x="9694863" y="3714750"/>
          <p14:tracePt t="20585" x="9720263" y="3714750"/>
          <p14:tracePt t="20593" x="9744075" y="3703638"/>
          <p14:tracePt t="20600" x="9767888" y="3703638"/>
          <p14:tracePt t="20608" x="9804400" y="3703638"/>
          <p14:tracePt t="20615" x="9829800" y="3703638"/>
          <p14:tracePt t="20623" x="9853613" y="3703638"/>
          <p14:tracePt t="20629" x="9866313" y="3703638"/>
          <p14:tracePt t="20636" x="9890125" y="3690938"/>
          <p14:tracePt t="20644" x="9913938" y="3690938"/>
          <p14:tracePt t="20651" x="9939338" y="3690938"/>
          <p14:tracePt t="20659" x="9963150" y="3690938"/>
          <p14:tracePt t="20665" x="9975850" y="3690938"/>
          <p14:tracePt t="20674" x="9999663" y="3690938"/>
          <p14:tracePt t="20681" x="10023475" y="3678238"/>
          <p14:tracePt t="20689" x="10036175" y="3678238"/>
          <p14:tracePt t="20696" x="10048875" y="3667125"/>
          <p14:tracePt t="20703" x="10059988" y="3667125"/>
          <p14:tracePt t="20711" x="10072688" y="3667125"/>
          <p14:tracePt t="20717" x="10085388" y="3654425"/>
          <p14:tracePt t="20725" x="10096500" y="3641725"/>
          <p14:tracePt t="20740" x="10109200" y="3630613"/>
          <p14:tracePt t="20746" x="10121900" y="3630613"/>
          <p14:tracePt t="20753" x="10121900" y="3617913"/>
          <p14:tracePt t="20762" x="10133013" y="3617913"/>
          <p14:tracePt t="20768" x="10133013" y="3605213"/>
          <p14:tracePt t="20776" x="10133013" y="3594100"/>
          <p14:tracePt t="20783" x="10145713" y="3594100"/>
          <p14:tracePt t="20791" x="10158413" y="3581400"/>
          <p14:tracePt t="20798" x="10158413" y="3568700"/>
          <p14:tracePt t="20806" x="10158413" y="3557588"/>
          <p14:tracePt t="20820" x="10158413" y="3544888"/>
          <p14:tracePt t="20828" x="10158413" y="3532188"/>
          <p14:tracePt t="20842" x="10158413" y="3508375"/>
          <p14:tracePt t="20856" x="10145713" y="3484563"/>
          <p14:tracePt t="20863" x="10145713" y="3471863"/>
          <p14:tracePt t="20870" x="10133013" y="3471863"/>
          <p14:tracePt t="20879" x="10121900" y="3448050"/>
          <p14:tracePt t="20886" x="10109200" y="3448050"/>
          <p14:tracePt t="20894" x="10109200" y="3435350"/>
          <p14:tracePt t="20900" x="10096500" y="3435350"/>
          <p14:tracePt t="20908" x="10096500" y="3422650"/>
          <p14:tracePt t="20915" x="10085388" y="3409950"/>
          <p14:tracePt t="20923" x="10072688" y="3398838"/>
          <p14:tracePt t="20930" x="10059988" y="3398838"/>
          <p14:tracePt t="20937" x="10048875" y="3373438"/>
          <p14:tracePt t="20944" x="10023475" y="3373438"/>
          <p14:tracePt t="20951" x="10012363" y="3349625"/>
          <p14:tracePt t="20959" x="9975850" y="3336925"/>
          <p14:tracePt t="20966" x="9950450" y="3325813"/>
          <p14:tracePt t="20974" x="9902825" y="3313113"/>
          <p14:tracePt t="20981" x="9866313" y="3300413"/>
          <p14:tracePt t="20987" x="9804400" y="3300413"/>
          <p14:tracePt t="20995" x="9767888" y="3289300"/>
          <p14:tracePt t="21003" x="9731375" y="3289300"/>
          <p14:tracePt t="21010" x="9683750" y="3276600"/>
          <p14:tracePt t="21017" x="9634538" y="3276600"/>
          <p14:tracePt t="21025" x="9585325" y="3263900"/>
          <p14:tracePt t="21032" x="9548813" y="3263900"/>
          <p14:tracePt t="21040" x="9512300" y="3263900"/>
          <p14:tracePt t="21047" x="9499600" y="3263900"/>
          <p14:tracePt t="21054" x="9475788" y="3263900"/>
          <p14:tracePt t="21062" x="9451975" y="3263900"/>
          <p14:tracePt t="21068" x="9415463" y="3263900"/>
          <p14:tracePt t="21076" x="9390063" y="3263900"/>
          <p14:tracePt t="21083" x="9353550" y="3263900"/>
          <p14:tracePt t="21091" x="9317038" y="3263900"/>
          <p14:tracePt t="21099" x="9293225" y="3263900"/>
          <p14:tracePt t="21104" x="9256713" y="3263900"/>
          <p14:tracePt t="21112" x="9207500" y="3276600"/>
          <p14:tracePt t="21120" x="9170988" y="3276600"/>
          <p14:tracePt t="21127" x="9134475" y="3289300"/>
          <p14:tracePt t="21134" x="9086850" y="3300413"/>
          <p14:tracePt t="21142" x="9050338" y="3313113"/>
          <p14:tracePt t="21149" x="9013825" y="3325813"/>
          <p14:tracePt t="21157" x="8977313" y="3325813"/>
          <p14:tracePt t="21163" x="8939213" y="3336925"/>
          <p14:tracePt t="21171" x="8928100" y="3349625"/>
          <p14:tracePt t="21179" x="8902700" y="3362325"/>
          <p14:tracePt t="21186" x="8878888" y="3362325"/>
          <p14:tracePt t="21193" x="8842375" y="3373438"/>
          <p14:tracePt t="21200" x="8829675" y="3373438"/>
          <p14:tracePt t="21208" x="8805863" y="3386138"/>
          <p14:tracePt t="21215" x="8793163" y="3386138"/>
          <p14:tracePt t="21222" x="8756650" y="3398838"/>
          <p14:tracePt t="21229" x="8756650" y="3409950"/>
          <p14:tracePt t="21237" x="8745538" y="3409950"/>
          <p14:tracePt t="21244" x="8720138" y="3409950"/>
          <p14:tracePt t="21251" x="8720138" y="3422650"/>
          <p14:tracePt t="21260" x="8709025" y="3435350"/>
          <p14:tracePt t="21274" x="8696325" y="3448050"/>
          <p14:tracePt t="21282" x="8683625" y="3459163"/>
          <p14:tracePt t="21289" x="8683625" y="3471863"/>
          <p14:tracePt t="21296" x="8683625" y="3484563"/>
          <p14:tracePt t="21311" x="8683625" y="3508375"/>
          <p14:tracePt t="21317" x="8683625" y="3521075"/>
          <p14:tracePt t="21332" x="8683625" y="3544888"/>
          <p14:tracePt t="21339" x="8683625" y="3557588"/>
          <p14:tracePt t="21347" x="8696325" y="3568700"/>
          <p14:tracePt t="21354" x="8709025" y="3605213"/>
          <p14:tracePt t="21361" x="8732838" y="3641725"/>
          <p14:tracePt t="21369" x="8769350" y="3678238"/>
          <p14:tracePt t="21376" x="8782050" y="3727450"/>
          <p14:tracePt t="21384" x="8818563" y="3740150"/>
          <p14:tracePt t="21391" x="8829675" y="3763963"/>
          <p14:tracePt t="21398" x="8842375" y="3787775"/>
          <p14:tracePt t="21406" x="8878888" y="3800475"/>
          <p14:tracePt t="21413" x="8902700" y="3836988"/>
          <p14:tracePt t="21420" x="8928100" y="3849688"/>
          <p14:tracePt t="21428" x="8977313" y="3873500"/>
          <p14:tracePt t="21434" x="9024938" y="3873500"/>
          <p14:tracePt t="21442" x="9061450" y="3886200"/>
          <p14:tracePt t="21448" x="9134475" y="3886200"/>
          <p14:tracePt t="21456" x="9269413" y="3897313"/>
          <p14:tracePt t="21464" x="9366250" y="3897313"/>
          <p14:tracePt t="21471" x="9499600" y="3897313"/>
          <p14:tracePt t="21479" x="9572625" y="3897313"/>
          <p14:tracePt t="21485" x="9671050" y="3897313"/>
          <p14:tracePt t="21493" x="9817100" y="3897313"/>
          <p14:tracePt t="21500" x="9926638" y="3897313"/>
          <p14:tracePt t="21508" x="10059988" y="3897313"/>
          <p14:tracePt t="21515" x="10158413" y="3897313"/>
          <p14:tracePt t="21523" x="10304463" y="3897313"/>
          <p14:tracePt t="21530" x="10437813" y="3897313"/>
          <p14:tracePt t="21537" x="10583863" y="3897313"/>
          <p14:tracePt t="21545" x="10682288" y="3897313"/>
          <p14:tracePt t="21551" x="10779125" y="3897313"/>
          <p14:tracePt t="21559" x="10912475" y="3886200"/>
          <p14:tracePt t="21565" x="11010900" y="3873500"/>
          <p14:tracePt t="21573" x="11144250" y="3860800"/>
          <p14:tracePt t="21581" x="11242675" y="3849688"/>
          <p14:tracePt t="21588" x="11303000" y="3836988"/>
          <p14:tracePt t="21596" x="11363325" y="3824288"/>
          <p14:tracePt t="21603" x="11388725" y="3813175"/>
          <p14:tracePt t="21611" x="11412538" y="3813175"/>
          <p14:tracePt t="21617" x="11436350" y="3800475"/>
          <p14:tracePt t="21625" x="11449050" y="3787775"/>
          <p14:tracePt t="22028" x="11436350" y="3787775"/>
          <p14:tracePt t="22035" x="11412538" y="3787775"/>
          <p14:tracePt t="22043" x="11399838" y="3787775"/>
          <p14:tracePt t="22049" x="11376025" y="3787775"/>
          <p14:tracePt t="22057" x="11339513" y="3776663"/>
          <p14:tracePt t="22064" x="11279188" y="3763963"/>
          <p14:tracePt t="22071" x="11229975" y="3763963"/>
          <p14:tracePt t="22079" x="11180763" y="3751263"/>
          <p14:tracePt t="22086" x="11133138" y="3751263"/>
          <p14:tracePt t="22093" x="11034713" y="3740150"/>
          <p14:tracePt t="22100" x="10901363" y="3714750"/>
          <p14:tracePt t="22107" x="10802938" y="3714750"/>
          <p14:tracePt t="22114" x="10693400" y="3690938"/>
          <p14:tracePt t="22123" x="10583863" y="3678238"/>
          <p14:tracePt t="22130" x="10474325" y="3667125"/>
          <p14:tracePt t="22137" x="10352088" y="3641725"/>
          <p14:tracePt t="22144" x="10255250" y="3630613"/>
          <p14:tracePt t="22152" x="10158413" y="3605213"/>
          <p14:tracePt t="22160" x="9999663" y="3557588"/>
          <p14:tracePt t="22166" x="9890125" y="3532188"/>
          <p14:tracePt t="22174" x="9598025" y="3448050"/>
          <p14:tracePt t="22182" x="9488488" y="3422650"/>
          <p14:tracePt t="22189" x="9353550" y="3398838"/>
          <p14:tracePt t="22196" x="9232900" y="3386138"/>
          <p14:tracePt t="22202" x="9123363" y="3362325"/>
          <p14:tracePt t="22209" x="8951913" y="3336925"/>
          <p14:tracePt t="22217" x="8842375" y="3325813"/>
          <p14:tracePt t="22225" x="8745538" y="3289300"/>
          <p14:tracePt t="22232" x="8672513" y="3289300"/>
          <p14:tracePt t="22240" x="8623300" y="3289300"/>
          <p14:tracePt t="22246" x="8599488" y="3289300"/>
          <p14:tracePt t="22253" x="8562975" y="3276600"/>
          <p14:tracePt t="22261" x="8526463" y="3276600"/>
          <p14:tracePt t="22268" x="8513763" y="3276600"/>
          <p14:tracePt t="22276" x="8489950" y="3276600"/>
          <p14:tracePt t="22284" x="8477250" y="3276600"/>
          <p14:tracePt t="22299" x="8464550" y="3276600"/>
          <p14:tracePt t="22306" x="8440738" y="3276600"/>
          <p14:tracePt t="22313" x="8416925" y="3276600"/>
          <p14:tracePt t="22319" x="8391525" y="3276600"/>
          <p14:tracePt t="22327" x="8380413" y="3276600"/>
          <p14:tracePt t="22335" x="8355013" y="3276600"/>
          <p14:tracePt t="22343" x="8331200" y="3276600"/>
          <p14:tracePt t="22349" x="8318500" y="3276600"/>
          <p14:tracePt t="22357" x="8307388" y="3276600"/>
          <p14:tracePt t="22364" x="8294688" y="3276600"/>
          <p14:tracePt t="22372" x="8281988" y="3276600"/>
          <p14:tracePt t="22379" x="8270875" y="3276600"/>
          <p14:tracePt t="22385" x="8258175" y="3276600"/>
          <p14:tracePt t="22400" x="8245475" y="3276600"/>
          <p14:tracePt t="22408" x="8232775" y="3276600"/>
          <p14:tracePt t="22416" x="8221663" y="3276600"/>
          <p14:tracePt t="22430" x="8208963" y="3276600"/>
          <p14:tracePt t="22451" x="8196263" y="3276600"/>
          <p14:tracePt t="22474" x="8185150" y="3276600"/>
          <p14:tracePt t="22489" x="8185150" y="3289300"/>
          <p14:tracePt t="22496" x="8172450" y="3289300"/>
          <p14:tracePt t="22511" x="8172450" y="3300413"/>
          <p14:tracePt t="22525" x="8172450" y="3313113"/>
          <p14:tracePt t="22540" x="8172450" y="3325813"/>
          <p14:tracePt t="22546" x="8172450" y="3336925"/>
          <p14:tracePt t="22553" x="8172450" y="3349625"/>
          <p14:tracePt t="22561" x="8185150" y="3349625"/>
          <p14:tracePt t="22568" x="8196263" y="3373438"/>
          <p14:tracePt t="22576" x="8221663" y="3373438"/>
          <p14:tracePt t="22584" x="8232775" y="3398838"/>
          <p14:tracePt t="22591" x="8281988" y="3409950"/>
          <p14:tracePt t="22599" x="8307388" y="3422650"/>
          <p14:tracePt t="22606" x="8343900" y="3448050"/>
          <p14:tracePt t="22613" x="8367713" y="3448050"/>
          <p14:tracePt t="22620" x="8391525" y="3459163"/>
          <p14:tracePt t="22627" x="8440738" y="3471863"/>
          <p14:tracePt t="22634" x="8464550" y="3484563"/>
          <p14:tracePt t="22642" x="8489950" y="3495675"/>
          <p14:tracePt t="22649" x="8501063" y="3508375"/>
          <p14:tracePt t="22657" x="8513763" y="3508375"/>
          <p14:tracePt t="22663" x="8526463" y="3508375"/>
          <p14:tracePt t="22972" x="8526463" y="3521075"/>
          <p14:tracePt t="22986" x="8526463" y="3532188"/>
          <p14:tracePt t="22994" x="8537575" y="3532188"/>
          <p14:tracePt t="23001" x="8550275" y="3532188"/>
          <p14:tracePt t="23008" x="8562975" y="3544888"/>
          <p14:tracePt t="23016" x="8574088" y="3544888"/>
          <p14:tracePt t="23023" x="8599488" y="3557588"/>
          <p14:tracePt t="23030" x="8610600" y="3568700"/>
          <p14:tracePt t="23037" x="8636000" y="3568700"/>
          <p14:tracePt t="23045" x="8659813" y="3581400"/>
          <p14:tracePt t="23052" x="8696325" y="3594100"/>
          <p14:tracePt t="23058" x="8720138" y="3605213"/>
          <p14:tracePt t="23066" x="8745538" y="3605213"/>
          <p14:tracePt t="23074" x="8756650" y="3617913"/>
          <p14:tracePt t="23082" x="8782050" y="3617913"/>
          <p14:tracePt t="23089" x="8793163" y="3617913"/>
          <p14:tracePt t="23096" x="8805863" y="3617913"/>
          <p14:tracePt t="23103" x="8818563" y="3617913"/>
          <p14:tracePt t="23111" x="8829675" y="3617913"/>
          <p14:tracePt t="23125" x="8842375" y="3617913"/>
          <p14:tracePt t="23140" x="8855075" y="3617913"/>
          <p14:tracePt t="23184" x="8866188" y="3617913"/>
          <p14:tracePt t="23653" x="8891588" y="3617913"/>
          <p14:tracePt t="23668" x="8902700" y="3617913"/>
          <p14:tracePt t="23674" x="8915400" y="3617913"/>
          <p14:tracePt t="23680" x="8928100" y="3617913"/>
          <p14:tracePt t="23688" x="8939213" y="3617913"/>
          <p14:tracePt t="23696" x="8951913" y="3617913"/>
          <p14:tracePt t="23703" x="8977313" y="3605213"/>
          <p14:tracePt t="23710" x="9001125" y="3594100"/>
          <p14:tracePt t="23718" x="9013825" y="3594100"/>
          <p14:tracePt t="23725" x="9037638" y="3581400"/>
          <p14:tracePt t="23734" x="9061450" y="3568700"/>
          <p14:tracePt t="23740" x="9074150" y="3568700"/>
          <p14:tracePt t="23747" x="9097963" y="3557588"/>
          <p14:tracePt t="23754" x="9123363" y="3544888"/>
          <p14:tracePt t="23762" x="9147175" y="3544888"/>
          <p14:tracePt t="23769" x="9159875" y="3544888"/>
          <p14:tracePt t="23776" x="9183688" y="3532188"/>
          <p14:tracePt t="23783" x="9207500" y="3521075"/>
          <p14:tracePt t="23790" x="9220200" y="3508375"/>
          <p14:tracePt t="23797" x="9244013" y="3508375"/>
          <p14:tracePt t="23805" x="9269413" y="3508375"/>
          <p14:tracePt t="23813" x="9305925" y="3495675"/>
          <p14:tracePt t="23820" x="9329738" y="3495675"/>
          <p14:tracePt t="23828" x="9342438" y="3484563"/>
          <p14:tracePt t="23835" x="9353550" y="3484563"/>
          <p14:tracePt t="23843" x="9378950" y="3484563"/>
          <p14:tracePt t="23849" x="9402763" y="3484563"/>
          <p14:tracePt t="23857" x="9415463" y="3484563"/>
          <p14:tracePt t="23864" x="9439275" y="3471863"/>
          <p14:tracePt t="23871" x="9463088" y="3471863"/>
          <p14:tracePt t="23879" x="9499600" y="3459163"/>
          <p14:tracePt t="23886" x="9525000" y="3459163"/>
          <p14:tracePt t="23894" x="9548813" y="3459163"/>
          <p14:tracePt t="23901" x="9572625" y="3448050"/>
          <p14:tracePt t="23907" x="9598025" y="3448050"/>
          <p14:tracePt t="23914" x="9621838" y="3448050"/>
          <p14:tracePt t="23923" x="9645650" y="3448050"/>
          <p14:tracePt t="23930" x="9658350" y="3448050"/>
          <p14:tracePt t="23937" x="9683750" y="3435350"/>
          <p14:tracePt t="23945" x="9707563" y="3422650"/>
          <p14:tracePt t="23952" x="9744075" y="3409950"/>
          <p14:tracePt t="23960" x="9780588" y="3409950"/>
          <p14:tracePt t="23967" x="9793288" y="3409950"/>
          <p14:tracePt t="23974" x="9817100" y="3409950"/>
          <p14:tracePt t="23982" x="9840913" y="3398838"/>
          <p14:tracePt t="23988" x="9866313" y="3398838"/>
          <p14:tracePt t="23996" x="9890125" y="3386138"/>
          <p14:tracePt t="24003" x="9902825" y="3386138"/>
          <p14:tracePt t="24011" x="9926638" y="3386138"/>
          <p14:tracePt t="24018" x="9950450" y="3373438"/>
          <p14:tracePt t="24024" x="9986963" y="3373438"/>
          <p14:tracePt t="24032" x="10012363" y="3373438"/>
          <p14:tracePt t="24040" x="10023475" y="3362325"/>
          <p14:tracePt t="24047" x="10036175" y="3362325"/>
          <p14:tracePt t="24054" x="10059988" y="3362325"/>
          <p14:tracePt t="24062" x="10072688" y="3362325"/>
          <p14:tracePt t="24069" x="10085388" y="3362325"/>
          <p14:tracePt t="24076" x="10096500" y="3362325"/>
          <p14:tracePt t="24083" x="10109200" y="3362325"/>
          <p14:tracePt t="24090" x="10121900" y="3362325"/>
          <p14:tracePt t="24099" x="10133013" y="3362325"/>
          <p14:tracePt t="24117" x="10158413" y="3362325"/>
          <p14:tracePt t="24128" x="10169525" y="3362325"/>
          <p14:tracePt t="24135" x="10182225" y="3362325"/>
          <p14:tracePt t="24141" x="10194925" y="3362325"/>
          <p14:tracePt t="24149" x="10206038" y="3362325"/>
          <p14:tracePt t="24165" x="10218738" y="3362325"/>
          <p14:tracePt t="24179" x="10231438" y="3362325"/>
          <p14:tracePt t="24194" x="10242550" y="3362325"/>
          <p14:tracePt t="24208" x="10255250" y="3362325"/>
          <p14:tracePt t="24216" x="10255250" y="3349625"/>
          <p14:tracePt t="24223" x="10267950" y="3349625"/>
          <p14:tracePt t="24237" x="10279063" y="3349625"/>
          <p14:tracePt t="24244" x="10291763" y="3349625"/>
          <p14:tracePt t="24251" x="10304463" y="3349625"/>
          <p14:tracePt t="24258" x="10315575" y="3336925"/>
          <p14:tracePt t="25546" x="10304463" y="3336925"/>
          <p14:tracePt t="25561" x="10291763" y="3336925"/>
          <p14:tracePt t="25569" x="10279063" y="3349625"/>
          <p14:tracePt t="25577" x="10267950" y="3349625"/>
          <p14:tracePt t="25584" x="10242550" y="3349625"/>
          <p14:tracePt t="25591" x="10231438" y="3349625"/>
          <p14:tracePt t="25599" x="10218738" y="3362325"/>
          <p14:tracePt t="25606" x="10194925" y="3362325"/>
          <p14:tracePt t="25613" x="10169525" y="3373438"/>
          <p14:tracePt t="25620" x="10145713" y="3373438"/>
          <p14:tracePt t="25628" x="10121900" y="3373438"/>
          <p14:tracePt t="25635" x="10096500" y="3386138"/>
          <p14:tracePt t="25642" x="10072688" y="3386138"/>
          <p14:tracePt t="25651" x="10036175" y="3398838"/>
          <p14:tracePt t="25656" x="10012363" y="3398838"/>
          <p14:tracePt t="25663" x="9975850" y="3409950"/>
          <p14:tracePt t="25671" x="9939338" y="3409950"/>
          <p14:tracePt t="25679" x="9913938" y="3409950"/>
          <p14:tracePt t="25686" x="9890125" y="3409950"/>
          <p14:tracePt t="25694" x="9829800" y="3422650"/>
          <p14:tracePt t="25703" x="9793288" y="3435350"/>
          <p14:tracePt t="25709" x="9756775" y="3448050"/>
          <p14:tracePt t="25717" x="9731375" y="3448050"/>
          <p14:tracePt t="25723" x="9694863" y="3459163"/>
          <p14:tracePt t="25731" x="9645650" y="3459163"/>
          <p14:tracePt t="25738" x="9609138" y="3459163"/>
          <p14:tracePt t="25745" x="9561513" y="3471863"/>
          <p14:tracePt t="25753" x="9512300" y="3471863"/>
          <p14:tracePt t="25760" x="9475788" y="3471863"/>
          <p14:tracePt t="25768" x="9451975" y="3471863"/>
          <p14:tracePt t="25774" x="9415463" y="3471863"/>
          <p14:tracePt t="25781" x="9378950" y="3471863"/>
          <p14:tracePt t="25788" x="9353550" y="3471863"/>
          <p14:tracePt t="25795" x="9317038" y="3471863"/>
          <p14:tracePt t="25803" x="9280525" y="3471863"/>
          <p14:tracePt t="25811" x="9256713" y="3471863"/>
          <p14:tracePt t="25817" x="9244013" y="3471863"/>
          <p14:tracePt t="25825" x="9220200" y="3471863"/>
          <p14:tracePt t="25833" x="9196388" y="3471863"/>
          <p14:tracePt t="25840" x="9183688" y="3471863"/>
          <p14:tracePt t="25854" x="9159875" y="3471863"/>
          <p14:tracePt t="25869" x="9147175" y="3471863"/>
          <p14:tracePt t="25884" x="9134475" y="3471863"/>
          <p14:tracePt t="25892" x="9134475" y="3484563"/>
          <p14:tracePt t="25898" x="9123363" y="3484563"/>
          <p14:tracePt t="25913" x="9110663" y="3484563"/>
          <p14:tracePt t="25950" x="9097963" y="3495675"/>
          <p14:tracePt t="25972" x="9097963" y="3508375"/>
          <p14:tracePt t="26009" x="9097963" y="3521075"/>
          <p14:tracePt t="26038" x="9097963" y="3532188"/>
          <p14:tracePt t="26067" x="9097963" y="3544888"/>
          <p14:tracePt t="26074" x="9097963" y="3557588"/>
          <p14:tracePt t="26089" x="9110663" y="3557588"/>
          <p14:tracePt t="26096" x="9123363" y="3568700"/>
          <p14:tracePt t="26118" x="9123363" y="3581400"/>
          <p14:tracePt t="26126" x="9134475" y="3581400"/>
          <p14:tracePt t="26132" x="9134475" y="3594100"/>
          <p14:tracePt t="26139" x="9147175" y="3594100"/>
          <p14:tracePt t="26147" x="9147175" y="3605213"/>
          <p14:tracePt t="26162" x="9170988" y="3617913"/>
          <p14:tracePt t="26176" x="9183688" y="3630613"/>
          <p14:tracePt t="26184" x="9196388" y="3641725"/>
          <p14:tracePt t="26192" x="9207500" y="3654425"/>
          <p14:tracePt t="26199" x="9220200" y="3654425"/>
          <p14:tracePt t="26206" x="9232900" y="3678238"/>
          <p14:tracePt t="26213" x="9256713" y="3678238"/>
          <p14:tracePt t="26220" x="9256713" y="3703638"/>
          <p14:tracePt t="26228" x="9293225" y="3703638"/>
          <p14:tracePt t="26235" x="9305925" y="3727450"/>
          <p14:tracePt t="26243" x="9329738" y="3751263"/>
          <p14:tracePt t="26249" x="9353550" y="3776663"/>
          <p14:tracePt t="26256" x="9402763" y="3787775"/>
          <p14:tracePt t="26263" x="9426575" y="3824288"/>
          <p14:tracePt t="26271" x="9463088" y="3836988"/>
          <p14:tracePt t="26279" x="9488488" y="3849688"/>
          <p14:tracePt t="26286" x="9525000" y="3860800"/>
          <p14:tracePt t="26294" x="9561513" y="3873500"/>
          <p14:tracePt t="26301" x="9585325" y="3886200"/>
          <p14:tracePt t="26309" x="9634538" y="3910013"/>
          <p14:tracePt t="26316" x="9658350" y="3910013"/>
          <p14:tracePt t="26323" x="9694863" y="3922713"/>
          <p14:tracePt t="26331" x="9720263" y="3933825"/>
          <p14:tracePt t="26337" x="9744075" y="3946525"/>
          <p14:tracePt t="26345" x="9767888" y="3959225"/>
          <p14:tracePt t="26353" x="9793288" y="3970338"/>
          <p14:tracePt t="26360" x="9829800" y="3970338"/>
          <p14:tracePt t="26366" x="9853613" y="3983038"/>
          <p14:tracePt t="26373" x="9877425" y="4006850"/>
          <p14:tracePt t="26382" x="9902825" y="4006850"/>
          <p14:tracePt t="26389" x="9926638" y="4019550"/>
          <p14:tracePt t="26396" x="9950450" y="4032250"/>
          <p14:tracePt t="26403" x="9975850" y="4043363"/>
          <p14:tracePt t="26411" x="9999663" y="4043363"/>
          <p14:tracePt t="26417" x="10012363" y="4056063"/>
          <p14:tracePt t="26426" x="10036175" y="4068763"/>
          <p14:tracePt t="26433" x="10048875" y="4068763"/>
          <p14:tracePt t="26440" x="10072688" y="4068763"/>
          <p14:tracePt t="26447" x="10085388" y="4068763"/>
          <p14:tracePt t="26454" x="10109200" y="4068763"/>
          <p14:tracePt t="26462" x="10133013" y="4068763"/>
          <p14:tracePt t="26476" x="10158413" y="4068763"/>
          <p14:tracePt t="26484" x="10182225" y="4068763"/>
          <p14:tracePt t="26499" x="10206038" y="4068763"/>
          <p14:tracePt t="26506" x="10218738" y="4068763"/>
          <p14:tracePt t="26514" x="10231438" y="4068763"/>
          <p14:tracePt t="26520" x="10242550" y="4068763"/>
          <p14:tracePt t="26528" x="10255250" y="4068763"/>
          <p14:tracePt t="26543" x="10267950" y="4068763"/>
          <p14:tracePt t="26551" x="10279063" y="4068763"/>
          <p14:tracePt t="26557" x="10291763" y="4068763"/>
          <p14:tracePt t="26564" x="10304463" y="4068763"/>
          <p14:tracePt t="26571" x="10315575" y="4068763"/>
          <p14:tracePt t="26579" x="10328275" y="4068763"/>
          <p14:tracePt t="26586" x="10340975" y="4056063"/>
          <p14:tracePt t="26594" x="10352088" y="4043363"/>
          <p14:tracePt t="26601" x="10364788" y="4032250"/>
          <p14:tracePt t="26607" x="10377488" y="4006850"/>
          <p14:tracePt t="26615" x="10388600" y="3995738"/>
          <p14:tracePt t="26623" x="10388600" y="3983038"/>
          <p14:tracePt t="26630" x="10401300" y="3959225"/>
          <p14:tracePt t="26637" x="10401300" y="3933825"/>
          <p14:tracePt t="26645" x="10414000" y="3897313"/>
          <p14:tracePt t="26652" x="10414000" y="3873500"/>
          <p14:tracePt t="26660" x="10414000" y="3824288"/>
          <p14:tracePt t="26667" x="10414000" y="3800475"/>
          <p14:tracePt t="26674" x="10414000" y="3776663"/>
          <p14:tracePt t="26681" x="10414000" y="3740150"/>
          <p14:tracePt t="26688" x="10414000" y="3727450"/>
          <p14:tracePt t="26696" x="10414000" y="3703638"/>
          <p14:tracePt t="26703" x="10414000" y="3690938"/>
          <p14:tracePt t="26711" x="10414000" y="3667125"/>
          <p14:tracePt t="26718" x="10414000" y="3654425"/>
          <p14:tracePt t="26726" x="10414000" y="3641725"/>
          <p14:tracePt t="26732" x="10414000" y="3630613"/>
          <p14:tracePt t="26739" x="10414000" y="3617913"/>
          <p14:tracePt t="26746" x="10401300" y="3605213"/>
          <p14:tracePt t="26754" x="10388600" y="3605213"/>
          <p14:tracePt t="26762" x="10377488" y="3594100"/>
          <p14:tracePt t="26770" x="10364788" y="3581400"/>
          <p14:tracePt t="26776" x="10328275" y="3568700"/>
          <p14:tracePt t="26784" x="10291763" y="3557588"/>
          <p14:tracePt t="26791" x="10255250" y="3544888"/>
          <p14:tracePt t="26799" x="10218738" y="3532188"/>
          <p14:tracePt t="26806" x="10182225" y="3521075"/>
          <p14:tracePt t="26813" x="10145713" y="3521075"/>
          <p14:tracePt t="26820" x="10121900" y="3521075"/>
          <p14:tracePt t="26828" x="10096500" y="3521075"/>
          <p14:tracePt t="26835" x="10072688" y="3508375"/>
          <p14:tracePt t="26843" x="10048875" y="3508375"/>
          <p14:tracePt t="26849" x="10012363" y="3508375"/>
          <p14:tracePt t="26856" x="9963150" y="3508375"/>
          <p14:tracePt t="26864" x="9926638" y="3508375"/>
          <p14:tracePt t="26871" x="9913938" y="3508375"/>
          <p14:tracePt t="26879" x="9877425" y="3508375"/>
          <p14:tracePt t="26886" x="9866313" y="3508375"/>
          <p14:tracePt t="26894" x="9829800" y="3508375"/>
          <p14:tracePt t="26901" x="9817100" y="3508375"/>
          <p14:tracePt t="26909" x="9780588" y="3508375"/>
          <p14:tracePt t="26916" x="9767888" y="3508375"/>
          <p14:tracePt t="26923" x="9744075" y="3508375"/>
          <p14:tracePt t="26931" x="9720263" y="3532188"/>
          <p14:tracePt t="26937" x="9694863" y="3532188"/>
          <p14:tracePt t="26945" x="9683750" y="3544888"/>
          <p14:tracePt t="26953" x="9671050" y="3557588"/>
          <p14:tracePt t="26960" x="9645650" y="3557588"/>
          <p14:tracePt t="26966" x="9634538" y="3581400"/>
          <p14:tracePt t="26973" x="9621838" y="3581400"/>
          <p14:tracePt t="26981" x="9609138" y="3605213"/>
          <p14:tracePt t="26996" x="9609138" y="3630613"/>
          <p14:tracePt t="27011" x="9598025" y="3641725"/>
          <p14:tracePt t="27026" x="9598025" y="3667125"/>
          <p14:tracePt t="27040" x="9598025" y="3678238"/>
          <p14:tracePt t="27048" x="9598025" y="3703638"/>
          <p14:tracePt t="27062" x="9609138" y="3727450"/>
          <p14:tracePt t="27069" x="9621838" y="3740150"/>
          <p14:tracePt t="27077" x="9634538" y="3751263"/>
          <p14:tracePt t="27083" x="9645650" y="3763963"/>
          <p14:tracePt t="27090" x="9671050" y="3787775"/>
          <p14:tracePt t="27098" x="9694863" y="3800475"/>
          <p14:tracePt t="27105" x="9720263" y="3813175"/>
          <p14:tracePt t="27113" x="9756775" y="3824288"/>
          <p14:tracePt t="27120" x="9793288" y="3849688"/>
          <p14:tracePt t="27128" x="9840913" y="3873500"/>
          <p14:tracePt t="27134" x="9866313" y="3873500"/>
          <p14:tracePt t="27143" x="9902825" y="3897313"/>
          <p14:tracePt t="27150" x="9926638" y="3922713"/>
          <p14:tracePt t="27157" x="9975850" y="3933825"/>
          <p14:tracePt t="27165" x="9999663" y="3946525"/>
          <p14:tracePt t="27171" x="10012363" y="3959225"/>
          <p14:tracePt t="27179" x="10036175" y="3970338"/>
          <p14:tracePt t="27399" x="10023475" y="3970338"/>
          <p14:tracePt t="27406" x="10012363" y="3970338"/>
          <p14:tracePt t="27414" x="9999663" y="3970338"/>
          <p14:tracePt t="27420" x="9986963" y="3970338"/>
          <p14:tracePt t="27428" x="9963150" y="3970338"/>
          <p14:tracePt t="27434" x="9926638" y="3970338"/>
          <p14:tracePt t="27443" x="9877425" y="3970338"/>
          <p14:tracePt t="27450" x="9853613" y="3970338"/>
          <p14:tracePt t="27456" x="9804400" y="3970338"/>
          <p14:tracePt t="27464" x="9744075" y="3970338"/>
          <p14:tracePt t="27472" x="9720263" y="3970338"/>
          <p14:tracePt t="27479" x="9671050" y="3970338"/>
          <p14:tracePt t="27486" x="9621838" y="3970338"/>
          <p14:tracePt t="27493" x="9572625" y="3970338"/>
          <p14:tracePt t="27502" x="9512300" y="3970338"/>
          <p14:tracePt t="27509" x="9475788" y="3959225"/>
          <p14:tracePt t="27516" x="9439275" y="3959225"/>
          <p14:tracePt t="27523" x="9415463" y="3946525"/>
          <p14:tracePt t="27531" x="9378950" y="3933825"/>
          <p14:tracePt t="27537" x="9353550" y="3922713"/>
          <p14:tracePt t="27545" x="9317038" y="3922713"/>
          <p14:tracePt t="27552" x="9293225" y="3910013"/>
          <p14:tracePt t="27560" x="9256713" y="3886200"/>
          <p14:tracePt t="27566" x="9244013" y="3886200"/>
          <p14:tracePt t="27573" x="9207500" y="3873500"/>
          <p14:tracePt t="27581" x="9183688" y="3860800"/>
          <p14:tracePt t="27588" x="9170988" y="3849688"/>
          <p14:tracePt t="27595" x="9147175" y="3836988"/>
          <p14:tracePt t="27603" x="9134475" y="3824288"/>
          <p14:tracePt t="27611" x="9123363" y="3824288"/>
          <p14:tracePt t="27618" x="9123363" y="3813175"/>
          <p14:tracePt t="27626" x="9110663" y="3813175"/>
          <p14:tracePt t="27640" x="9110663" y="3800475"/>
          <p14:tracePt t="27648" x="9097963" y="3800475"/>
          <p14:tracePt t="27683" x="9097963" y="3787775"/>
          <p14:tracePt t="27765" x="9097963" y="3800475"/>
          <p14:tracePt t="27771" x="9097963" y="3824288"/>
          <p14:tracePt t="27780" x="9110663" y="3849688"/>
          <p14:tracePt t="27786" x="9123363" y="3873500"/>
          <p14:tracePt t="27794" x="9147175" y="3922713"/>
          <p14:tracePt t="27802" x="9159875" y="3959225"/>
          <p14:tracePt t="27808" x="9183688" y="3995738"/>
          <p14:tracePt t="27815" x="9207500" y="4032250"/>
          <p14:tracePt t="27822" x="9220200" y="4056063"/>
          <p14:tracePt t="27829" x="9244013" y="4105275"/>
          <p14:tracePt t="27837" x="9256713" y="4129088"/>
          <p14:tracePt t="27845" x="9269413" y="4165600"/>
          <p14:tracePt t="27852" x="9293225" y="4214813"/>
          <p14:tracePt t="27860" x="9342438" y="4264025"/>
          <p14:tracePt t="27867" x="9353550" y="4300538"/>
          <p14:tracePt t="27874" x="9390063" y="4348163"/>
          <p14:tracePt t="27881" x="9415463" y="4373563"/>
          <p14:tracePt t="27889" x="9451975" y="4421188"/>
          <p14:tracePt t="27896" x="9475788" y="4457700"/>
          <p14:tracePt t="27903" x="9512300" y="4483100"/>
          <p14:tracePt t="27910" x="9536113" y="4530725"/>
          <p14:tracePt t="27918" x="9561513" y="4556125"/>
          <p14:tracePt t="27925" x="9585325" y="4579938"/>
          <p14:tracePt t="27932" x="9598025" y="4603750"/>
          <p14:tracePt t="27939" x="9621838" y="4616450"/>
          <p14:tracePt t="27947" x="9634538" y="4640263"/>
          <p14:tracePt t="27954" x="9645650" y="4640263"/>
          <p14:tracePt t="27963" x="9645650" y="4652963"/>
          <p14:tracePt t="27970" x="9671050" y="4665663"/>
          <p14:tracePt t="27976" x="9694863" y="4665663"/>
          <p14:tracePt t="27983" x="9707563" y="4678363"/>
          <p14:tracePt t="27991" x="9744075" y="4689475"/>
          <p14:tracePt t="27999" x="9767888" y="4689475"/>
          <p14:tracePt t="28006" x="9804400" y="4689475"/>
          <p14:tracePt t="28014" x="9829800" y="4689475"/>
          <p14:tracePt t="28020" x="9853613" y="4689475"/>
          <p14:tracePt t="28028" x="9866313" y="4689475"/>
          <p14:tracePt t="28035" x="9890125" y="4689475"/>
          <p14:tracePt t="28042" x="9913938" y="4689475"/>
          <p14:tracePt t="28049" x="9939338" y="4689475"/>
          <p14:tracePt t="28057" x="9975850" y="4689475"/>
          <p14:tracePt t="28065" x="9986963" y="4678363"/>
          <p14:tracePt t="28071" x="10012363" y="4678363"/>
          <p14:tracePt t="28080" x="10048875" y="4652963"/>
          <p14:tracePt t="28086" x="10059988" y="4640263"/>
          <p14:tracePt t="28094" x="10085388" y="4616450"/>
          <p14:tracePt t="28103" x="10109200" y="4603750"/>
          <p14:tracePt t="28108" x="10121900" y="4592638"/>
          <p14:tracePt t="28116" x="10133013" y="4579938"/>
          <p14:tracePt t="28123" x="10145713" y="4556125"/>
          <p14:tracePt t="28131" x="10169525" y="4543425"/>
          <p14:tracePt t="28137" x="10169525" y="4530725"/>
          <p14:tracePt t="28145" x="10182225" y="4506913"/>
          <p14:tracePt t="28159" x="10194925" y="4483100"/>
          <p14:tracePt t="28166" x="10206038" y="4457700"/>
          <p14:tracePt t="28174" x="10206038" y="4446588"/>
          <p14:tracePt t="28182" x="10218738" y="4421188"/>
          <p14:tracePt t="28188" x="10218738" y="4410075"/>
          <p14:tracePt t="28196" x="10218738" y="4384675"/>
          <p14:tracePt t="28204" x="10218738" y="4373563"/>
          <p14:tracePt t="28211" x="10218738" y="4360863"/>
          <p14:tracePt t="28218" x="10218738" y="4348163"/>
          <p14:tracePt t="28233" x="10218738" y="4337050"/>
          <p14:tracePt t="28240" x="10218738" y="4324350"/>
          <p14:tracePt t="28357" x="10218738" y="4337050"/>
          <p14:tracePt t="28365" x="10218738" y="4360863"/>
          <p14:tracePt t="28371" x="10206038" y="4373563"/>
          <p14:tracePt t="28380" x="10194925" y="4384675"/>
          <p14:tracePt t="28386" x="10169525" y="4410075"/>
          <p14:tracePt t="28393" x="10133013" y="4421188"/>
          <p14:tracePt t="28401" x="10121900" y="4446588"/>
          <p14:tracePt t="28409" x="10085388" y="4457700"/>
          <p14:tracePt t="28416" x="10059988" y="4483100"/>
          <p14:tracePt t="28422" x="10036175" y="4494213"/>
          <p14:tracePt t="28430" x="9986963" y="4494213"/>
          <p14:tracePt t="28437" x="9963150" y="4506913"/>
          <p14:tracePt t="28445" x="9926638" y="4519613"/>
          <p14:tracePt t="28452" x="9890125" y="4519613"/>
          <p14:tracePt t="28460" x="9840913" y="4519613"/>
          <p14:tracePt t="28466" x="9804400" y="4519613"/>
          <p14:tracePt t="28474" x="9767888" y="4519613"/>
          <p14:tracePt t="28481" x="9720263" y="4519613"/>
          <p14:tracePt t="28488" x="9683750" y="4519613"/>
          <p14:tracePt t="28496" x="9634538" y="4506913"/>
          <p14:tracePt t="28503" x="9598025" y="4494213"/>
          <p14:tracePt t="28510" x="9525000" y="4457700"/>
          <p14:tracePt t="28517" x="9475788" y="4433888"/>
          <p14:tracePt t="28525" x="9415463" y="4410075"/>
          <p14:tracePt t="28533" x="9390063" y="4397375"/>
          <p14:tracePt t="28540" x="9366250" y="4384675"/>
          <p14:tracePt t="28548" x="9342438" y="4360863"/>
          <p14:tracePt t="28554" x="9293225" y="4348163"/>
          <p14:tracePt t="28569" x="9280525" y="4337050"/>
          <p14:tracePt t="28583" x="9269413" y="4337050"/>
          <p14:tracePt t="28620" x="9256713" y="4337050"/>
          <p14:tracePt t="28643" x="9244013" y="4337050"/>
          <p14:tracePt t="28649" x="9244013" y="4360863"/>
          <p14:tracePt t="28657" x="9244013" y="4397375"/>
          <p14:tracePt t="28665" x="9244013" y="4421188"/>
          <p14:tracePt t="28671" x="9244013" y="4470400"/>
          <p14:tracePt t="28680" x="9244013" y="4556125"/>
          <p14:tracePt t="28686" x="9232900" y="4603750"/>
          <p14:tracePt t="28694" x="9232900" y="4665663"/>
          <p14:tracePt t="28702" x="9220200" y="4738688"/>
          <p14:tracePt t="28709" x="9220200" y="4799013"/>
          <p14:tracePt t="28716" x="9207500" y="4872038"/>
          <p14:tracePt t="28723" x="9196388" y="4921250"/>
          <p14:tracePt t="28730" x="9183688" y="4981575"/>
          <p14:tracePt t="28737" x="9183688" y="5018088"/>
          <p14:tracePt t="28744" x="9170988" y="5054600"/>
          <p14:tracePt t="28752" x="9170988" y="5080000"/>
          <p14:tracePt t="28760" x="9170988" y="5091113"/>
          <p14:tracePt t="28767" x="9170988" y="5116513"/>
          <p14:tracePt t="29967" x="9196388" y="5127625"/>
          <p14:tracePt t="29974" x="9220200" y="5127625"/>
          <p14:tracePt t="29982" x="9269413" y="5140325"/>
          <p14:tracePt t="29989" x="9329738" y="5140325"/>
          <p14:tracePt t="29996" x="9390063" y="5153025"/>
          <p14:tracePt t="30003" x="9439275" y="5153025"/>
          <p14:tracePt t="30011" x="9499600" y="5153025"/>
          <p14:tracePt t="30018" x="9572625" y="5153025"/>
          <p14:tracePt t="30025" x="9683750" y="5153025"/>
          <p14:tracePt t="30032" x="9793288" y="5153025"/>
          <p14:tracePt t="30039" x="9890125" y="5153025"/>
          <p14:tracePt t="30047" x="9975850" y="5153025"/>
          <p14:tracePt t="30055" x="10048875" y="5140325"/>
          <p14:tracePt t="30063" x="10133013" y="5116513"/>
          <p14:tracePt t="30069" x="10206038" y="5103813"/>
          <p14:tracePt t="30077" x="10255250" y="5080000"/>
          <p14:tracePt t="30084" x="10291763" y="5054600"/>
          <p14:tracePt t="30091" x="10352088" y="5018088"/>
          <p14:tracePt t="30099" x="10401300" y="4994275"/>
          <p14:tracePt t="30105" x="10426700" y="4970463"/>
          <p14:tracePt t="30119" x="10463213" y="4921250"/>
          <p14:tracePt t="30121" x="10499725" y="4872038"/>
          <p14:tracePt t="30128" x="10547350" y="4835525"/>
          <p14:tracePt t="30136" x="10560050" y="4787900"/>
          <p14:tracePt t="30142" x="10596563" y="4751388"/>
          <p14:tracePt t="30149" x="10620375" y="4678363"/>
          <p14:tracePt t="30156" x="10645775" y="4640263"/>
          <p14:tracePt t="30164" x="10645775" y="4592638"/>
          <p14:tracePt t="30172" x="10656888" y="4556125"/>
          <p14:tracePt t="30179" x="10669588" y="4519613"/>
          <p14:tracePt t="30186" x="10682288" y="4494213"/>
          <p14:tracePt t="30193" x="10682288" y="4457700"/>
          <p14:tracePt t="30202" x="10682288" y="4421188"/>
          <p14:tracePt t="30209" x="10682288" y="4384675"/>
          <p14:tracePt t="30216" x="10682288" y="4360863"/>
          <p14:tracePt t="30223" x="10682288" y="4311650"/>
          <p14:tracePt t="30231" x="10693400" y="4264025"/>
          <p14:tracePt t="30238" x="10693400" y="4227513"/>
          <p14:tracePt t="30245" x="10693400" y="4191000"/>
          <p14:tracePt t="30253" x="10693400" y="4154488"/>
          <p14:tracePt t="30259" x="10693400" y="4117975"/>
          <p14:tracePt t="30266" x="10693400" y="4068763"/>
          <p14:tracePt t="30274" x="10693400" y="3995738"/>
          <p14:tracePt t="30282" x="10693400" y="3959225"/>
          <p14:tracePt t="30289" x="10693400" y="3897313"/>
          <p14:tracePt t="30296" x="10693400" y="3849688"/>
          <p14:tracePt t="30304" x="10682288" y="3813175"/>
          <p14:tracePt t="30311" x="10656888" y="3763963"/>
          <p14:tracePt t="30318" x="10633075" y="3727450"/>
          <p14:tracePt t="30325" x="10620375" y="3678238"/>
          <p14:tracePt t="30333" x="10583863" y="3630613"/>
          <p14:tracePt t="30340" x="10560050" y="3594100"/>
          <p14:tracePt t="30348" x="10536238" y="3557588"/>
          <p14:tracePt t="30354" x="10510838" y="3532188"/>
          <p14:tracePt t="30363" x="10450513" y="3484563"/>
          <p14:tracePt t="30369" x="10401300" y="3448050"/>
          <p14:tracePt t="30376" x="10364788" y="3409950"/>
          <p14:tracePt t="30383" x="10304463" y="3373438"/>
          <p14:tracePt t="30391" x="10255250" y="3336925"/>
          <p14:tracePt t="30398" x="10194925" y="3313113"/>
          <p14:tracePt t="30406" x="10121900" y="3276600"/>
          <p14:tracePt t="30414" x="10036175" y="3252788"/>
          <p14:tracePt t="30421" x="9963150" y="3227388"/>
          <p14:tracePt t="30428" x="9913938" y="3203575"/>
          <p14:tracePt t="30436" x="9853613" y="3179763"/>
          <p14:tracePt t="30443" x="9804400" y="3167063"/>
          <p14:tracePt t="30450" x="9744075" y="3154363"/>
          <p14:tracePt t="30458" x="9694863" y="3143250"/>
          <p14:tracePt t="30465" x="9621838" y="3130550"/>
          <p14:tracePt t="30472" x="9572625" y="3130550"/>
          <p14:tracePt t="30479" x="9512300" y="3117850"/>
          <p14:tracePt t="30486" x="9451975" y="3117850"/>
          <p14:tracePt t="30493" x="9402763" y="3117850"/>
          <p14:tracePt t="30500" x="9353550" y="3117850"/>
          <p14:tracePt t="30509" x="9317038" y="3117850"/>
          <p14:tracePt t="30516" x="9269413" y="3117850"/>
          <p14:tracePt t="30523" x="9220200" y="3117850"/>
          <p14:tracePt t="30531" x="9147175" y="3143250"/>
          <p14:tracePt t="30538" x="9110663" y="3167063"/>
          <p14:tracePt t="30544" x="9037638" y="3190875"/>
          <p14:tracePt t="30553" x="8977313" y="3216275"/>
          <p14:tracePt t="30560" x="8951913" y="3227388"/>
          <p14:tracePt t="30567" x="8915400" y="3252788"/>
          <p14:tracePt t="30574" x="8891588" y="3263900"/>
          <p14:tracePt t="30582" x="8842375" y="3289300"/>
          <p14:tracePt t="30589" x="8829675" y="3300413"/>
          <p14:tracePt t="30596" x="8805863" y="3325813"/>
          <p14:tracePt t="30604" x="8782050" y="3336925"/>
          <p14:tracePt t="30611" x="8756650" y="3362325"/>
          <p14:tracePt t="30617" x="8745538" y="3373438"/>
          <p14:tracePt t="30625" x="8720138" y="3398838"/>
          <p14:tracePt t="30633" x="8709025" y="3409950"/>
          <p14:tracePt t="30639" x="8683625" y="3435350"/>
          <p14:tracePt t="30648" x="8672513" y="3435350"/>
          <p14:tracePt t="30654" x="8659813" y="3459163"/>
          <p14:tracePt t="30663" x="8647113" y="3459163"/>
          <p14:tracePt t="30670" x="8636000" y="3484563"/>
          <p14:tracePt t="30677" x="8623300" y="3484563"/>
          <p14:tracePt t="30684" x="8623300" y="3508375"/>
          <p14:tracePt t="30691" x="8599488" y="3521075"/>
          <p14:tracePt t="30699" x="8586788" y="3544888"/>
          <p14:tracePt t="30706" x="8586788" y="3568700"/>
          <p14:tracePt t="30714" x="8574088" y="3594100"/>
          <p14:tracePt t="30720" x="8562975" y="3605213"/>
          <p14:tracePt t="30728" x="8562975" y="3630613"/>
          <p14:tracePt t="30735" x="8562975" y="3654425"/>
          <p14:tracePt t="30742" x="8562975" y="3667125"/>
          <p14:tracePt t="30750" x="8562975" y="3678238"/>
          <p14:tracePt t="30757" x="8562975" y="3690938"/>
          <p14:tracePt t="30765" x="8562975" y="3703638"/>
          <p14:tracePt t="30772" x="8562975" y="3714750"/>
          <p14:tracePt t="30780" x="8562975" y="3740150"/>
          <p14:tracePt t="30786" x="8574088" y="3776663"/>
          <p14:tracePt t="30794" x="8586788" y="3813175"/>
          <p14:tracePt t="30802" x="8599488" y="3849688"/>
          <p14:tracePt t="30808" x="8610600" y="3873500"/>
          <p14:tracePt t="30816" x="8623300" y="3897313"/>
          <p14:tracePt t="30823" x="8636000" y="3922713"/>
          <p14:tracePt t="30831" x="8659813" y="3946525"/>
          <p14:tracePt t="30838" x="8672513" y="3970338"/>
          <p14:tracePt t="30844" x="8696325" y="4019550"/>
          <p14:tracePt t="30852" x="8732838" y="4092575"/>
          <p14:tracePt t="30859" x="8756650" y="4141788"/>
          <p14:tracePt t="30867" x="8793163" y="4178300"/>
          <p14:tracePt t="30874" x="8818563" y="4214813"/>
          <p14:tracePt t="30882" x="8855075" y="4238625"/>
          <p14:tracePt t="30889" x="8878888" y="4264025"/>
          <p14:tracePt t="30896" x="8928100" y="4311650"/>
          <p14:tracePt t="30904" x="8951913" y="4348163"/>
          <p14:tracePt t="30911" x="9001125" y="4384675"/>
          <p14:tracePt t="30919" x="9024938" y="4421188"/>
          <p14:tracePt t="30925" x="9061450" y="4470400"/>
          <p14:tracePt t="30933" x="9097963" y="4506913"/>
          <p14:tracePt t="30940" x="9134475" y="4543425"/>
          <p14:tracePt t="30947" x="9159875" y="4567238"/>
          <p14:tracePt t="30955" x="9183688" y="4592638"/>
          <p14:tracePt t="30961" x="9220200" y="4616450"/>
          <p14:tracePt t="30970" x="9256713" y="4652963"/>
          <p14:tracePt t="30976" x="9280525" y="4665663"/>
          <p14:tracePt t="30985" x="9342438" y="4702175"/>
          <p14:tracePt t="30991" x="9390063" y="4725988"/>
          <p14:tracePt t="30998" x="9451975" y="4751388"/>
          <p14:tracePt t="31006" x="9512300" y="4775200"/>
          <p14:tracePt t="31013" x="9561513" y="4799013"/>
          <p14:tracePt t="31020" x="9609138" y="4811713"/>
          <p14:tracePt t="31028" x="9683750" y="4835525"/>
          <p14:tracePt t="31036" x="9731375" y="4848225"/>
          <p14:tracePt t="31042" x="9793288" y="4848225"/>
          <p14:tracePt t="31050" x="9877425" y="4872038"/>
          <p14:tracePt t="31057" x="9939338" y="4884738"/>
          <p14:tracePt t="31065" x="9999663" y="4897438"/>
          <p14:tracePt t="31071" x="10036175" y="4908550"/>
          <p14:tracePt t="31078" x="10096500" y="4921250"/>
          <p14:tracePt t="31086" x="10158413" y="4921250"/>
          <p14:tracePt t="31094" x="10206038" y="4921250"/>
          <p14:tracePt t="31102" x="10255250" y="4921250"/>
          <p14:tracePt t="31109" x="10304463" y="4921250"/>
          <p14:tracePt t="31120" x="10364788" y="4921250"/>
          <p14:tracePt t="31122" x="10426700" y="4921250"/>
          <p14:tracePt t="31131" x="10474325" y="4897438"/>
          <p14:tracePt t="31137" x="10510838" y="4884738"/>
          <p14:tracePt t="31144" x="10560050" y="4872038"/>
          <p14:tracePt t="31153" x="10583863" y="4835525"/>
          <p14:tracePt t="31159" x="10609263" y="4824413"/>
          <p14:tracePt t="31166" x="10656888" y="4799013"/>
          <p14:tracePt t="31174" x="10682288" y="4751388"/>
          <p14:tracePt t="31182" x="10729913" y="4714875"/>
          <p14:tracePt t="31189" x="10742613" y="4678363"/>
          <p14:tracePt t="31195" x="10791825" y="4616450"/>
          <p14:tracePt t="31203" x="10828338" y="4567238"/>
          <p14:tracePt t="31211" x="10852150" y="4506913"/>
          <p14:tracePt t="31218" x="10875963" y="4470400"/>
          <p14:tracePt t="31225" x="10901363" y="4410075"/>
          <p14:tracePt t="31233" x="10912475" y="4360863"/>
          <p14:tracePt t="31240" x="10925175" y="4300538"/>
          <p14:tracePt t="31247" x="10937875" y="4238625"/>
          <p14:tracePt t="31255" x="10937875" y="4154488"/>
          <p14:tracePt t="31262" x="10948988" y="4068763"/>
          <p14:tracePt t="31270" x="10948988" y="4019550"/>
          <p14:tracePt t="31277" x="10948988" y="3959225"/>
          <p14:tracePt t="31284" x="10948988" y="3873500"/>
          <p14:tracePt t="31292" x="10937875" y="3800475"/>
          <p14:tracePt t="31298" x="10912475" y="3703638"/>
          <p14:tracePt t="31306" x="10888663" y="3630613"/>
          <p14:tracePt t="31313" x="10852150" y="3557588"/>
          <p14:tracePt t="31320" x="10815638" y="3508375"/>
          <p14:tracePt t="31327" x="10779125" y="3435350"/>
          <p14:tracePt t="31335" x="10742613" y="3373438"/>
          <p14:tracePt t="31343" x="10718800" y="3313113"/>
          <p14:tracePt t="31350" x="10669588" y="3263900"/>
          <p14:tracePt t="31357" x="10633075" y="3203575"/>
          <p14:tracePt t="31365" x="10583863" y="3143250"/>
          <p14:tracePt t="31372" x="10547350" y="3106738"/>
          <p14:tracePt t="31380" x="10463213" y="3044825"/>
          <p14:tracePt t="31386" x="10426700" y="2997200"/>
          <p14:tracePt t="31394" x="10352088" y="2947988"/>
          <p14:tracePt t="31402" x="10279063" y="2898775"/>
          <p14:tracePt t="31408" x="10218738" y="2851150"/>
          <p14:tracePt t="31416" x="10133013" y="2814638"/>
          <p14:tracePt t="31423" x="10036175" y="2776538"/>
          <p14:tracePt t="31430" x="9950450" y="2740025"/>
          <p14:tracePt t="31437" x="9890125" y="2716213"/>
          <p14:tracePt t="31444" x="9817100" y="2703513"/>
          <p14:tracePt t="31453" x="9744075" y="2692400"/>
          <p14:tracePt t="31460" x="9694863" y="2679700"/>
          <p14:tracePt t="31467" x="9621838" y="2667000"/>
          <p14:tracePt t="31474" x="9548813" y="2667000"/>
          <p14:tracePt t="31482" x="9475788" y="2667000"/>
          <p14:tracePt t="31488" x="9426575" y="2667000"/>
          <p14:tracePt t="31497" x="9366250" y="2667000"/>
          <p14:tracePt t="31503" x="9329738" y="2667000"/>
          <p14:tracePt t="31511" x="9293225" y="2667000"/>
          <p14:tracePt t="31518" x="9232900" y="2679700"/>
          <p14:tracePt t="31526" x="9159875" y="2703513"/>
          <p14:tracePt t="31533" x="9110663" y="2728913"/>
          <p14:tracePt t="31540" x="9037638" y="2776538"/>
          <p14:tracePt t="31548" x="8977313" y="2801938"/>
          <p14:tracePt t="31555" x="8939213" y="2838450"/>
          <p14:tracePt t="31562" x="8891588" y="2862263"/>
          <p14:tracePt t="31569" x="8855075" y="2898775"/>
          <p14:tracePt t="31576" x="8805863" y="2935288"/>
          <p14:tracePt t="31583" x="8782050" y="2971800"/>
          <p14:tracePt t="31592" x="8732838" y="3021013"/>
          <p14:tracePt t="31599" x="8696325" y="3057525"/>
          <p14:tracePt t="31606" x="8647113" y="3130550"/>
          <p14:tracePt t="31613" x="8599488" y="3190875"/>
          <p14:tracePt t="31621" x="8574088" y="3252788"/>
          <p14:tracePt t="31628" x="8550275" y="3276600"/>
          <p14:tracePt t="31636" x="8526463" y="3325813"/>
          <p14:tracePt t="31643" x="8489950" y="3373438"/>
          <p14:tracePt t="31650" x="8464550" y="3448050"/>
          <p14:tracePt t="31657" x="8428038" y="3532188"/>
          <p14:tracePt t="31664" x="8404225" y="3617913"/>
          <p14:tracePt t="31671" x="8391525" y="3678238"/>
          <p14:tracePt t="31679" x="8391525" y="3740150"/>
          <p14:tracePt t="31686" x="8391525" y="3800475"/>
          <p14:tracePt t="31693" x="8391525" y="3849688"/>
          <p14:tracePt t="31701" x="8391525" y="3933825"/>
          <p14:tracePt t="31709" x="8416925" y="4019550"/>
          <p14:tracePt t="31716" x="8440738" y="4092575"/>
          <p14:tracePt t="31723" x="8464550" y="4141788"/>
          <p14:tracePt t="31730" x="8513763" y="4214813"/>
          <p14:tracePt t="31738" x="8550275" y="4287838"/>
          <p14:tracePt t="31746" x="8599488" y="4373563"/>
          <p14:tracePt t="31753" x="8672513" y="4483100"/>
          <p14:tracePt t="31760" x="8720138" y="4556125"/>
          <p14:tracePt t="31767" x="8782050" y="4629150"/>
          <p14:tracePt t="31774" x="8855075" y="4689475"/>
          <p14:tracePt t="31782" x="8928100" y="4775200"/>
          <p14:tracePt t="31789" x="9001125" y="4848225"/>
          <p14:tracePt t="31796" x="9110663" y="4933950"/>
          <p14:tracePt t="31803" x="9159875" y="4994275"/>
          <p14:tracePt t="31810" x="9220200" y="5067300"/>
          <p14:tracePt t="31818" x="9293225" y="5153025"/>
          <p14:tracePt t="31826" x="9353550" y="5200650"/>
          <p14:tracePt t="31833" x="9415463" y="5249863"/>
          <p14:tracePt t="31840" x="9512300" y="5311775"/>
          <p14:tracePt t="31847" x="9585325" y="5359400"/>
          <p14:tracePt t="31855" x="9671050" y="5395913"/>
          <p14:tracePt t="31862" x="9731375" y="5408613"/>
          <p14:tracePt t="31870" x="9804400" y="5432425"/>
          <p14:tracePt t="31877" x="9853613" y="5457825"/>
          <p14:tracePt t="31884" x="9926638" y="5468938"/>
          <p14:tracePt t="31891" x="9986963" y="5481638"/>
          <p14:tracePt t="31898" x="10072688" y="5494338"/>
          <p14:tracePt t="31906" x="10145713" y="5505450"/>
          <p14:tracePt t="31913" x="10194925" y="5518150"/>
          <p14:tracePt t="31920" x="10267950" y="5518150"/>
          <p14:tracePt t="31927" x="10315575" y="5518150"/>
          <p14:tracePt t="31935" x="10364788" y="5518150"/>
          <p14:tracePt t="31943" x="10414000" y="5518150"/>
          <p14:tracePt t="31950" x="10450513" y="5518150"/>
          <p14:tracePt t="31957" x="10510838" y="5505450"/>
          <p14:tracePt t="31964" x="10547350" y="5494338"/>
          <p14:tracePt t="31972" x="10583863" y="5481638"/>
          <p14:tracePt t="31979" x="10620375" y="5457825"/>
          <p14:tracePt t="31987" x="10645775" y="5445125"/>
          <p14:tracePt t="31994" x="10682288" y="5408613"/>
          <p14:tracePt t="32002" x="10729913" y="5359400"/>
          <p14:tracePt t="32008" x="10779125" y="5273675"/>
          <p14:tracePt t="32016" x="10815638" y="5213350"/>
          <p14:tracePt t="32023" x="10839450" y="5140325"/>
          <p14:tracePt t="32030" x="10875963" y="5054600"/>
          <p14:tracePt t="32037" x="10901363" y="4970463"/>
          <p14:tracePt t="32044" x="10925175" y="4884738"/>
          <p14:tracePt t="32053" x="10948988" y="4799013"/>
          <p14:tracePt t="32059" x="10948988" y="4762500"/>
          <p14:tracePt t="32066" x="10961688" y="4652963"/>
          <p14:tracePt t="32074" x="10961688" y="4592638"/>
          <p14:tracePt t="32082" x="10974388" y="4543425"/>
          <p14:tracePt t="32089" x="10974388" y="4483100"/>
          <p14:tracePt t="32096" x="10985500" y="4384675"/>
          <p14:tracePt t="32104" x="10985500" y="4337050"/>
          <p14:tracePt t="32111" x="10985500" y="4275138"/>
          <p14:tracePt t="32121" x="10985500" y="4227513"/>
          <p14:tracePt t="32125" x="10985500" y="4154488"/>
          <p14:tracePt t="32133" x="10985500" y="4092575"/>
          <p14:tracePt t="32140" x="10985500" y="4019550"/>
          <p14:tracePt t="32147" x="10974388" y="3959225"/>
          <p14:tracePt t="32154" x="10974388" y="3897313"/>
          <p14:tracePt t="32161" x="10961688" y="3860800"/>
          <p14:tracePt t="32170" x="10948988" y="3824288"/>
          <p14:tracePt t="32176" x="10925175" y="3787775"/>
          <p14:tracePt t="32184" x="10912475" y="3727450"/>
          <p14:tracePt t="32192" x="10875963" y="3690938"/>
          <p14:tracePt t="32199" x="10839450" y="3641725"/>
          <p14:tracePt t="32206" x="10815638" y="3617913"/>
          <p14:tracePt t="32214" x="10755313" y="3568700"/>
          <p14:tracePt t="32220" x="10718800" y="3544888"/>
          <p14:tracePt t="32228" x="10620375" y="3484563"/>
          <p14:tracePt t="32236" x="10560050" y="3448050"/>
          <p14:tracePt t="32243" x="10450513" y="3398838"/>
          <p14:tracePt t="32250" x="10352088" y="3362325"/>
          <p14:tracePt t="32257" x="10242550" y="3336925"/>
          <p14:tracePt t="32265" x="10158413" y="3300413"/>
          <p14:tracePt t="32271" x="10109200" y="3276600"/>
          <p14:tracePt t="32278" x="10023475" y="3252788"/>
          <p14:tracePt t="32287" x="9939338" y="3227388"/>
          <p14:tracePt t="32294" x="9853613" y="3216275"/>
          <p14:tracePt t="32301" x="9780588" y="3190875"/>
          <p14:tracePt t="32308" x="9683750" y="3179763"/>
          <p14:tracePt t="32316" x="9621838" y="3154363"/>
          <p14:tracePt t="32323" x="9561513" y="3154363"/>
          <p14:tracePt t="32331" x="9512300" y="3143250"/>
          <p14:tracePt t="32338" x="9439275" y="3143250"/>
          <p14:tracePt t="32345" x="9378950" y="3143250"/>
          <p14:tracePt t="32352" x="9305925" y="3143250"/>
          <p14:tracePt t="32360" x="9232900" y="3143250"/>
          <p14:tracePt t="32366" x="9196388" y="3143250"/>
          <p14:tracePt t="32374" x="9134475" y="3143250"/>
          <p14:tracePt t="32381" x="9097963" y="3143250"/>
          <p14:tracePt t="32389" x="9037638" y="3143250"/>
          <p14:tracePt t="32396" x="9001125" y="3154363"/>
          <p14:tracePt t="32404" x="8964613" y="3167063"/>
          <p14:tracePt t="32410" x="8902700" y="3179763"/>
          <p14:tracePt t="32418" x="8855075" y="3190875"/>
          <p14:tracePt t="32425" x="8818563" y="3203575"/>
          <p14:tracePt t="32433" x="8782050" y="3227388"/>
          <p14:tracePt t="32440" x="8756650" y="3240088"/>
          <p14:tracePt t="32448" x="8732838" y="3240088"/>
          <p14:tracePt t="32455" x="8709025" y="3252788"/>
          <p14:tracePt t="32462" x="8709025" y="3263900"/>
          <p14:tracePt t="32471" x="8683625" y="3276600"/>
          <p14:tracePt t="32477" x="8672513" y="3289300"/>
          <p14:tracePt t="32484" x="8659813" y="3300413"/>
          <p14:tracePt t="32492" x="8647113" y="3313113"/>
          <p14:tracePt t="32499" x="8623300" y="3349625"/>
          <p14:tracePt t="32506" x="8610600" y="3362325"/>
          <p14:tracePt t="32513" x="8574088" y="3398838"/>
          <p14:tracePt t="32520" x="8562975" y="3435350"/>
          <p14:tracePt t="32528" x="8550275" y="3448050"/>
          <p14:tracePt t="32536" x="8550275" y="3471863"/>
          <p14:tracePt t="32543" x="8526463" y="3495675"/>
          <p14:tracePt t="32550" x="8513763" y="3532188"/>
          <p14:tracePt t="32557" x="8501063" y="3594100"/>
          <p14:tracePt t="32564" x="8489950" y="3654425"/>
          <p14:tracePt t="32572" x="8489950" y="3727450"/>
          <p14:tracePt t="32580" x="8489950" y="3763963"/>
          <p14:tracePt t="32587" x="8489950" y="3813175"/>
          <p14:tracePt t="32594" x="8489950" y="3873500"/>
          <p14:tracePt t="32602" x="8489950" y="3946525"/>
          <p14:tracePt t="32609" x="8489950" y="4019550"/>
          <p14:tracePt t="32616" x="8513763" y="4105275"/>
          <p14:tracePt t="32623" x="8537575" y="4154488"/>
          <p14:tracePt t="32630" x="8562975" y="4191000"/>
          <p14:tracePt t="32637" x="8599488" y="4251325"/>
          <p14:tracePt t="32645" x="8636000" y="4311650"/>
          <p14:tracePt t="32653" x="8659813" y="4360863"/>
          <p14:tracePt t="32660" x="8696325" y="4433888"/>
          <p14:tracePt t="32667" x="8732838" y="4494213"/>
          <p14:tracePt t="32674" x="8782050" y="4556125"/>
          <p14:tracePt t="32682" x="8829675" y="4592638"/>
          <p14:tracePt t="32689" x="8855075" y="4640263"/>
          <p14:tracePt t="32696" x="8928100" y="4725988"/>
          <p14:tracePt t="32704" x="8988425" y="4775200"/>
          <p14:tracePt t="32711" x="9050338" y="4848225"/>
          <p14:tracePt t="32719" x="9123363" y="4921250"/>
          <p14:tracePt t="32725" x="9170988" y="4981575"/>
          <p14:tracePt t="32733" x="9342438" y="5103813"/>
          <p14:tracePt t="32739" x="9439275" y="5176838"/>
          <p14:tracePt t="32747" x="9499600" y="5226050"/>
          <p14:tracePt t="32754" x="9572625" y="5273675"/>
          <p14:tracePt t="37636" x="9585325" y="5273675"/>
          <p14:tracePt t="37651" x="9609138" y="5273675"/>
          <p14:tracePt t="37665" x="9634538" y="5273675"/>
          <p14:tracePt t="37673" x="9671050" y="5273675"/>
          <p14:tracePt t="37680" x="9707563" y="5273675"/>
          <p14:tracePt t="37687" x="9744075" y="5273675"/>
          <p14:tracePt t="37694" x="9780588" y="5273675"/>
          <p14:tracePt t="37702" x="9840913" y="5249863"/>
          <p14:tracePt t="37708" x="9890125" y="5237163"/>
          <p14:tracePt t="37716" x="9963150" y="5213350"/>
          <p14:tracePt t="37724" x="10036175" y="5189538"/>
          <p14:tracePt t="37732" x="10096500" y="5153025"/>
          <p14:tracePt t="37738" x="10194925" y="5116513"/>
          <p14:tracePt t="37745" x="10291763" y="5067300"/>
          <p14:tracePt t="37754" x="10377488" y="5018088"/>
          <p14:tracePt t="37760" x="10450513" y="4970463"/>
          <p14:tracePt t="37768" x="10523538" y="4933950"/>
          <p14:tracePt t="37775" x="10583863" y="4884738"/>
          <p14:tracePt t="37783" x="10656888" y="4835525"/>
          <p14:tracePt t="37789" x="10682288" y="4811713"/>
          <p14:tracePt t="37797" x="10742613" y="4751388"/>
          <p14:tracePt t="37805" x="10779125" y="4702175"/>
          <p14:tracePt t="37812" x="10815638" y="4665663"/>
          <p14:tracePt t="37818" x="10828338" y="4629150"/>
          <p14:tracePt t="37825" x="10852150" y="4579938"/>
          <p14:tracePt t="37833" x="10864850" y="4543425"/>
          <p14:tracePt t="37840" x="10888663" y="4519613"/>
          <p14:tracePt t="37848" x="10901363" y="4483100"/>
          <p14:tracePt t="37856" x="10901363" y="4446588"/>
          <p14:tracePt t="37863" x="10901363" y="4410075"/>
          <p14:tracePt t="37870" x="10912475" y="4373563"/>
          <p14:tracePt t="37877" x="10912475" y="4324350"/>
          <p14:tracePt t="37885" x="10912475" y="4275138"/>
          <p14:tracePt t="37892" x="10912475" y="4238625"/>
          <p14:tracePt t="37899" x="10912475" y="4178300"/>
          <p14:tracePt t="37906" x="10912475" y="4141788"/>
          <p14:tracePt t="37914" x="10912475" y="4092575"/>
          <p14:tracePt t="37921" x="10912475" y="4056063"/>
          <p14:tracePt t="37929" x="10888663" y="3995738"/>
          <p14:tracePt t="37936" x="10875963" y="3959225"/>
          <p14:tracePt t="37942" x="10864850" y="3933825"/>
          <p14:tracePt t="37950" x="10839450" y="3886200"/>
          <p14:tracePt t="37958" x="10815638" y="3860800"/>
          <p14:tracePt t="37966" x="10791825" y="3813175"/>
          <p14:tracePt t="37973" x="10766425" y="3787775"/>
          <p14:tracePt t="37980" x="10729913" y="3751263"/>
          <p14:tracePt t="37987" x="10669588" y="3690938"/>
          <p14:tracePt t="37994" x="10620375" y="3641725"/>
          <p14:tracePt t="38002" x="10583863" y="3581400"/>
          <p14:tracePt t="38009" x="10536238" y="3557588"/>
          <p14:tracePt t="38017" x="10487025" y="3495675"/>
          <p14:tracePt t="38024" x="10450513" y="3448050"/>
          <p14:tracePt t="38031" x="10388600" y="3409950"/>
          <p14:tracePt t="38039" x="10315575" y="3349625"/>
          <p14:tracePt t="38046" x="10255250" y="3300413"/>
          <p14:tracePt t="38053" x="10169525" y="3252788"/>
          <p14:tracePt t="38060" x="10109200" y="3203575"/>
          <p14:tracePt t="38067" x="10048875" y="3167063"/>
          <p14:tracePt t="38075" x="9986963" y="3117850"/>
          <p14:tracePt t="38083" x="9902825" y="3070225"/>
          <p14:tracePt t="38090" x="9817100" y="3033713"/>
          <p14:tracePt t="38097" x="9731375" y="2984500"/>
          <p14:tracePt t="38107" x="9671050" y="2971800"/>
          <p14:tracePt t="38112" x="9621838" y="2947988"/>
          <p14:tracePt t="38119" x="9548813" y="2924175"/>
          <p14:tracePt t="38126" x="9499600" y="2911475"/>
          <p14:tracePt t="38133" x="9415463" y="2898775"/>
          <p14:tracePt t="38140" x="9342438" y="2887663"/>
          <p14:tracePt t="38149" x="9256713" y="2874963"/>
          <p14:tracePt t="38156" x="9220200" y="2862263"/>
          <p14:tracePt t="38163" x="9170988" y="2862263"/>
          <p14:tracePt t="38170" x="9123363" y="2862263"/>
          <p14:tracePt t="38177" x="9086850" y="2862263"/>
          <p14:tracePt t="38184" x="9061450" y="2862263"/>
          <p14:tracePt t="38192" x="9013825" y="2862263"/>
          <p14:tracePt t="38200" x="8977313" y="2862263"/>
          <p14:tracePt t="38206" x="8939213" y="2862263"/>
          <p14:tracePt t="38215" x="8902700" y="2862263"/>
          <p14:tracePt t="38222" x="8878888" y="2874963"/>
          <p14:tracePt t="38229" x="8855075" y="2874963"/>
          <p14:tracePt t="38236" x="8829675" y="2887663"/>
          <p14:tracePt t="38243" x="8818563" y="2887663"/>
          <p14:tracePt t="38251" x="8805863" y="2898775"/>
          <p14:tracePt t="38258" x="8793163" y="2911475"/>
          <p14:tracePt t="38266" x="8782050" y="2911475"/>
          <p14:tracePt t="38273" x="8769350" y="2935288"/>
          <p14:tracePt t="38280" x="8756650" y="2935288"/>
          <p14:tracePt t="38287" x="8745538" y="2947988"/>
          <p14:tracePt t="38294" x="8732838" y="2971800"/>
          <p14:tracePt t="38309" x="8720138" y="2997200"/>
          <p14:tracePt t="38316" x="8709025" y="3008313"/>
          <p14:tracePt t="38325" x="8696325" y="3021013"/>
          <p14:tracePt t="38332" x="8696325" y="3033713"/>
          <p14:tracePt t="38339" x="8683625" y="3057525"/>
          <p14:tracePt t="38346" x="8659813" y="3094038"/>
          <p14:tracePt t="38354" x="8647113" y="3143250"/>
          <p14:tracePt t="38360" x="8636000" y="3167063"/>
          <p14:tracePt t="38368" x="8623300" y="3203575"/>
          <p14:tracePt t="38375" x="8610600" y="3227388"/>
          <p14:tracePt t="38382" x="8610600" y="3252788"/>
          <p14:tracePt t="38390" x="8610600" y="3263900"/>
          <p14:tracePt t="38398" x="8610600" y="3300413"/>
          <p14:tracePt t="38404" x="8610600" y="3336925"/>
          <p14:tracePt t="38412" x="8610600" y="3362325"/>
          <p14:tracePt t="38419" x="8610600" y="3373438"/>
          <p14:tracePt t="38426" x="8610600" y="3398838"/>
          <p14:tracePt t="38433" x="8623300" y="3422650"/>
          <p14:tracePt t="38441" x="8636000" y="3435350"/>
          <p14:tracePt t="38448" x="8647113" y="3448050"/>
          <p14:tracePt t="38456" x="8659813" y="3471863"/>
          <p14:tracePt t="38463" x="8696325" y="3471863"/>
          <p14:tracePt t="38470" x="8732838" y="3508375"/>
          <p14:tracePt t="38478" x="8769350" y="3532188"/>
          <p14:tracePt t="38485" x="8829675" y="3557588"/>
          <p14:tracePt t="38492" x="8855075" y="3568700"/>
          <p14:tracePt t="38500" x="8915400" y="3617913"/>
          <p14:tracePt t="38506" x="8988425" y="3654425"/>
          <p14:tracePt t="38514" x="9097963" y="3714750"/>
          <p14:tracePt t="38521" x="9147175" y="3740150"/>
          <p14:tracePt t="38529" x="9244013" y="3776663"/>
          <p14:tracePt t="38536" x="9293225" y="3800475"/>
          <p14:tracePt t="38543" x="9378950" y="3824288"/>
          <p14:tracePt t="38550" x="9439275" y="3849688"/>
          <p14:tracePt t="38558" x="9525000" y="3860800"/>
          <p14:tracePt t="38566" x="9609138" y="3886200"/>
          <p14:tracePt t="38573" x="9658350" y="3886200"/>
          <p14:tracePt t="38580" x="9756775" y="3897313"/>
          <p14:tracePt t="38587" x="9817100" y="3897313"/>
          <p14:tracePt t="38594" x="9890125" y="3897313"/>
          <p14:tracePt t="38602" x="9950450" y="3897313"/>
          <p14:tracePt t="38609" x="10023475" y="3897313"/>
          <p14:tracePt t="38617" x="10085388" y="3897313"/>
          <p14:tracePt t="38624" x="10158413" y="3873500"/>
          <p14:tracePt t="38631" x="10206038" y="3849688"/>
          <p14:tracePt t="38640" x="10267950" y="3824288"/>
          <p14:tracePt t="38646" x="10304463" y="3800475"/>
          <p14:tracePt t="38653" x="10377488" y="3763963"/>
          <p14:tracePt t="38660" x="10401300" y="3751263"/>
          <p14:tracePt t="38667" x="10450513" y="3727450"/>
          <p14:tracePt t="38675" x="10474325" y="3714750"/>
          <p14:tracePt t="38683" x="10510838" y="3678238"/>
          <p14:tracePt t="38690" x="10536238" y="3678238"/>
          <p14:tracePt t="38698" x="10583863" y="3641725"/>
          <p14:tracePt t="38704" x="10609263" y="3630613"/>
          <p14:tracePt t="38711" x="10645775" y="3605213"/>
          <p14:tracePt t="38719" x="10693400" y="3581400"/>
          <p14:tracePt t="38726" x="10718800" y="3568700"/>
          <p14:tracePt t="38733" x="10755313" y="3532188"/>
          <p14:tracePt t="38741" x="10766425" y="3532188"/>
          <p14:tracePt t="38749" x="10791825" y="3521075"/>
          <p14:tracePt t="38755" x="10802938" y="3508375"/>
          <p14:tracePt t="38764" x="10815638" y="3495675"/>
          <p14:tracePt t="38771" x="10815638" y="3484563"/>
          <p14:tracePt t="38777" x="10839450" y="3484563"/>
          <p14:tracePt t="38784" x="10839450" y="3471863"/>
          <p14:tracePt t="38792" x="10852150" y="3471863"/>
          <p14:tracePt t="38800" x="10852150" y="3448050"/>
          <p14:tracePt t="38806" x="10864850" y="3448050"/>
          <p14:tracePt t="38814" x="10864850" y="3435350"/>
          <p14:tracePt t="38821" x="10875963" y="3422650"/>
          <p14:tracePt t="38836" x="10875963" y="3398838"/>
          <p14:tracePt t="38843" x="10875963" y="3386138"/>
          <p14:tracePt t="38851" x="10875963" y="3373438"/>
          <p14:tracePt t="38858" x="10875963" y="3362325"/>
          <p14:tracePt t="38866" x="10875963" y="3349625"/>
          <p14:tracePt t="38873" x="10864850" y="3336925"/>
          <p14:tracePt t="38880" x="10852150" y="3325813"/>
          <p14:tracePt t="38888" x="10828338" y="3300413"/>
          <p14:tracePt t="38895" x="10779125" y="3276600"/>
          <p14:tracePt t="38902" x="10742613" y="3263900"/>
          <p14:tracePt t="38909" x="10693400" y="3240088"/>
          <p14:tracePt t="38916" x="10633075" y="3227388"/>
          <p14:tracePt t="38923" x="10572750" y="3216275"/>
          <p14:tracePt t="38932" x="10463213" y="3190875"/>
          <p14:tracePt t="38940" x="10388600" y="3190875"/>
          <p14:tracePt t="38946" x="10304463" y="3179763"/>
          <p14:tracePt t="38953" x="10218738" y="3167063"/>
          <p14:tracePt t="38960" x="10133013" y="3167063"/>
          <p14:tracePt t="38968" x="10036175" y="3167063"/>
          <p14:tracePt t="38975" x="9950450" y="3167063"/>
          <p14:tracePt t="38982" x="9840913" y="3167063"/>
          <p14:tracePt t="38990" x="9744075" y="3167063"/>
          <p14:tracePt t="38997" x="9683750" y="3167063"/>
          <p14:tracePt t="39004" x="9609138" y="3167063"/>
          <p14:tracePt t="39011" x="9512300" y="3167063"/>
          <p14:tracePt t="39019" x="9426575" y="3190875"/>
          <p14:tracePt t="39026" x="9353550" y="3190875"/>
          <p14:tracePt t="39033" x="9293225" y="3216275"/>
          <p14:tracePt t="39040" x="9232900" y="3240088"/>
          <p14:tracePt t="39048" x="9183688" y="3252788"/>
          <p14:tracePt t="39056" x="9159875" y="3263900"/>
          <p14:tracePt t="39063" x="9123363" y="3276600"/>
          <p14:tracePt t="39071" x="9086850" y="3289300"/>
          <p14:tracePt t="39078" x="9061450" y="3313113"/>
          <p14:tracePt t="39085" x="9013825" y="3325813"/>
          <p14:tracePt t="39092" x="8977313" y="3336925"/>
          <p14:tracePt t="39100" x="8939213" y="3362325"/>
          <p14:tracePt t="39107" x="8928100" y="3373438"/>
          <p14:tracePt t="39114" x="8902700" y="3386138"/>
          <p14:tracePt t="39121" x="8878888" y="3398838"/>
          <p14:tracePt t="39129" x="8878888" y="3409950"/>
          <p14:tracePt t="39136" x="8855075" y="3409950"/>
          <p14:tracePt t="39143" x="8842375" y="3448050"/>
          <p14:tracePt t="39150" x="8818563" y="3471863"/>
          <p14:tracePt t="39158" x="8805863" y="3484563"/>
          <p14:tracePt t="39166" x="8793163" y="3521075"/>
          <p14:tracePt t="39173" x="8793163" y="3532188"/>
          <p14:tracePt t="39180" x="8782050" y="3544888"/>
          <p14:tracePt t="39187" x="8769350" y="3568700"/>
          <p14:tracePt t="39202" x="8769350" y="3581400"/>
          <p14:tracePt t="39209" x="8769350" y="3594100"/>
          <p14:tracePt t="39217" x="8769350" y="3605213"/>
          <p14:tracePt t="39224" x="8769350" y="3617913"/>
          <p14:tracePt t="39239" x="8769350" y="3630613"/>
          <p14:tracePt t="39246" x="8769350" y="3641725"/>
          <p14:tracePt t="39254" x="8782050" y="3654425"/>
          <p14:tracePt t="39260" x="8818563" y="3678238"/>
          <p14:tracePt t="39267" x="8855075" y="3678238"/>
          <p14:tracePt t="39274" x="8891588" y="3703638"/>
          <p14:tracePt t="39283" x="8939213" y="3727450"/>
          <p14:tracePt t="39290" x="9001125" y="3740150"/>
          <p14:tracePt t="39296" x="9050338" y="3751263"/>
          <p14:tracePt t="39305" x="9183688" y="3787775"/>
          <p14:tracePt t="39312" x="9269413" y="3800475"/>
          <p14:tracePt t="39320" x="9353550" y="3813175"/>
          <p14:tracePt t="39326" x="9451975" y="3824288"/>
          <p14:tracePt t="39334" x="9598025" y="3824288"/>
          <p14:tracePt t="39341" x="9683750" y="3824288"/>
          <p14:tracePt t="39349" x="9780588" y="3824288"/>
          <p14:tracePt t="39357" x="9840913" y="3824288"/>
          <p14:tracePt t="39363" x="9939338" y="3824288"/>
          <p14:tracePt t="39370" x="10023475" y="3813175"/>
          <p14:tracePt t="39377" x="10109200" y="3787775"/>
          <p14:tracePt t="39384" x="10194925" y="3776663"/>
          <p14:tracePt t="39392" x="10255250" y="3751263"/>
          <p14:tracePt t="39400" x="10291763" y="3740150"/>
          <p14:tracePt t="39407" x="10328275" y="3727450"/>
          <p14:tracePt t="39414" x="10352088" y="3714750"/>
          <p14:tracePt t="39422" x="10377488" y="3703638"/>
          <p14:tracePt t="39429" x="10401300" y="3690938"/>
          <p14:tracePt t="39436" x="10437813" y="3690938"/>
          <p14:tracePt t="39443" x="10463213" y="3667125"/>
          <p14:tracePt t="39452" x="10487025" y="3667125"/>
          <p14:tracePt t="39458" x="10499725" y="3654425"/>
          <p14:tracePt t="39466" x="10510838" y="3654425"/>
          <p14:tracePt t="39472" x="10523538" y="3641725"/>
          <p14:tracePt t="39481" x="10547350" y="3630613"/>
          <p14:tracePt t="39494" x="10560050" y="3617913"/>
          <p14:tracePt t="39501" x="10572750" y="3617913"/>
          <p14:tracePt t="39509" x="10583863" y="3605213"/>
          <p14:tracePt t="39516" x="10583863" y="3594100"/>
          <p14:tracePt t="39524" x="10596563" y="3594100"/>
          <p14:tracePt t="39532" x="10596563" y="3581400"/>
          <p14:tracePt t="39546" x="10609263" y="3568700"/>
          <p14:tracePt t="39561" x="10609263" y="3557588"/>
          <p14:tracePt t="39568" x="10609263" y="3544888"/>
          <p14:tracePt t="39583" x="10609263" y="3532188"/>
          <p14:tracePt t="39590" x="10583863" y="3521075"/>
          <p14:tracePt t="39598" x="10572750" y="3495675"/>
          <p14:tracePt t="39604" x="10547350" y="3484563"/>
          <p14:tracePt t="39611" x="10499725" y="3471863"/>
          <p14:tracePt t="39619" x="10463213" y="3459163"/>
          <p14:tracePt t="39626" x="10426700" y="3435350"/>
          <p14:tracePt t="39634" x="10388600" y="3409950"/>
          <p14:tracePt t="39641" x="10328275" y="3398838"/>
          <p14:tracePt t="39649" x="10291763" y="3386138"/>
          <p14:tracePt t="39657" x="10255250" y="3362325"/>
          <p14:tracePt t="39662" x="10182225" y="3349625"/>
          <p14:tracePt t="39671" x="10036175" y="3325813"/>
          <p14:tracePt t="39677" x="9950450" y="3313113"/>
          <p14:tracePt t="39685" x="9840913" y="3300413"/>
          <p14:tracePt t="39692" x="9756775" y="3300413"/>
          <p14:tracePt t="39700" x="9658350" y="3289300"/>
          <p14:tracePt t="39707" x="9572625" y="3289300"/>
          <p14:tracePt t="39715" x="9463088" y="3289300"/>
          <p14:tracePt t="39721" x="9378950" y="3289300"/>
          <p14:tracePt t="39728" x="9293225" y="3289300"/>
          <p14:tracePt t="39736" x="9232900" y="3289300"/>
          <p14:tracePt t="39743" x="9159875" y="3289300"/>
          <p14:tracePt t="39751" x="9123363" y="3289300"/>
          <p14:tracePt t="39759" x="9074150" y="3300413"/>
          <p14:tracePt t="39765" x="9001125" y="3300413"/>
          <p14:tracePt t="39774" x="8951913" y="3313113"/>
          <p14:tracePt t="39781" x="8928100" y="3325813"/>
          <p14:tracePt t="39788" x="8891588" y="3336925"/>
          <p14:tracePt t="39795" x="8866188" y="3336925"/>
          <p14:tracePt t="39803" x="8842375" y="3349625"/>
          <p14:tracePt t="39817" x="8818563" y="3362325"/>
          <p14:tracePt t="39831" x="8805863" y="3362325"/>
          <p14:tracePt t="39845" x="8805863" y="3373438"/>
          <p14:tracePt t="39853" x="8793163" y="3373438"/>
          <p14:tracePt t="39868" x="8782050" y="3386138"/>
          <p14:tracePt t="39875" x="8769350" y="3398838"/>
          <p14:tracePt t="39890" x="8756650" y="3409950"/>
          <p14:tracePt t="39898" x="8756650" y="3422650"/>
          <p14:tracePt t="39905" x="8756650" y="3435350"/>
          <p14:tracePt t="39920" x="8745538" y="3448050"/>
          <p14:tracePt t="39926" x="8745538" y="3459163"/>
          <p14:tracePt t="39934" x="8745538" y="3471863"/>
          <p14:tracePt t="39956" x="8745538" y="3484563"/>
          <p14:tracePt t="39970" x="8769350" y="3484563"/>
          <p14:tracePt t="39978" x="8793163" y="3484563"/>
          <p14:tracePt t="39986" x="8818563" y="3495675"/>
          <p14:tracePt t="39992" x="8855075" y="3495675"/>
          <p14:tracePt t="40000" x="8891588" y="3495675"/>
          <p14:tracePt t="40007" x="8928100" y="3508375"/>
          <p14:tracePt t="40014" x="8988425" y="3508375"/>
          <p14:tracePt t="40021" x="9061450" y="3508375"/>
          <p14:tracePt t="40029" x="9147175" y="3508375"/>
          <p14:tracePt t="40036" x="9220200" y="3521075"/>
          <p14:tracePt t="40044" x="9353550" y="3521075"/>
          <p14:tracePt t="40050" x="9463088" y="3521075"/>
          <p14:tracePt t="40058" x="9609138" y="3521075"/>
          <p14:tracePt t="40066" x="9707563" y="3521075"/>
          <p14:tracePt t="40074" x="9780588" y="3521075"/>
          <p14:tracePt t="40080" x="9866313" y="3521075"/>
          <p14:tracePt t="40087" x="10012363" y="3521075"/>
          <p14:tracePt t="40095" x="10072688" y="3521075"/>
          <p14:tracePt t="40103" x="10133013" y="3521075"/>
          <p14:tracePt t="40109" x="10194925" y="3508375"/>
          <p14:tracePt t="40117" x="10255250" y="3495675"/>
          <p14:tracePt t="40124" x="10291763" y="3484563"/>
          <p14:tracePt t="40131" x="10328275" y="3484563"/>
          <p14:tracePt t="40139" x="10364788" y="3471863"/>
          <p14:tracePt t="40146" x="10388600" y="3471863"/>
          <p14:tracePt t="40154" x="10401300" y="3471863"/>
          <p14:tracePt t="46505" x="10377488" y="3459163"/>
          <p14:tracePt t="46512" x="10352088" y="3459163"/>
          <p14:tracePt t="46520" x="10340975" y="3448050"/>
          <p14:tracePt t="46527" x="10315575" y="3448050"/>
          <p14:tracePt t="46535" x="10279063" y="3448050"/>
          <p14:tracePt t="46541" x="10242550" y="3448050"/>
          <p14:tracePt t="46549" x="10206038" y="3435350"/>
          <p14:tracePt t="46556" x="10169525" y="3435350"/>
          <p14:tracePt t="46563" x="10133013" y="3435350"/>
          <p14:tracePt t="46571" x="10109200" y="3435350"/>
          <p14:tracePt t="46578" x="10085388" y="3435350"/>
          <p14:tracePt t="46585" x="10048875" y="3422650"/>
          <p14:tracePt t="46594" x="9999663" y="3422650"/>
          <p14:tracePt t="46601" x="9963150" y="3422650"/>
          <p14:tracePt t="46608" x="9926638" y="3422650"/>
          <p14:tracePt t="46615" x="9902825" y="3422650"/>
          <p14:tracePt t="46623" x="9877425" y="3422650"/>
          <p14:tracePt t="46629" x="9840913" y="3422650"/>
          <p14:tracePt t="46637" x="9817100" y="3422650"/>
          <p14:tracePt t="46644" x="9780588" y="3422650"/>
          <p14:tracePt t="46651" x="9744075" y="3422650"/>
          <p14:tracePt t="46659" x="9720263" y="3422650"/>
          <p14:tracePt t="46666" x="9694863" y="3422650"/>
          <p14:tracePt t="46673" x="9671050" y="3422650"/>
          <p14:tracePt t="46681" x="9658350" y="3422650"/>
          <p14:tracePt t="46688" x="9634538" y="3422650"/>
          <p14:tracePt t="46695" x="9621838" y="3422650"/>
          <p14:tracePt t="46710" x="9598025" y="3422650"/>
          <p14:tracePt t="46718" x="9598025" y="3435350"/>
          <p14:tracePt t="46724" x="9585325" y="3435350"/>
          <p14:tracePt t="46732" x="9572625" y="3435350"/>
          <p14:tracePt t="46740" x="9561513" y="3448050"/>
          <p14:tracePt t="46746" x="9561513" y="3459163"/>
          <p14:tracePt t="46754" x="9548813" y="3459163"/>
          <p14:tracePt t="46761" x="9536113" y="3471863"/>
          <p14:tracePt t="46769" x="9525000" y="3471863"/>
          <p14:tracePt t="46776" x="9525000" y="3484563"/>
          <p14:tracePt t="46784" x="9512300" y="3495675"/>
          <p14:tracePt t="46790" x="9499600" y="3508375"/>
          <p14:tracePt t="46798" x="9488488" y="3521075"/>
          <p14:tracePt t="46804" x="9488488" y="3532188"/>
          <p14:tracePt t="46812" x="9475788" y="3544888"/>
          <p14:tracePt t="46819" x="9463088" y="3557588"/>
          <p14:tracePt t="46827" x="9439275" y="3568700"/>
          <p14:tracePt t="46835" x="9439275" y="3581400"/>
          <p14:tracePt t="46843" x="9439275" y="3594100"/>
          <p14:tracePt t="46849" x="9426575" y="3594100"/>
          <p14:tracePt t="46856" x="9426575" y="3617913"/>
          <p14:tracePt t="46863" x="9415463" y="3617913"/>
          <p14:tracePt t="46871" x="9415463" y="3630613"/>
          <p14:tracePt t="46886" x="9415463" y="3641725"/>
          <p14:tracePt t="46894" x="9415463" y="3654425"/>
          <p14:tracePt t="46900" x="9415463" y="3667125"/>
          <p14:tracePt t="46914" x="9415463" y="3678238"/>
          <p14:tracePt t="46922" x="9415463" y="3690938"/>
          <p14:tracePt t="46929" x="9415463" y="3703638"/>
          <p14:tracePt t="46944" x="9426575" y="3714750"/>
          <p14:tracePt t="46951" x="9439275" y="3727450"/>
          <p14:tracePt t="46959" x="9463088" y="3751263"/>
          <p14:tracePt t="46974" x="9488488" y="3763963"/>
          <p14:tracePt t="46980" x="9512300" y="3800475"/>
          <p14:tracePt t="46988" x="9548813" y="3824288"/>
          <p14:tracePt t="46995" x="9585325" y="3849688"/>
          <p14:tracePt t="47003" x="9621838" y="3860800"/>
          <p14:tracePt t="47010" x="9658350" y="3897313"/>
          <p14:tracePt t="47017" x="9694863" y="3910013"/>
          <p14:tracePt t="47025" x="9731375" y="3933825"/>
          <p14:tracePt t="47032" x="9756775" y="3946525"/>
          <p14:tracePt t="47039" x="9804400" y="3959225"/>
          <p14:tracePt t="47046" x="9853613" y="3970338"/>
          <p14:tracePt t="47054" x="9877425" y="3995738"/>
          <p14:tracePt t="47061" x="9913938" y="3995738"/>
          <p14:tracePt t="47068" x="9939338" y="4006850"/>
          <p14:tracePt t="47076" x="9975850" y="4019550"/>
          <p14:tracePt t="47083" x="9986963" y="4032250"/>
          <p14:tracePt t="47090" x="10012363" y="4032250"/>
          <p14:tracePt t="47098" x="10036175" y="4032250"/>
          <p14:tracePt t="47106" x="10059988" y="4043363"/>
          <p14:tracePt t="47113" x="10072688" y="4043363"/>
          <p14:tracePt t="47120" x="10096500" y="4043363"/>
          <p14:tracePt t="47127" x="10109200" y="4043363"/>
          <p14:tracePt t="47135" x="10133013" y="4056063"/>
          <p14:tracePt t="47143" x="10158413" y="4056063"/>
          <p14:tracePt t="47150" x="10182225" y="4056063"/>
          <p14:tracePt t="47156" x="10194925" y="4056063"/>
          <p14:tracePt t="47163" x="10231438" y="4056063"/>
          <p14:tracePt t="47171" x="10242550" y="4056063"/>
          <p14:tracePt t="47178" x="10255250" y="4068763"/>
          <p14:tracePt t="47186" x="10267950" y="4068763"/>
          <p14:tracePt t="47193" x="10279063" y="4068763"/>
          <p14:tracePt t="47200" x="10291763" y="4068763"/>
          <p14:tracePt t="47208" x="10315575" y="4068763"/>
          <p14:tracePt t="47215" x="10328275" y="4068763"/>
          <p14:tracePt t="47222" x="10340975" y="4068763"/>
          <p14:tracePt t="47229" x="10352088" y="4068763"/>
          <p14:tracePt t="47244" x="10364788" y="4068763"/>
          <p14:tracePt t="47252" x="10377488" y="4068763"/>
          <p14:tracePt t="47259" x="10388600" y="4056063"/>
          <p14:tracePt t="47267" x="10401300" y="4043363"/>
          <p14:tracePt t="47274" x="10414000" y="4032250"/>
          <p14:tracePt t="47280" x="10414000" y="4006850"/>
          <p14:tracePt t="47288" x="10426700" y="3983038"/>
          <p14:tracePt t="47295" x="10437813" y="3959225"/>
          <p14:tracePt t="47302" x="10437813" y="3933825"/>
          <p14:tracePt t="47310" x="10450513" y="3897313"/>
          <p14:tracePt t="47317" x="10450513" y="3873500"/>
          <p14:tracePt t="47324" x="10450513" y="3849688"/>
          <p14:tracePt t="47332" x="10450513" y="3824288"/>
          <p14:tracePt t="47340" x="10450513" y="3800475"/>
          <p14:tracePt t="47346" x="10450513" y="3776663"/>
          <p14:tracePt t="47354" x="10450513" y="3740150"/>
          <p14:tracePt t="47362" x="10450513" y="3727450"/>
          <p14:tracePt t="47369" x="10450513" y="3690938"/>
          <p14:tracePt t="47384" x="10437813" y="3678238"/>
          <p14:tracePt t="47390" x="10437813" y="3654425"/>
          <p14:tracePt t="47410" x="10426700" y="3641725"/>
          <p14:tracePt t="47419" x="10426700" y="3630613"/>
          <p14:tracePt t="47427" x="10414000" y="3617913"/>
          <p14:tracePt t="47434" x="10401300" y="3617913"/>
          <p14:tracePt t="47449" x="10388600" y="3605213"/>
          <p14:tracePt t="47464" x="10364788" y="3594100"/>
          <p14:tracePt t="47478" x="10352088" y="3594100"/>
          <p14:tracePt t="47486" x="10328275" y="3581400"/>
          <p14:tracePt t="47493" x="10304463" y="3568700"/>
          <p14:tracePt t="47500" x="10279063" y="3557588"/>
          <p14:tracePt t="47508" x="10255250" y="3557588"/>
          <p14:tracePt t="47515" x="10231438" y="3557588"/>
          <p14:tracePt t="47522" x="10194925" y="3557588"/>
          <p14:tracePt t="47530" x="10169525" y="3544888"/>
          <p14:tracePt t="47537" x="10145713" y="3544888"/>
          <p14:tracePt t="47544" x="10121900" y="3532188"/>
          <p14:tracePt t="47552" x="10096500" y="3532188"/>
          <p14:tracePt t="47560" x="10059988" y="3532188"/>
          <p14:tracePt t="47566" x="10023475" y="3521075"/>
          <p14:tracePt t="47573" x="9986963" y="3521075"/>
          <p14:tracePt t="47580" x="9950450" y="3521075"/>
          <p14:tracePt t="47588" x="9926638" y="3521075"/>
          <p14:tracePt t="47596" x="9890125" y="3521075"/>
          <p14:tracePt t="47603" x="9853613" y="3521075"/>
          <p14:tracePt t="47611" x="9817100" y="3521075"/>
          <p14:tracePt t="47618" x="9793288" y="3521075"/>
          <p14:tracePt t="47625" x="9756775" y="3521075"/>
          <p14:tracePt t="47632" x="9731375" y="3521075"/>
          <p14:tracePt t="47639" x="9707563" y="3532188"/>
          <p14:tracePt t="47646" x="9683750" y="3532188"/>
          <p14:tracePt t="47653" x="9658350" y="3544888"/>
          <p14:tracePt t="47661" x="9645650" y="3544888"/>
          <p14:tracePt t="47669" x="9634538" y="3544888"/>
          <p14:tracePt t="47675" x="9621838" y="3557588"/>
          <p14:tracePt t="47683" x="9609138" y="3557588"/>
          <p14:tracePt t="47691" x="9598025" y="3557588"/>
          <p14:tracePt t="47705" x="9585325" y="3568700"/>
          <p14:tracePt t="47712" x="9585325" y="3581400"/>
          <p14:tracePt t="47720" x="9572625" y="3581400"/>
          <p14:tracePt t="47727" x="9572625" y="3594100"/>
          <p14:tracePt t="47735" x="9561513" y="3594100"/>
          <p14:tracePt t="47743" x="9548813" y="3605213"/>
          <p14:tracePt t="47756" x="9536113" y="3617913"/>
          <p14:tracePt t="47763" x="9536113" y="3630613"/>
          <p14:tracePt t="47771" x="9525000" y="3641725"/>
          <p14:tracePt t="47785" x="9525000" y="3654425"/>
          <p14:tracePt t="47794" x="9525000" y="3667125"/>
          <p14:tracePt t="47801" x="9525000" y="3678238"/>
          <p14:tracePt t="47815" x="9525000" y="3690938"/>
          <p14:tracePt t="47823" x="9525000" y="3703638"/>
          <p14:tracePt t="47830" x="9525000" y="3714750"/>
          <p14:tracePt t="47837" x="9525000" y="3727450"/>
          <p14:tracePt t="47853" x="9525000" y="3751263"/>
          <p14:tracePt t="47859" x="9536113" y="3751263"/>
          <p14:tracePt t="47867" x="9561513" y="3787775"/>
          <p14:tracePt t="47874" x="9609138" y="3800475"/>
          <p14:tracePt t="47880" x="9645650" y="3836988"/>
          <p14:tracePt t="47888" x="9720263" y="3886200"/>
          <p14:tracePt t="47895" x="9780588" y="3922713"/>
          <p14:tracePt t="47903" x="9853613" y="3959225"/>
          <p14:tracePt t="47910" x="9939338" y="3995738"/>
          <p14:tracePt t="47918" x="10036175" y="4019550"/>
          <p14:tracePt t="47925" x="10145713" y="4056063"/>
          <p14:tracePt t="47932" x="10231438" y="4068763"/>
          <p14:tracePt t="47940" x="10279063" y="4081463"/>
          <p14:tracePt t="47947" x="10352088" y="4092575"/>
          <p14:tracePt t="47954" x="10450513" y="4092575"/>
          <p14:tracePt t="47961" x="10510838" y="4105275"/>
          <p14:tracePt t="47969" x="10560050" y="4105275"/>
          <p14:tracePt t="47976" x="10609263" y="4105275"/>
          <p14:tracePt t="47984" x="10669588" y="4105275"/>
          <p14:tracePt t="47991" x="10693400" y="4105275"/>
          <p14:tracePt t="47997" x="10729913" y="4105275"/>
          <p14:tracePt t="48005" x="10755313" y="4105275"/>
          <p14:tracePt t="48013" x="10766425" y="4105275"/>
          <p14:tracePt t="48020" x="10779125" y="4105275"/>
          <p14:tracePt t="48035" x="10791825" y="4105275"/>
          <p14:tracePt t="52118" x="10718800" y="4178300"/>
          <p14:tracePt t="52154" x="10706100" y="4191000"/>
          <p14:tracePt t="52177" x="10693400" y="4191000"/>
          <p14:tracePt t="52184" x="10682288" y="4191000"/>
          <p14:tracePt t="52191" x="10669588" y="4191000"/>
          <p14:tracePt t="52198" x="10656888" y="4202113"/>
          <p14:tracePt t="52205" x="10645775" y="4202113"/>
          <p14:tracePt t="52213" x="10620375" y="4202113"/>
          <p14:tracePt t="52221" x="10609263" y="4202113"/>
          <p14:tracePt t="52228" x="10583863" y="4202113"/>
          <p14:tracePt t="52235" x="10560050" y="4214813"/>
          <p14:tracePt t="52242" x="10536238" y="4214813"/>
          <p14:tracePt t="52249" x="10487025" y="4214813"/>
          <p14:tracePt t="52256" x="10450513" y="4214813"/>
          <p14:tracePt t="52264" x="10414000" y="4214813"/>
          <p14:tracePt t="52272" x="10388600" y="4214813"/>
          <p14:tracePt t="52279" x="10352088" y="4214813"/>
          <p14:tracePt t="52286" x="10304463" y="4214813"/>
          <p14:tracePt t="52294" x="10231438" y="4214813"/>
          <p14:tracePt t="52301" x="10182225" y="4214813"/>
          <p14:tracePt t="52309" x="10121900" y="4202113"/>
          <p14:tracePt t="52316" x="10085388" y="4191000"/>
          <p14:tracePt t="52322" x="9999663" y="4165600"/>
          <p14:tracePt t="52331" x="9902825" y="4141788"/>
          <p14:tracePt t="52338" x="9817100" y="4117975"/>
          <p14:tracePt t="52345" x="9731375" y="4092575"/>
          <p14:tracePt t="52352" x="9658350" y="4081463"/>
          <p14:tracePt t="52359" x="9621838" y="4068763"/>
          <p14:tracePt t="52366" x="9572625" y="4056063"/>
          <p14:tracePt t="52373" x="9512300" y="4032250"/>
          <p14:tracePt t="52381" x="9475788" y="4019550"/>
          <p14:tracePt t="52389" x="9451975" y="4019550"/>
          <p14:tracePt t="52396" x="9415463" y="3995738"/>
          <p14:tracePt t="52404" x="9378950" y="3983038"/>
          <p14:tracePt t="52411" x="9342438" y="3970338"/>
          <p14:tracePt t="52418" x="9329738" y="3970338"/>
          <p14:tracePt t="52426" x="9317038" y="3970338"/>
          <p14:tracePt t="52432" x="9305925" y="3959225"/>
          <p14:tracePt t="52441" x="9293225" y="3959225"/>
          <p14:tracePt t="52447" x="9280525" y="3959225"/>
          <p14:tracePt t="52462" x="9269413" y="3959225"/>
          <p14:tracePt t="52470" x="9269413" y="3946525"/>
          <p14:tracePt t="52476" x="9256713" y="3946525"/>
          <p14:tracePt t="52491" x="9244013" y="3946525"/>
          <p14:tracePt t="52498" x="9232900" y="3933825"/>
          <p14:tracePt t="52513" x="9220200" y="3933825"/>
          <p14:tracePt t="52527" x="9207500" y="3922713"/>
          <p14:tracePt t="52543" x="9196388" y="3910013"/>
          <p14:tracePt t="52550" x="9183688" y="3897313"/>
          <p14:tracePt t="52557" x="9159875" y="3897313"/>
          <p14:tracePt t="52564" x="9147175" y="3886200"/>
          <p14:tracePt t="52571" x="9134475" y="3873500"/>
          <p14:tracePt t="52579" x="9110663" y="3873500"/>
          <p14:tracePt t="52587" x="9097963" y="3873500"/>
          <p14:tracePt t="52595" x="9086850" y="3860800"/>
          <p14:tracePt t="52600" x="9074150" y="3860800"/>
          <p14:tracePt t="52607" x="9061450" y="3849688"/>
          <p14:tracePt t="52615" x="9050338" y="3836988"/>
          <p14:tracePt t="52630" x="9037638" y="3836988"/>
          <p14:tracePt t="52637" x="9024938" y="3836988"/>
          <p14:tracePt t="52645" x="9024938" y="3824288"/>
          <p14:tracePt t="52659" x="9013825" y="3824288"/>
          <p14:tracePt t="52887" x="9013825" y="3836988"/>
          <p14:tracePt t="52894" x="9024938" y="3860800"/>
          <p14:tracePt t="52901" x="9024938" y="3873500"/>
          <p14:tracePt t="52909" x="9037638" y="3886200"/>
          <p14:tracePt t="52915" x="9050338" y="3922713"/>
          <p14:tracePt t="52924" x="9061450" y="3959225"/>
          <p14:tracePt t="52930" x="9074150" y="3995738"/>
          <p14:tracePt t="52938" x="9097963" y="4032250"/>
          <p14:tracePt t="52945" x="9110663" y="4056063"/>
          <p14:tracePt t="52953" x="9123363" y="4092575"/>
          <p14:tracePt t="52959" x="9123363" y="4129088"/>
          <p14:tracePt t="52966" x="9147175" y="4154488"/>
          <p14:tracePt t="52974" x="9147175" y="4191000"/>
          <p14:tracePt t="52982" x="9170988" y="4227513"/>
          <p14:tracePt t="52989" x="9183688" y="4251325"/>
          <p14:tracePt t="52997" x="9196388" y="4287838"/>
          <p14:tracePt t="53004" x="9207500" y="4324350"/>
          <p14:tracePt t="53011" x="9220200" y="4337050"/>
          <p14:tracePt t="53018" x="9232900" y="4360863"/>
          <p14:tracePt t="53026" x="9244013" y="4397375"/>
          <p14:tracePt t="53032" x="9269413" y="4421188"/>
          <p14:tracePt t="53040" x="9280525" y="4433888"/>
          <p14:tracePt t="53047" x="9293225" y="4457700"/>
          <p14:tracePt t="53055" x="9305925" y="4494213"/>
          <p14:tracePt t="53062" x="9317038" y="4506913"/>
          <p14:tracePt t="53069" x="9329738" y="4519613"/>
          <p14:tracePt t="53076" x="9353550" y="4556125"/>
          <p14:tracePt t="53090" x="9378950" y="4579938"/>
          <p14:tracePt t="53105" x="9390063" y="4592638"/>
          <p14:tracePt t="53114" x="9415463" y="4603750"/>
          <p14:tracePt t="53120" x="9426575" y="4616450"/>
          <p14:tracePt t="53127" x="9451975" y="4629150"/>
          <p14:tracePt t="53135" x="9499600" y="4629150"/>
          <p14:tracePt t="53143" x="9512300" y="4640263"/>
          <p14:tracePt t="53149" x="9548813" y="4640263"/>
          <p14:tracePt t="53157" x="9585325" y="4652963"/>
          <p14:tracePt t="53164" x="9609138" y="4652963"/>
          <p14:tracePt t="53172" x="9634538" y="4652963"/>
          <p14:tracePt t="53179" x="9671050" y="4652963"/>
          <p14:tracePt t="53186" x="9694863" y="4652963"/>
          <p14:tracePt t="53193" x="9731375" y="4652963"/>
          <p14:tracePt t="53200" x="9767888" y="4652963"/>
          <p14:tracePt t="53208" x="9804400" y="4652963"/>
          <p14:tracePt t="53216" x="9840913" y="4640263"/>
          <p14:tracePt t="53222" x="9866313" y="4629150"/>
          <p14:tracePt t="53230" x="9902825" y="4603750"/>
          <p14:tracePt t="53237" x="9913938" y="4592638"/>
          <p14:tracePt t="53245" x="9950450" y="4567238"/>
          <p14:tracePt t="53252" x="9963150" y="4556125"/>
          <p14:tracePt t="53260" x="9986963" y="4530725"/>
          <p14:tracePt t="53266" x="10012363" y="4494213"/>
          <p14:tracePt t="53274" x="10023475" y="4457700"/>
          <p14:tracePt t="53281" x="10048875" y="4433888"/>
          <p14:tracePt t="53288" x="10072688" y="4384675"/>
          <p14:tracePt t="53296" x="10085388" y="4311650"/>
          <p14:tracePt t="53304" x="10096500" y="4238625"/>
          <p14:tracePt t="53310" x="10096500" y="4202113"/>
          <p14:tracePt t="53317" x="10096500" y="4141788"/>
          <p14:tracePt t="53325" x="10096500" y="4105275"/>
          <p14:tracePt t="53332" x="10096500" y="4068763"/>
          <p14:tracePt t="53340" x="10096500" y="4032250"/>
          <p14:tracePt t="53347" x="10096500" y="3995738"/>
          <p14:tracePt t="53354" x="10096500" y="3959225"/>
          <p14:tracePt t="53363" x="10096500" y="3933825"/>
          <p14:tracePt t="53369" x="10085388" y="3910013"/>
          <p14:tracePt t="53376" x="10085388" y="3886200"/>
          <p14:tracePt t="53383" x="10072688" y="3873500"/>
          <p14:tracePt t="53391" x="10072688" y="3860800"/>
          <p14:tracePt t="53420" x="10072688" y="3849688"/>
          <p14:tracePt t="53465" x="10059988" y="3849688"/>
          <p14:tracePt t="53479" x="10059988" y="3860800"/>
          <p14:tracePt t="53486" x="10059988" y="3873500"/>
          <p14:tracePt t="53493" x="10059988" y="3897313"/>
          <p14:tracePt t="53501" x="10059988" y="3910013"/>
          <p14:tracePt t="53509" x="10048875" y="3933825"/>
          <p14:tracePt t="53515" x="10048875" y="3946525"/>
          <p14:tracePt t="53523" x="10036175" y="3983038"/>
          <p14:tracePt t="53530" x="10023475" y="4006850"/>
          <p14:tracePt t="53538" x="10023475" y="4032250"/>
          <p14:tracePt t="53544" x="10023475" y="4043363"/>
          <p14:tracePt t="53551" x="9999663" y="4068763"/>
          <p14:tracePt t="53559" x="9999663" y="4081463"/>
          <p14:tracePt t="53567" x="9975850" y="4092575"/>
          <p14:tracePt t="53574" x="9963150" y="4117975"/>
          <p14:tracePt t="53582" x="9950450" y="4117975"/>
          <p14:tracePt t="53589" x="9939338" y="4141788"/>
          <p14:tracePt t="53596" x="9913938" y="4154488"/>
          <p14:tracePt t="53603" x="9890125" y="4165600"/>
          <p14:tracePt t="53611" x="9866313" y="4178300"/>
          <p14:tracePt t="53618" x="9829800" y="4191000"/>
          <p14:tracePt t="53625" x="9767888" y="4191000"/>
          <p14:tracePt t="53632" x="9720263" y="4191000"/>
          <p14:tracePt t="53640" x="9671050" y="4191000"/>
          <p14:tracePt t="53647" x="9634538" y="4191000"/>
          <p14:tracePt t="53654" x="9598025" y="4191000"/>
          <p14:tracePt t="53661" x="9561513" y="4191000"/>
          <p14:tracePt t="53669" x="9536113" y="4191000"/>
          <p14:tracePt t="53676" x="9512300" y="4165600"/>
          <p14:tracePt t="53683" x="9475788" y="4154488"/>
          <p14:tracePt t="53692" x="9439275" y="4129088"/>
          <p14:tracePt t="53698" x="9426575" y="4117975"/>
          <p14:tracePt t="53706" x="9390063" y="4081463"/>
          <p14:tracePt t="53713" x="9366250" y="4081463"/>
          <p14:tracePt t="53721" x="9353550" y="4056063"/>
          <p14:tracePt t="53728" x="9329738" y="4056063"/>
          <p14:tracePt t="53735" x="9329738" y="4032250"/>
          <p14:tracePt t="53742" x="9305925" y="4032250"/>
          <p14:tracePt t="53749" x="9305925" y="4019550"/>
          <p14:tracePt t="53758" x="9280525" y="4006850"/>
          <p14:tracePt t="53772" x="9269413" y="4006850"/>
          <p14:tracePt t="53778" x="9269413" y="3995738"/>
          <p14:tracePt t="53793" x="9256713" y="3995738"/>
          <p14:tracePt t="53830" x="9244013" y="3995738"/>
          <p14:tracePt t="53926" x="9256713" y="3995738"/>
          <p14:tracePt t="53932" x="9269413" y="4019550"/>
          <p14:tracePt t="53940" x="9293225" y="4043363"/>
          <p14:tracePt t="53946" x="9317038" y="4056063"/>
          <p14:tracePt t="53955" x="9342438" y="4092575"/>
          <p14:tracePt t="53962" x="9390063" y="4105275"/>
          <p14:tracePt t="53970" x="9415463" y="4141788"/>
          <p14:tracePt t="53976" x="9463088" y="4165600"/>
          <p14:tracePt t="53984" x="9512300" y="4202113"/>
          <p14:tracePt t="53992" x="9561513" y="4227513"/>
          <p14:tracePt t="53999" x="9598025" y="4251325"/>
          <p14:tracePt t="54006" x="9671050" y="4287838"/>
          <p14:tracePt t="54014" x="9720263" y="4311650"/>
          <p14:tracePt t="54020" x="9767888" y="4337050"/>
          <p14:tracePt t="54027" x="9817100" y="4360863"/>
          <p14:tracePt t="54035" x="9877425" y="4384675"/>
          <p14:tracePt t="54043" x="9913938" y="4410075"/>
          <p14:tracePt t="54049" x="9950450" y="4421188"/>
          <p14:tracePt t="54057" x="10023475" y="4446588"/>
          <p14:tracePt t="54064" x="10048875" y="4446588"/>
          <p14:tracePt t="54072" x="10085388" y="4446588"/>
          <p14:tracePt t="54079" x="10109200" y="4457700"/>
          <p14:tracePt t="54086" x="10121900" y="4457700"/>
          <p14:tracePt t="54094" x="10133013" y="4457700"/>
          <p14:tracePt t="54114" x="10169525" y="4457700"/>
          <p14:tracePt t="54124" x="10194925" y="4457700"/>
          <p14:tracePt t="54137" x="10206038" y="4457700"/>
          <p14:tracePt t="54152" x="10218738" y="4457700"/>
          <p14:tracePt t="54160" x="10231438" y="4457700"/>
          <p14:tracePt t="54166" x="10242550" y="4457700"/>
          <p14:tracePt t="54181" x="10255250" y="4446588"/>
          <p14:tracePt t="54197" x="10267950" y="4446588"/>
          <p14:tracePt t="54203" x="10267950" y="4433888"/>
          <p14:tracePt t="54218" x="10279063" y="4421188"/>
          <p14:tracePt t="54241" x="10291763" y="4421188"/>
          <p14:tracePt t="60606" x="10279063" y="4421188"/>
          <p14:tracePt t="60621" x="10267950" y="4421188"/>
          <p14:tracePt t="60629" x="10255250" y="4433888"/>
          <p14:tracePt t="60635" x="10242550" y="4446588"/>
          <p14:tracePt t="60643" x="10206038" y="4483100"/>
          <p14:tracePt t="60650" x="10182225" y="4494213"/>
          <p14:tracePt t="60657" x="10158413" y="4543425"/>
          <p14:tracePt t="60665" x="10133013" y="4567238"/>
          <p14:tracePt t="60672" x="10096500" y="4579938"/>
          <p14:tracePt t="60680" x="10085388" y="4616450"/>
          <p14:tracePt t="60686" x="10059988" y="4629150"/>
          <p14:tracePt t="60694" x="10012363" y="4665663"/>
          <p14:tracePt t="60701" x="9999663" y="4678363"/>
          <p14:tracePt t="60709" x="9975850" y="4702175"/>
          <p14:tracePt t="60716" x="9939338" y="4714875"/>
          <p14:tracePt t="60723" x="9913938" y="4725988"/>
          <p14:tracePt t="60730" x="9890125" y="4738688"/>
          <p14:tracePt t="60738" x="9877425" y="4762500"/>
          <p14:tracePt t="60746" x="9840913" y="4762500"/>
          <p14:tracePt t="60752" x="9829800" y="4787900"/>
          <p14:tracePt t="60760" x="9804400" y="4799013"/>
          <p14:tracePt t="60767" x="9793288" y="4811713"/>
          <p14:tracePt t="60774" x="9767888" y="4824413"/>
          <p14:tracePt t="60783" x="9744075" y="4824413"/>
          <p14:tracePt t="60789" x="9744075" y="4835525"/>
          <p14:tracePt t="60797" x="9731375" y="4848225"/>
          <p14:tracePt t="60804" x="9707563" y="4848225"/>
          <p14:tracePt t="60818" x="9694863" y="4848225"/>
          <p14:tracePt t="60826" x="9683750" y="4860925"/>
          <p14:tracePt t="60833" x="9671050" y="4860925"/>
          <p14:tracePt t="60847" x="9658350" y="4860925"/>
          <p14:tracePt t="60854" x="9645650" y="4860925"/>
          <p14:tracePt t="60862" x="9634538" y="4860925"/>
          <p14:tracePt t="60869" x="9621838" y="4860925"/>
          <p14:tracePt t="60877" x="9598025" y="4860925"/>
          <p14:tracePt t="60884" x="9572625" y="4848225"/>
          <p14:tracePt t="60892" x="9561513" y="4824413"/>
          <p14:tracePt t="60900" x="9525000" y="4811713"/>
          <p14:tracePt t="60907" x="9499600" y="4787900"/>
          <p14:tracePt t="60914" x="9475788" y="4751388"/>
          <p14:tracePt t="60921" x="9439275" y="4725988"/>
          <p14:tracePt t="60928" x="9415463" y="4702175"/>
          <p14:tracePt t="60936" x="9402763" y="4689475"/>
          <p14:tracePt t="60944" x="9378950" y="4678363"/>
          <p14:tracePt t="60950" x="9366250" y="4665663"/>
          <p14:tracePt t="60957" x="9353550" y="4665663"/>
          <p14:tracePt t="60964" x="9353550" y="4652963"/>
          <p14:tracePt t="60972" x="9342438" y="4652963"/>
          <p14:tracePt t="61002" x="9329738" y="4652963"/>
          <p14:tracePt t="61024" x="9329738" y="4665663"/>
          <p14:tracePt t="61031" x="9329738" y="4678363"/>
          <p14:tracePt t="61038" x="9329738" y="4702175"/>
          <p14:tracePt t="61046" x="9342438" y="4725988"/>
          <p14:tracePt t="61052" x="9366250" y="4738688"/>
          <p14:tracePt t="61060" x="9390063" y="4775200"/>
          <p14:tracePt t="61067" x="9415463" y="4799013"/>
          <p14:tracePt t="61074" x="9439275" y="4824413"/>
          <p14:tracePt t="61081" x="9463088" y="4848225"/>
          <p14:tracePt t="61089" x="9475788" y="4872038"/>
          <p14:tracePt t="61097" x="9499600" y="4884738"/>
          <p14:tracePt t="61117" x="9548813" y="4921250"/>
          <p14:tracePt t="61119" x="9585325" y="4933950"/>
          <p14:tracePt t="61126" x="9621838" y="4945063"/>
          <p14:tracePt t="61134" x="9645650" y="4945063"/>
          <p14:tracePt t="61140" x="9683750" y="4945063"/>
          <p14:tracePt t="61148" x="9707563" y="4945063"/>
          <p14:tracePt t="61155" x="9744075" y="4945063"/>
          <p14:tracePt t="61163" x="9780588" y="4945063"/>
          <p14:tracePt t="61170" x="9804400" y="4945063"/>
          <p14:tracePt t="61177" x="9853613" y="4921250"/>
          <p14:tracePt t="61184" x="9902825" y="4897438"/>
          <p14:tracePt t="61192" x="9986963" y="4860925"/>
          <p14:tracePt t="61198" x="10023475" y="4824413"/>
          <p14:tracePt t="61206" x="10109200" y="4762500"/>
          <p14:tracePt t="61213" x="10158413" y="4714875"/>
          <p14:tracePt t="61221" x="10218738" y="4665663"/>
          <p14:tracePt t="61228" x="10279063" y="4603750"/>
          <p14:tracePt t="61235" x="10340975" y="4543425"/>
          <p14:tracePt t="61243" x="10401300" y="4470400"/>
          <p14:tracePt t="61250" x="10450513" y="4421188"/>
          <p14:tracePt t="61258" x="10487025" y="4348163"/>
          <p14:tracePt t="61265" x="10523538" y="4287838"/>
          <p14:tracePt t="61272" x="10547350" y="4214813"/>
          <p14:tracePt t="61280" x="10560050" y="4129088"/>
          <p14:tracePt t="61286" x="10572750" y="4043363"/>
          <p14:tracePt t="61295" x="10572750" y="3910013"/>
          <p14:tracePt t="61302" x="10572750" y="3824288"/>
          <p14:tracePt t="61309" x="10560050" y="3690938"/>
          <p14:tracePt t="61317" x="10536238" y="3594100"/>
          <p14:tracePt t="61324" x="10499725" y="3471863"/>
          <p14:tracePt t="61330" x="10474325" y="3398838"/>
          <p14:tracePt t="61337" x="10437813" y="3300413"/>
          <p14:tracePt t="61345" x="10401300" y="3227388"/>
          <p14:tracePt t="61352" x="10388600" y="3190875"/>
          <p14:tracePt t="61361" x="10352088" y="3143250"/>
          <p14:tracePt t="61367" x="10340975" y="3117850"/>
          <p14:tracePt t="61374" x="10315575" y="3094038"/>
          <p14:tracePt t="61383" x="10291763" y="3070225"/>
          <p14:tracePt t="61389" x="10267950" y="3033713"/>
          <p14:tracePt t="61397" x="10231438" y="2997200"/>
          <p14:tracePt t="61403" x="10182225" y="2960688"/>
          <p14:tracePt t="61412" x="10096500" y="2924175"/>
          <p14:tracePt t="61418" x="10023475" y="2887663"/>
          <p14:tracePt t="61426" x="9963150" y="2862263"/>
          <p14:tracePt t="61434" x="9913938" y="2851150"/>
          <p14:tracePt t="61441" x="9840913" y="2825750"/>
          <p14:tracePt t="61447" x="9793288" y="2814638"/>
          <p14:tracePt t="61455" x="9707563" y="2814638"/>
          <p14:tracePt t="61463" x="9634538" y="2814638"/>
          <p14:tracePt t="61469" x="9561513" y="2814638"/>
          <p14:tracePt t="61478" x="9488488" y="2814638"/>
          <p14:tracePt t="61485" x="9439275" y="2814638"/>
          <p14:tracePt t="61491" x="9390063" y="2814638"/>
          <p14:tracePt t="61499" x="9342438" y="2814638"/>
          <p14:tracePt t="61506" x="9280525" y="2825750"/>
          <p14:tracePt t="61514" x="9232900" y="2838450"/>
          <p14:tracePt t="61521" x="9170988" y="2862263"/>
          <p14:tracePt t="61528" x="9110663" y="2887663"/>
          <p14:tracePt t="61536" x="9050338" y="2911475"/>
          <p14:tracePt t="61543" x="9001125" y="2924175"/>
          <p14:tracePt t="61550" x="8964613" y="2947988"/>
          <p14:tracePt t="61557" x="8928100" y="2960688"/>
          <p14:tracePt t="61564" x="8891588" y="2971800"/>
          <p14:tracePt t="61572" x="8866188" y="2997200"/>
          <p14:tracePt t="61580" x="8842375" y="2997200"/>
          <p14:tracePt t="61586" x="8829675" y="3008313"/>
          <p14:tracePt t="61595" x="8818563" y="3021013"/>
          <p14:tracePt t="61603" x="8793163" y="3033713"/>
          <p14:tracePt t="61609" x="8782050" y="3057525"/>
          <p14:tracePt t="61617" x="8745538" y="3094038"/>
          <p14:tracePt t="61624" x="8732838" y="3130550"/>
          <p14:tracePt t="61631" x="8709025" y="3179763"/>
          <p14:tracePt t="61638" x="8696325" y="3216275"/>
          <p14:tracePt t="61646" x="8683625" y="3240088"/>
          <p14:tracePt t="61653" x="8683625" y="3300413"/>
          <p14:tracePt t="61660" x="8683625" y="3386138"/>
          <p14:tracePt t="61667" x="8683625" y="3471863"/>
          <p14:tracePt t="61674" x="8683625" y="3532188"/>
          <p14:tracePt t="61681" x="8683625" y="3581400"/>
          <p14:tracePt t="61689" x="8683625" y="3630613"/>
          <p14:tracePt t="61696" x="8696325" y="3678238"/>
          <p14:tracePt t="61703" x="8720138" y="3727450"/>
          <p14:tracePt t="61712" x="8756650" y="3800475"/>
          <p14:tracePt t="61719" x="8793163" y="3860800"/>
          <p14:tracePt t="61726" x="8818563" y="3922713"/>
          <p14:tracePt t="61734" x="8855075" y="3959225"/>
          <p14:tracePt t="61741" x="8902700" y="4019550"/>
          <p14:tracePt t="61748" x="8939213" y="4056063"/>
          <p14:tracePt t="61755" x="8988425" y="4117975"/>
          <p14:tracePt t="61762" x="9050338" y="4178300"/>
          <p14:tracePt t="61769" x="9134475" y="4251325"/>
          <p14:tracePt t="61777" x="9207500" y="4311650"/>
          <p14:tracePt t="61785" x="9244013" y="4360863"/>
          <p14:tracePt t="61791" x="9342438" y="4421188"/>
          <p14:tracePt t="61798" x="9426575" y="4470400"/>
          <p14:tracePt t="61806" x="9499600" y="4506913"/>
          <p14:tracePt t="61813" x="9585325" y="4543425"/>
          <p14:tracePt t="61822" x="9671050" y="4592638"/>
          <p14:tracePt t="61829" x="9720263" y="4592638"/>
          <p14:tracePt t="61835" x="9793288" y="4616450"/>
          <p14:tracePt t="61843" x="9877425" y="4629150"/>
          <p14:tracePt t="61850" x="9950450" y="4640263"/>
          <p14:tracePt t="61858" x="10023475" y="4640263"/>
          <p14:tracePt t="61866" x="10096500" y="4640263"/>
          <p14:tracePt t="61872" x="10158413" y="4640263"/>
          <p14:tracePt t="61880" x="10206038" y="4640263"/>
          <p14:tracePt t="61887" x="10267950" y="4640263"/>
          <p14:tracePt t="61894" x="10315575" y="4629150"/>
          <p14:tracePt t="61901" x="10377488" y="4603750"/>
          <p14:tracePt t="61908" x="10414000" y="4579938"/>
          <p14:tracePt t="61916" x="10474325" y="4543425"/>
          <p14:tracePt t="61923" x="10499725" y="4506913"/>
          <p14:tracePt t="61931" x="10547350" y="4483100"/>
          <p14:tracePt t="61938" x="10572750" y="4446588"/>
          <p14:tracePt t="61945" x="10620375" y="4397375"/>
          <p14:tracePt t="61953" x="10656888" y="4360863"/>
          <p14:tracePt t="61961" x="10669588" y="4311650"/>
          <p14:tracePt t="61967" x="10706100" y="4264025"/>
          <p14:tracePt t="61975" x="10718800" y="4202113"/>
          <p14:tracePt t="61983" x="10729913" y="4141788"/>
          <p14:tracePt t="61990" x="10742613" y="4056063"/>
          <p14:tracePt t="61997" x="10742613" y="3970338"/>
          <p14:tracePt t="62003" x="10742613" y="3922713"/>
          <p14:tracePt t="62011" x="10742613" y="3836988"/>
          <p14:tracePt t="62019" x="10742613" y="3776663"/>
          <p14:tracePt t="62026" x="10742613" y="3690938"/>
          <p14:tracePt t="62033" x="10718800" y="3617913"/>
          <p14:tracePt t="62040" x="10693400" y="3544888"/>
          <p14:tracePt t="62049" x="10669588" y="3495675"/>
          <p14:tracePt t="62055" x="10645775" y="3459163"/>
          <p14:tracePt t="62062" x="10620375" y="3409950"/>
          <p14:tracePt t="62070" x="10583863" y="3349625"/>
          <p14:tracePt t="62077" x="10547350" y="3300413"/>
          <p14:tracePt t="62085" x="10510838" y="3263900"/>
          <p14:tracePt t="62092" x="10463213" y="3227388"/>
          <p14:tracePt t="62100" x="10426700" y="3190875"/>
          <p14:tracePt t="62118" x="10231438" y="3094038"/>
          <p14:tracePt t="62121" x="10158413" y="3057525"/>
          <p14:tracePt t="62128" x="10072688" y="3033713"/>
          <p14:tracePt t="62135" x="9986963" y="3008313"/>
          <p14:tracePt t="62142" x="9890125" y="2997200"/>
          <p14:tracePt t="62150" x="9793288" y="2984500"/>
          <p14:tracePt t="62157" x="9720263" y="2971800"/>
          <p14:tracePt t="62165" x="9634538" y="2971800"/>
          <p14:tracePt t="62172" x="9585325" y="2971800"/>
          <p14:tracePt t="62179" x="9525000" y="2971800"/>
          <p14:tracePt t="62186" x="9475788" y="2971800"/>
          <p14:tracePt t="62194" x="9402763" y="2971800"/>
          <p14:tracePt t="62202" x="9353550" y="2971800"/>
          <p14:tracePt t="62209" x="9305925" y="2971800"/>
          <p14:tracePt t="62217" x="9232900" y="2971800"/>
          <p14:tracePt t="62224" x="9170988" y="3008313"/>
          <p14:tracePt t="62231" x="9134475" y="3044825"/>
          <p14:tracePt t="62239" x="9097963" y="3070225"/>
          <p14:tracePt t="62246" x="9061450" y="3106738"/>
          <p14:tracePt t="62253" x="9024938" y="3130550"/>
          <p14:tracePt t="62260" x="8977313" y="3179763"/>
          <p14:tracePt t="62267" x="8964613" y="3203575"/>
          <p14:tracePt t="62274" x="8928100" y="3227388"/>
          <p14:tracePt t="62283" x="8891588" y="3276600"/>
          <p14:tracePt t="62290" x="8866188" y="3336925"/>
          <p14:tracePt t="62297" x="8818563" y="3409950"/>
          <p14:tracePt t="62303" x="8782050" y="3484563"/>
          <p14:tracePt t="62312" x="8756650" y="3568700"/>
          <p14:tracePt t="62319" x="8745538" y="3594100"/>
          <p14:tracePt t="62326" x="8720138" y="3654425"/>
          <p14:tracePt t="62334" x="8720138" y="3690938"/>
          <p14:tracePt t="62341" x="8720138" y="3727450"/>
          <p14:tracePt t="62348" x="8720138" y="3776663"/>
          <p14:tracePt t="62355" x="8720138" y="3849688"/>
          <p14:tracePt t="62362" x="8720138" y="3886200"/>
          <p14:tracePt t="62370" x="8720138" y="3910013"/>
          <p14:tracePt t="62377" x="8720138" y="3946525"/>
          <p14:tracePt t="62384" x="8720138" y="3983038"/>
          <p14:tracePt t="62391" x="8720138" y="4019550"/>
          <p14:tracePt t="62399" x="8745538" y="4056063"/>
          <p14:tracePt t="62407" x="8769350" y="4092575"/>
          <p14:tracePt t="62414" x="8769350" y="4129088"/>
          <p14:tracePt t="62421" x="8805863" y="4191000"/>
          <p14:tracePt t="62429" x="8829675" y="4251325"/>
          <p14:tracePt t="62435" x="8866188" y="4300538"/>
          <p14:tracePt t="62443" x="8878888" y="4337050"/>
          <p14:tracePt t="62451" x="8915400" y="4360863"/>
          <p14:tracePt t="62458" x="8939213" y="4397375"/>
          <p14:tracePt t="62465" x="8964613" y="4433888"/>
          <p14:tracePt t="62473" x="9013825" y="4457700"/>
          <p14:tracePt t="62480" x="9050338" y="4506913"/>
          <p14:tracePt t="62487" x="9086850" y="4543425"/>
          <p14:tracePt t="62494" x="9147175" y="4579938"/>
          <p14:tracePt t="62501" x="9207500" y="4640263"/>
          <p14:tracePt t="62508" x="9244013" y="4678363"/>
          <p14:tracePt t="62516" x="9305925" y="4725988"/>
          <p14:tracePt t="62524" x="9366250" y="4762500"/>
          <p14:tracePt t="62532" x="9402763" y="4787900"/>
          <p14:tracePt t="62538" x="9488488" y="4835525"/>
          <p14:tracePt t="62546" x="9525000" y="4848225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>
            <a:extLst>
              <a:ext uri="{FF2B5EF4-FFF2-40B4-BE49-F238E27FC236}">
                <a16:creationId xmlns:a16="http://schemas.microsoft.com/office/drawing/2014/main" id="{F4C11362-E409-2169-5FB6-8FF23733531A}"/>
              </a:ext>
            </a:extLst>
          </p:cNvPr>
          <p:cNvSpPr txBox="1">
            <a:spLocks/>
          </p:cNvSpPr>
          <p:nvPr/>
        </p:nvSpPr>
        <p:spPr>
          <a:xfrm>
            <a:off x="838200" y="26491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" sz="4000" b="1" strike="noStrike" spc="-1" dirty="0">
              <a:solidFill>
                <a:srgbClr val="000000"/>
              </a:solidFill>
              <a:latin typeface="Century Gothic"/>
            </a:endParaRPr>
          </a:p>
          <a:p>
            <a:pPr algn="ctr"/>
            <a:r>
              <a:rPr lang="es-ES" sz="4000" strike="noStrike" spc="-1" dirty="0">
                <a:solidFill>
                  <a:srgbClr val="000000"/>
                </a:solidFill>
              </a:rPr>
              <a:t>Manometría esofágica</a:t>
            </a:r>
          </a:p>
          <a:p>
            <a:pPr algn="ctr"/>
            <a:endParaRPr lang="en-US" sz="3600" dirty="0"/>
          </a:p>
        </p:txBody>
      </p:sp>
      <p:sp>
        <p:nvSpPr>
          <p:cNvPr id="7" name="Marcador de contenido 4">
            <a:extLst>
              <a:ext uri="{FF2B5EF4-FFF2-40B4-BE49-F238E27FC236}">
                <a16:creationId xmlns:a16="http://schemas.microsoft.com/office/drawing/2014/main" id="{A809D974-5785-0D5C-C6FC-C4BC262F1A05}"/>
              </a:ext>
            </a:extLst>
          </p:cNvPr>
          <p:cNvSpPr txBox="1">
            <a:spLocks/>
          </p:cNvSpPr>
          <p:nvPr/>
        </p:nvSpPr>
        <p:spPr>
          <a:xfrm>
            <a:off x="641158" y="2506662"/>
            <a:ext cx="10515600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dirty="0"/>
              <a:t>Consideraciones fisiológicas.</a:t>
            </a:r>
          </a:p>
          <a:p>
            <a:r>
              <a:rPr lang="es-AR" dirty="0"/>
              <a:t>Aspectos técnicos.</a:t>
            </a:r>
          </a:p>
          <a:p>
            <a:r>
              <a:rPr lang="es-AR" dirty="0"/>
              <a:t>Uso de Pes en VM pasiva.</a:t>
            </a:r>
          </a:p>
          <a:p>
            <a:r>
              <a:rPr lang="es-AR" dirty="0"/>
              <a:t>Uso de Pes en pacientes con </a:t>
            </a:r>
          </a:p>
          <a:p>
            <a:pPr marL="0" indent="0">
              <a:buNone/>
            </a:pPr>
            <a:r>
              <a:rPr lang="es-AR" dirty="0"/>
              <a:t>  respiración espontánea.</a:t>
            </a:r>
          </a:p>
          <a:p>
            <a:r>
              <a:rPr lang="es-AR" dirty="0"/>
              <a:t>Indicaciones.</a:t>
            </a:r>
            <a:endParaRPr lang="en-US" dirty="0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B8A6BF07-3D4E-A424-E76C-37C82DB17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670" y="2506662"/>
            <a:ext cx="4328130" cy="3107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7EC3DC5-8075-C7F3-801D-6AAA5B84B952}"/>
              </a:ext>
            </a:extLst>
          </p:cNvPr>
          <p:cNvSpPr/>
          <p:nvPr/>
        </p:nvSpPr>
        <p:spPr>
          <a:xfrm>
            <a:off x="641158" y="5009321"/>
            <a:ext cx="2473103" cy="533347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CC04829-6BAC-C710-FBBA-F7A39B33C0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75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9"/>
    </mc:Choice>
    <mc:Fallback xmlns="">
      <p:transition spd="slow" advTm="9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6105EC-9261-A159-B3F2-1E533B0AA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80" y="445680"/>
            <a:ext cx="10972440" cy="1144800"/>
          </a:xfrm>
        </p:spPr>
        <p:txBody>
          <a:bodyPr>
            <a:normAutofit/>
          </a:bodyPr>
          <a:lstStyle/>
          <a:p>
            <a:pPr algn="ctr"/>
            <a:r>
              <a:rPr lang="es-AR" sz="3600" dirty="0"/>
              <a:t>Indicaciones del monitoreo de Pes</a:t>
            </a:r>
            <a:endParaRPr lang="en-US" sz="36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D017AD-C548-C18C-9C47-FFBBE4D3F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707" y="1825625"/>
            <a:ext cx="11015003" cy="4351338"/>
          </a:xfrm>
        </p:spPr>
        <p:txBody>
          <a:bodyPr>
            <a:normAutofit lnSpcReduction="10000"/>
          </a:bodyPr>
          <a:lstStyle/>
          <a:p>
            <a:r>
              <a:rPr lang="es-AR" dirty="0"/>
              <a:t>Ventilación protectora del pulmón y del diafragma.</a:t>
            </a:r>
          </a:p>
          <a:p>
            <a:r>
              <a:rPr lang="es-AR" dirty="0"/>
              <a:t>Alteraciones de la mecánica respiratoria (pulmón, tórax).</a:t>
            </a:r>
          </a:p>
          <a:p>
            <a:r>
              <a:rPr lang="es-AR" dirty="0"/>
              <a:t>Titulación de PEEP y VT.</a:t>
            </a:r>
          </a:p>
          <a:p>
            <a:r>
              <a:rPr lang="es-AR" dirty="0"/>
              <a:t>Inicio y titulación del uso de sedación y parálisis muscular.</a:t>
            </a:r>
          </a:p>
          <a:p>
            <a:r>
              <a:rPr lang="es-AR" dirty="0"/>
              <a:t>Monitoreo del esfuerzo muscular durante la fase de soporte ventilatorio parcial y la respiración espontánea.</a:t>
            </a:r>
          </a:p>
          <a:p>
            <a:r>
              <a:rPr lang="es-AR" dirty="0"/>
              <a:t>Monitoreo de asincronías P-V.</a:t>
            </a:r>
          </a:p>
          <a:p>
            <a:r>
              <a:rPr lang="es-AR" dirty="0"/>
              <a:t>Situaciones específicas: SDRA moderado/severo, obesidad, hipoxemia, hipertensión abdominal, anormalidades de la pared torácica, </a:t>
            </a:r>
            <a:r>
              <a:rPr lang="es-AR" dirty="0" err="1"/>
              <a:t>weaning</a:t>
            </a:r>
            <a:r>
              <a:rPr lang="es-AR" dirty="0"/>
              <a:t> dificultoso y prolongado.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6B24288-0A46-D9BA-3E6F-32ED8D4C55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7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90"/>
    </mc:Choice>
    <mc:Fallback xmlns="">
      <p:transition spd="slow" advTm="66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64" x="4295775" y="6170613"/>
          <p14:tracePt t="4592" x="3313113" y="6370638"/>
          <p14:tracePt t="4599" x="3141663" y="5932488"/>
          <p14:tracePt t="4607" x="2984500" y="5408613"/>
          <p14:tracePt t="4615" x="2825750" y="4872038"/>
          <p14:tracePt t="4622" x="2740025" y="4556125"/>
          <p14:tracePt t="4630" x="2606675" y="4019550"/>
          <p14:tracePt t="4637" x="2520950" y="3605213"/>
          <p14:tracePt t="4643" x="2447925" y="3276600"/>
          <p14:tracePt t="4650" x="2387600" y="2898775"/>
          <p14:tracePt t="4658" x="2314575" y="2630488"/>
          <p14:tracePt t="4666" x="2289175" y="2473325"/>
          <p14:tracePt t="4672" x="2265363" y="2351088"/>
          <p14:tracePt t="4681" x="2241550" y="2265363"/>
          <p14:tracePt t="4688" x="2228850" y="2217738"/>
          <p14:tracePt t="4695" x="2205038" y="2155825"/>
          <p14:tracePt t="4966" x="2192338" y="2155825"/>
          <p14:tracePt t="4973" x="2168525" y="2155825"/>
          <p14:tracePt t="4981" x="2119313" y="2155825"/>
          <p14:tracePt t="4988" x="2095500" y="2155825"/>
          <p14:tracePt t="4995" x="2046288" y="2155825"/>
          <p14:tracePt t="5002" x="2009775" y="2155825"/>
          <p14:tracePt t="5010" x="1960563" y="2168525"/>
          <p14:tracePt t="5017" x="1887538" y="2168525"/>
          <p14:tracePt t="5024" x="1814513" y="2168525"/>
          <p14:tracePt t="5031" x="1668463" y="2168525"/>
          <p14:tracePt t="5038" x="1571625" y="2168525"/>
          <p14:tracePt t="5046" x="1449388" y="2168525"/>
          <p14:tracePt t="5054" x="1327150" y="2168525"/>
          <p14:tracePt t="5061" x="1230313" y="2168525"/>
          <p14:tracePt t="5069" x="1133475" y="2168525"/>
          <p14:tracePt t="5076" x="1035050" y="2168525"/>
          <p14:tracePt t="5083" x="938213" y="2179638"/>
          <p14:tracePt t="5090" x="852488" y="2179638"/>
          <p14:tracePt t="5098" x="779463" y="2179638"/>
          <p14:tracePt t="5105" x="719138" y="2179638"/>
          <p14:tracePt t="5113" x="657225" y="2179638"/>
          <p14:tracePt t="5120" x="633413" y="2179638"/>
          <p14:tracePt t="5127" x="596900" y="2179638"/>
          <p14:tracePt t="5135" x="573088" y="2179638"/>
          <p14:tracePt t="5141" x="536575" y="2179638"/>
          <p14:tracePt t="5148" x="511175" y="2179638"/>
          <p14:tracePt t="5155" x="463550" y="2192338"/>
          <p14:tracePt t="5163" x="438150" y="2205038"/>
          <p14:tracePt t="5171" x="414338" y="2205038"/>
          <p14:tracePt t="5178" x="401638" y="2217738"/>
          <p14:tracePt t="5185" x="377825" y="2217738"/>
          <p14:tracePt t="5192" x="365125" y="2217738"/>
          <p14:tracePt t="5200" x="365125" y="2228850"/>
          <p14:tracePt t="5207" x="352425" y="2228850"/>
          <p14:tracePt t="5215" x="341313" y="2228850"/>
          <p14:tracePt t="5230" x="328613" y="2228850"/>
          <p14:tracePt t="5258" x="315913" y="2228850"/>
          <p14:tracePt t="5288" x="304800" y="2228850"/>
          <p14:tracePt t="5295" x="292100" y="2228850"/>
          <p14:tracePt t="5317" x="279400" y="2228850"/>
          <p14:tracePt t="5354" x="268288" y="2228850"/>
          <p14:tracePt t="5398" x="255588" y="2228850"/>
          <p14:tracePt t="5773" x="268288" y="2228850"/>
          <p14:tracePt t="5785" x="279400" y="2228850"/>
          <p14:tracePt t="5801" x="292100" y="2228850"/>
          <p14:tracePt t="5807" x="304800" y="2228850"/>
          <p14:tracePt t="5822" x="315913" y="2228850"/>
          <p14:tracePt t="5837" x="328613" y="2228850"/>
          <p14:tracePt t="5859" x="341313" y="2228850"/>
          <p14:tracePt t="5866" x="352425" y="2228850"/>
          <p14:tracePt t="5881" x="365125" y="2228850"/>
          <p14:tracePt t="5894" x="377825" y="2228850"/>
          <p14:tracePt t="5910" x="390525" y="2228850"/>
          <p14:tracePt t="5924" x="401638" y="2228850"/>
          <p14:tracePt t="5932" x="414338" y="2228850"/>
          <p14:tracePt t="5955" x="438150" y="2228850"/>
          <p14:tracePt t="5961" x="450850" y="2228850"/>
          <p14:tracePt t="5969" x="463550" y="2228850"/>
          <p14:tracePt t="5976" x="474663" y="2241550"/>
          <p14:tracePt t="5983" x="487363" y="2241550"/>
          <p14:tracePt t="5990" x="500063" y="2241550"/>
          <p14:tracePt t="5998" x="511175" y="2241550"/>
          <p14:tracePt t="6011" x="523875" y="2241550"/>
          <p14:tracePt t="8312" x="536575" y="2241550"/>
          <p14:tracePt t="8325" x="547688" y="2241550"/>
          <p14:tracePt t="8339" x="560388" y="2241550"/>
          <p14:tracePt t="8346" x="573088" y="2241550"/>
          <p14:tracePt t="8362" x="596900" y="2241550"/>
          <p14:tracePt t="8375" x="609600" y="2241550"/>
          <p14:tracePt t="8384" x="633413" y="2241550"/>
          <p14:tracePt t="8391" x="646113" y="2241550"/>
          <p14:tracePt t="8398" x="657225" y="2241550"/>
          <p14:tracePt t="8405" x="682625" y="2241550"/>
          <p14:tracePt t="8412" x="693738" y="2241550"/>
          <p14:tracePt t="8427" x="719138" y="2241550"/>
          <p14:tracePt t="8441" x="730250" y="2241550"/>
          <p14:tracePt t="8456" x="742950" y="2241550"/>
          <p14:tracePt t="8470" x="755650" y="2241550"/>
          <p14:tracePt t="8479" x="766763" y="2241550"/>
          <p14:tracePt t="8508" x="779463" y="2241550"/>
          <p14:tracePt t="8530" x="792163" y="2241550"/>
          <p14:tracePt t="8552" x="803275" y="2241550"/>
          <p14:tracePt t="8566" x="815975" y="2241550"/>
          <p14:tracePt t="8580" x="828675" y="2241550"/>
          <p14:tracePt t="8602" x="839788" y="2241550"/>
          <p14:tracePt t="8617" x="865188" y="2241550"/>
          <p14:tracePt t="8632" x="876300" y="2241550"/>
          <p14:tracePt t="8647" x="889000" y="2241550"/>
          <p14:tracePt t="8669" x="901700" y="2241550"/>
          <p14:tracePt t="8675" x="912813" y="2241550"/>
          <p14:tracePt t="8713" x="925513" y="2241550"/>
          <p14:tracePt t="8764" x="938213" y="2241550"/>
          <p14:tracePt t="9051" x="949325" y="2241550"/>
          <p14:tracePt t="9070" x="962025" y="2241550"/>
          <p14:tracePt t="9115" x="974725" y="2241550"/>
          <p14:tracePt t="9130" x="985838" y="2241550"/>
          <p14:tracePt t="9144" x="1011238" y="2241550"/>
          <p14:tracePt t="9152" x="1035050" y="2254250"/>
          <p14:tracePt t="9159" x="1047750" y="2265363"/>
          <p14:tracePt t="9166" x="1084263" y="2278063"/>
          <p14:tracePt t="9173" x="1108075" y="2290763"/>
          <p14:tracePt t="9180" x="1120775" y="2290763"/>
          <p14:tracePt t="9187" x="1144588" y="2301875"/>
          <p14:tracePt t="9196" x="1169988" y="2314575"/>
          <p14:tracePt t="9203" x="1193800" y="2327275"/>
          <p14:tracePt t="9210" x="1217613" y="2327275"/>
          <p14:tracePt t="9218" x="1243013" y="2338388"/>
          <p14:tracePt t="9225" x="1266825" y="2351088"/>
          <p14:tracePt t="9232" x="1290638" y="2351088"/>
          <p14:tracePt t="9247" x="1316038" y="2351088"/>
          <p14:tracePt t="9255" x="1327150" y="2351088"/>
          <p14:tracePt t="9745" x="1339850" y="2351088"/>
          <p14:tracePt t="9752" x="1352550" y="2351088"/>
          <p14:tracePt t="9759" x="1363663" y="2351088"/>
          <p14:tracePt t="9766" x="1376363" y="2351088"/>
          <p14:tracePt t="9773" x="1389063" y="2351088"/>
          <p14:tracePt t="9781" x="1412875" y="2351088"/>
          <p14:tracePt t="9788" x="1436688" y="2351088"/>
          <p14:tracePt t="9796" x="1462088" y="2351088"/>
          <p14:tracePt t="9803" x="1485900" y="2351088"/>
          <p14:tracePt t="9809" x="1509713" y="2351088"/>
          <p14:tracePt t="9817" x="1546225" y="2351088"/>
          <p14:tracePt t="9825" x="1571625" y="2351088"/>
          <p14:tracePt t="9832" x="1595438" y="2351088"/>
          <p14:tracePt t="9840" x="1631950" y="2351088"/>
          <p14:tracePt t="9847" x="1655763" y="2351088"/>
          <p14:tracePt t="9855" x="1668463" y="2351088"/>
          <p14:tracePt t="9862" x="1692275" y="2351088"/>
          <p14:tracePt t="9870" x="1717675" y="2351088"/>
          <p14:tracePt t="9876" x="1741488" y="2351088"/>
          <p14:tracePt t="9884" x="1790700" y="2351088"/>
          <p14:tracePt t="9890" x="1814513" y="2351088"/>
          <p14:tracePt t="9899" x="1851025" y="2351088"/>
          <p14:tracePt t="9905" x="1876425" y="2351088"/>
          <p14:tracePt t="9913" x="1912938" y="2351088"/>
          <p14:tracePt t="9920" x="1949450" y="2351088"/>
          <p14:tracePt t="9926" x="1985963" y="2351088"/>
          <p14:tracePt t="9934" x="2046288" y="2351088"/>
          <p14:tracePt t="9942" x="2082800" y="2351088"/>
          <p14:tracePt t="9950" x="2119313" y="2351088"/>
          <p14:tracePt t="9957" x="2155825" y="2351088"/>
          <p14:tracePt t="9964" x="2192338" y="2351088"/>
          <p14:tracePt t="9972" x="2216150" y="2351088"/>
          <p14:tracePt t="9979" x="2252663" y="2351088"/>
          <p14:tracePt t="9986" x="2289175" y="2363788"/>
          <p14:tracePt t="9993" x="2325688" y="2363788"/>
          <p14:tracePt t="10001" x="2374900" y="2363788"/>
          <p14:tracePt t="10008" x="2387600" y="2363788"/>
          <p14:tracePt t="10015" x="2411413" y="2363788"/>
          <p14:tracePt t="10022" x="2424113" y="2363788"/>
          <p14:tracePt t="10030" x="2435225" y="2363788"/>
          <p14:tracePt t="10044" x="2460625" y="2363788"/>
          <p14:tracePt t="10360" x="2471738" y="2363788"/>
          <p14:tracePt t="10389" x="2484438" y="2363788"/>
          <p14:tracePt t="10403" x="2508250" y="2363788"/>
          <p14:tracePt t="10410" x="2533650" y="2363788"/>
          <p14:tracePt t="10418" x="2570163" y="2363788"/>
          <p14:tracePt t="10424" x="2593975" y="2363788"/>
          <p14:tracePt t="10431" x="2630488" y="2363788"/>
          <p14:tracePt t="10439" x="2655888" y="2363788"/>
          <p14:tracePt t="10447" x="2679700" y="2363788"/>
          <p14:tracePt t="10455" x="2703513" y="2363788"/>
          <p14:tracePt t="10462" x="2752725" y="2363788"/>
          <p14:tracePt t="10469" x="2801938" y="2363788"/>
          <p14:tracePt t="10476" x="2838450" y="2363788"/>
          <p14:tracePt t="10484" x="2886075" y="2363788"/>
          <p14:tracePt t="10490" x="2935288" y="2363788"/>
          <p14:tracePt t="10499" x="2995613" y="2363788"/>
          <p14:tracePt t="10506" x="3057525" y="2363788"/>
          <p14:tracePt t="10513" x="3167063" y="2363788"/>
          <p14:tracePt t="10521" x="3252788" y="2363788"/>
          <p14:tracePt t="10527" x="3349625" y="2363788"/>
          <p14:tracePt t="10535" x="3435350" y="2363788"/>
          <p14:tracePt t="10541" x="3519488" y="2374900"/>
          <p14:tracePt t="10548" x="3629025" y="2374900"/>
          <p14:tracePt t="10556" x="3714750" y="2374900"/>
          <p14:tracePt t="10564" x="3775075" y="2387600"/>
          <p14:tracePt t="10572" x="3811588" y="2387600"/>
          <p14:tracePt t="10578" x="3860800" y="2387600"/>
          <p14:tracePt t="10586" x="3897313" y="2400300"/>
          <p14:tracePt t="10593" x="3921125" y="2400300"/>
          <p14:tracePt t="10601" x="3959225" y="2400300"/>
          <p14:tracePt t="10615" x="3970338" y="2400300"/>
          <p14:tracePt t="10630" x="3995738" y="2400300"/>
          <p14:tracePt t="10989" x="4006850" y="2400300"/>
          <p14:tracePt t="10996" x="4032250" y="2400300"/>
          <p14:tracePt t="11004" x="4043363" y="2400300"/>
          <p14:tracePt t="11010" x="4056063" y="2400300"/>
          <p14:tracePt t="11018" x="4079875" y="2400300"/>
          <p14:tracePt t="11025" x="4092575" y="2400300"/>
          <p14:tracePt t="11033" x="4116388" y="2400300"/>
          <p14:tracePt t="11040" x="4129088" y="2400300"/>
          <p14:tracePt t="11047" x="4152900" y="2400300"/>
          <p14:tracePt t="11055" x="4178300" y="2400300"/>
          <p14:tracePt t="11062" x="4202113" y="2400300"/>
          <p14:tracePt t="11068" x="4225925" y="2400300"/>
          <p14:tracePt t="11076" x="4251325" y="2400300"/>
          <p14:tracePt t="11083" x="4275138" y="2400300"/>
          <p14:tracePt t="11091" x="4298950" y="2400300"/>
          <p14:tracePt t="11099" x="4324350" y="2400300"/>
          <p14:tracePt t="11106" x="4335463" y="2400300"/>
          <p14:tracePt t="11113" x="4348163" y="2400300"/>
          <p14:tracePt t="11121" x="4371975" y="2387600"/>
          <p14:tracePt t="11127" x="4384675" y="2387600"/>
          <p14:tracePt t="11135" x="4408488" y="2387600"/>
          <p14:tracePt t="11142" x="4421188" y="2387600"/>
          <p14:tracePt t="11149" x="4445000" y="2387600"/>
          <p14:tracePt t="11157" x="4457700" y="2387600"/>
          <p14:tracePt t="11165" x="4470400" y="2387600"/>
          <p14:tracePt t="11172" x="4481513" y="2387600"/>
          <p14:tracePt t="11178" x="4494213" y="2387600"/>
          <p14:tracePt t="11185" x="4518025" y="2387600"/>
          <p14:tracePt t="11193" x="4530725" y="2387600"/>
          <p14:tracePt t="11201" x="4543425" y="2387600"/>
          <p14:tracePt t="11215" x="4554538" y="2387600"/>
          <p14:tracePt t="11230" x="4579938" y="2387600"/>
          <p14:tracePt t="11244" x="4591050" y="2387600"/>
          <p14:tracePt t="11259" x="4603750" y="2387600"/>
          <p14:tracePt t="11267" x="4616450" y="2387600"/>
          <p14:tracePt t="11289" x="4627563" y="2387600"/>
          <p14:tracePt t="11501" x="4616450" y="2387600"/>
          <p14:tracePt t="11508" x="4603750" y="2387600"/>
          <p14:tracePt t="11523" x="4591050" y="2387600"/>
          <p14:tracePt t="11530" x="4579938" y="2387600"/>
          <p14:tracePt t="11538" x="4567238" y="2387600"/>
          <p14:tracePt t="11551" x="4554538" y="2387600"/>
          <p14:tracePt t="11567" x="4543425" y="2387600"/>
          <p14:tracePt t="11582" x="4530725" y="2387600"/>
          <p14:tracePt t="11589" x="4518025" y="2387600"/>
          <p14:tracePt t="11604" x="4506913" y="2387600"/>
          <p14:tracePt t="11618" x="4494213" y="2387600"/>
          <p14:tracePt t="11633" x="4481513" y="2387600"/>
          <p14:tracePt t="11648" x="4470400" y="2387600"/>
          <p14:tracePt t="11668" x="4457700" y="2387600"/>
          <p14:tracePt t="11699" x="4445000" y="2387600"/>
          <p14:tracePt t="11721" x="4433888" y="2387600"/>
          <p14:tracePt t="11735" x="4421188" y="2387600"/>
          <p14:tracePt t="11750" x="4408488" y="2387600"/>
          <p14:tracePt t="11758" x="4397375" y="2387600"/>
          <p14:tracePt t="11772" x="4371975" y="2387600"/>
          <p14:tracePt t="11779" x="4360863" y="2387600"/>
          <p14:tracePt t="11785" x="4335463" y="2387600"/>
          <p14:tracePt t="11793" x="4324350" y="2374900"/>
          <p14:tracePt t="11801" x="4298950" y="2374900"/>
          <p14:tracePt t="11808" x="4287838" y="2363788"/>
          <p14:tracePt t="11816" x="4275138" y="2363788"/>
          <p14:tracePt t="11824" x="4262438" y="2363788"/>
          <p14:tracePt t="11830" x="4251325" y="2363788"/>
          <p14:tracePt t="11838" x="4238625" y="2351088"/>
          <p14:tracePt t="11845" x="4214813" y="2351088"/>
          <p14:tracePt t="11852" x="4202113" y="2351088"/>
          <p14:tracePt t="11860" x="4189413" y="2351088"/>
          <p14:tracePt t="11867" x="4178300" y="2338388"/>
          <p14:tracePt t="11874" x="4165600" y="2327275"/>
          <p14:tracePt t="11881" x="4152900" y="2327275"/>
          <p14:tracePt t="11889" x="4129088" y="2327275"/>
          <p14:tracePt t="11902" x="4105275" y="2314575"/>
          <p14:tracePt t="11910" x="4092575" y="2314575"/>
          <p14:tracePt t="11924" x="4079875" y="2301875"/>
          <p14:tracePt t="11932" x="4068763" y="2301875"/>
          <p14:tracePt t="11958" x="4056063" y="2301875"/>
          <p14:tracePt t="11969" x="4043363" y="2301875"/>
          <p14:tracePt t="12497" x="4032250" y="2301875"/>
          <p14:tracePt t="12504" x="4006850" y="2301875"/>
          <p14:tracePt t="12511" x="3970338" y="2301875"/>
          <p14:tracePt t="12518" x="3946525" y="2301875"/>
          <p14:tracePt t="12525" x="3910013" y="2301875"/>
          <p14:tracePt t="12532" x="3884613" y="2301875"/>
          <p14:tracePt t="12539" x="3848100" y="2301875"/>
          <p14:tracePt t="12547" x="3824288" y="2301875"/>
          <p14:tracePt t="12554" x="3787775" y="2301875"/>
          <p14:tracePt t="12561" x="3738563" y="2301875"/>
          <p14:tracePt t="12568" x="3690938" y="2301875"/>
          <p14:tracePt t="12576" x="3641725" y="2301875"/>
          <p14:tracePt t="12584" x="3617913" y="2301875"/>
          <p14:tracePt t="12591" x="3568700" y="2301875"/>
          <p14:tracePt t="12598" x="3495675" y="2301875"/>
          <p14:tracePt t="12606" x="3373438" y="2301875"/>
          <p14:tracePt t="12613" x="3276600" y="2301875"/>
          <p14:tracePt t="12621" x="3167063" y="2301875"/>
          <p14:tracePt t="12627" x="3057525" y="2301875"/>
          <p14:tracePt t="12634" x="2947988" y="2301875"/>
          <p14:tracePt t="12642" x="2838450" y="2301875"/>
          <p14:tracePt t="12649" x="2728913" y="2301875"/>
          <p14:tracePt t="12657" x="2655888" y="2301875"/>
          <p14:tracePt t="12665" x="2593975" y="2301875"/>
          <p14:tracePt t="12672" x="2508250" y="2301875"/>
          <p14:tracePt t="12679" x="2411413" y="2301875"/>
          <p14:tracePt t="12687" x="2325688" y="2301875"/>
          <p14:tracePt t="12693" x="2265363" y="2301875"/>
          <p14:tracePt t="12701" x="2192338" y="2301875"/>
          <p14:tracePt t="12708" x="2143125" y="2301875"/>
          <p14:tracePt t="12716" x="2095500" y="2301875"/>
          <p14:tracePt t="12723" x="2046288" y="2301875"/>
          <p14:tracePt t="12730" x="1997075" y="2301875"/>
          <p14:tracePt t="12738" x="1924050" y="2301875"/>
          <p14:tracePt t="12744" x="1863725" y="2301875"/>
          <p14:tracePt t="12751" x="1803400" y="2301875"/>
          <p14:tracePt t="12759" x="1741488" y="2301875"/>
          <p14:tracePt t="12766" x="1704975" y="2301875"/>
          <p14:tracePt t="12775" x="1668463" y="2301875"/>
          <p14:tracePt t="12782" x="1631950" y="2301875"/>
          <p14:tracePt t="12789" x="1582738" y="2301875"/>
          <p14:tracePt t="12796" x="1546225" y="2301875"/>
          <p14:tracePt t="12803" x="1498600" y="2301875"/>
          <p14:tracePt t="12811" x="1449388" y="2301875"/>
          <p14:tracePt t="12818" x="1425575" y="2301875"/>
          <p14:tracePt t="12825" x="1412875" y="2301875"/>
          <p14:tracePt t="12833" x="1389063" y="2301875"/>
          <p14:tracePt t="12840" x="1376363" y="2301875"/>
          <p14:tracePt t="12854" x="1363663" y="2301875"/>
          <p14:tracePt t="12870" x="1352550" y="2301875"/>
          <p14:tracePt t="13125" x="1339850" y="2301875"/>
          <p14:tracePt t="13132" x="1327150" y="2314575"/>
          <p14:tracePt t="13140" x="1316038" y="2314575"/>
          <p14:tracePt t="13148" x="1303338" y="2327275"/>
          <p14:tracePt t="13155" x="1266825" y="2327275"/>
          <p14:tracePt t="13161" x="1254125" y="2327275"/>
          <p14:tracePt t="13170" x="1217613" y="2327275"/>
          <p14:tracePt t="13176" x="1181100" y="2338388"/>
          <p14:tracePt t="13184" x="1144588" y="2338388"/>
          <p14:tracePt t="13192" x="1108075" y="2351088"/>
          <p14:tracePt t="13198" x="1071563" y="2351088"/>
          <p14:tracePt t="13206" x="1047750" y="2351088"/>
          <p14:tracePt t="13213" x="1022350" y="2363788"/>
          <p14:tracePt t="13220" x="985838" y="2363788"/>
          <p14:tracePt t="13227" x="949325" y="2363788"/>
          <p14:tracePt t="13234" x="912813" y="2363788"/>
          <p14:tracePt t="13241" x="876300" y="2374900"/>
          <p14:tracePt t="13249" x="828675" y="2374900"/>
          <p14:tracePt t="13258" x="803275" y="2374900"/>
          <p14:tracePt t="13265" x="779463" y="2374900"/>
          <p14:tracePt t="13272" x="742950" y="2374900"/>
          <p14:tracePt t="13279" x="730250" y="2374900"/>
          <p14:tracePt t="13287" x="706438" y="2374900"/>
          <p14:tracePt t="13293" x="669925" y="2387600"/>
          <p14:tracePt t="13301" x="657225" y="2387600"/>
          <p14:tracePt t="13308" x="633413" y="2387600"/>
          <p14:tracePt t="13316" x="620713" y="2400300"/>
          <p14:tracePt t="13323" x="596900" y="2400300"/>
          <p14:tracePt t="13330" x="584200" y="2400300"/>
          <p14:tracePt t="13338" x="573088" y="2400300"/>
          <p14:tracePt t="13344" x="560388" y="2400300"/>
          <p14:tracePt t="13351" x="547688" y="2411413"/>
          <p14:tracePt t="13366" x="536575" y="2424113"/>
          <p14:tracePt t="13382" x="523875" y="2424113"/>
          <p14:tracePt t="13410" x="511175" y="2424113"/>
          <p14:tracePt t="13418" x="511175" y="2436813"/>
          <p14:tracePt t="13433" x="500063" y="2436813"/>
          <p14:tracePt t="13441" x="500063" y="2447925"/>
          <p14:tracePt t="13461" x="500063" y="2460625"/>
          <p14:tracePt t="13470" x="500063" y="2473325"/>
          <p14:tracePt t="13476" x="487363" y="2484438"/>
          <p14:tracePt t="13491" x="487363" y="2497138"/>
          <p14:tracePt t="13506" x="487363" y="2509838"/>
          <p14:tracePt t="13513" x="487363" y="2520950"/>
          <p14:tracePt t="13527" x="487363" y="2533650"/>
          <p14:tracePt t="13543" x="487363" y="2546350"/>
          <p14:tracePt t="13557" x="487363" y="2557463"/>
          <p14:tracePt t="13565" x="487363" y="2570163"/>
          <p14:tracePt t="13579" x="487363" y="2582863"/>
          <p14:tracePt t="13600" x="487363" y="2593975"/>
          <p14:tracePt t="13616" x="487363" y="2606675"/>
          <p14:tracePt t="13630" x="487363" y="2619375"/>
          <p14:tracePt t="13660" x="487363" y="2630488"/>
          <p14:tracePt t="13703" x="487363" y="2643188"/>
          <p14:tracePt t="13763" x="487363" y="2655888"/>
          <p14:tracePt t="14452" x="500063" y="2655888"/>
          <p14:tracePt t="14480" x="511175" y="2655888"/>
          <p14:tracePt t="14545" x="523875" y="2655888"/>
          <p14:tracePt t="14604" x="536575" y="2655888"/>
          <p14:tracePt t="14662" x="547688" y="2655888"/>
          <p14:tracePt t="14699" x="560388" y="2655888"/>
          <p14:tracePt t="14757" x="573088" y="2655888"/>
          <p14:tracePt t="14809" x="573088" y="2643188"/>
          <p14:tracePt t="14874" x="573088" y="2630488"/>
          <p14:tracePt t="15005" x="573088" y="2619375"/>
          <p14:tracePt t="20216" x="573088" y="2630488"/>
          <p14:tracePt t="20231" x="573088" y="2643188"/>
          <p14:tracePt t="20245" x="573088" y="2655888"/>
          <p14:tracePt t="20253" x="573088" y="2667000"/>
          <p14:tracePt t="20259" x="573088" y="2679700"/>
          <p14:tracePt t="20274" x="560388" y="2692400"/>
          <p14:tracePt t="20289" x="560388" y="2703513"/>
          <p14:tracePt t="20311" x="560388" y="2716213"/>
          <p14:tracePt t="20326" x="547688" y="2728913"/>
          <p14:tracePt t="20341" x="547688" y="2740025"/>
          <p14:tracePt t="20347" x="547688" y="2752725"/>
          <p14:tracePt t="20362" x="547688" y="2765425"/>
          <p14:tracePt t="20369" x="536575" y="2765425"/>
          <p14:tracePt t="20376" x="536575" y="2776538"/>
          <p14:tracePt t="20392" x="536575" y="2789238"/>
          <p14:tracePt t="20399" x="536575" y="2801938"/>
          <p14:tracePt t="20413" x="536575" y="2814638"/>
          <p14:tracePt t="20428" x="536575" y="2825750"/>
          <p14:tracePt t="20443" x="536575" y="2838450"/>
          <p14:tracePt t="20450" x="536575" y="2851150"/>
          <p14:tracePt t="20464" x="536575" y="2862263"/>
          <p14:tracePt t="20479" x="536575" y="2874963"/>
          <p14:tracePt t="20493" x="536575" y="2887663"/>
          <p14:tracePt t="20509" x="536575" y="2898775"/>
          <p14:tracePt t="20516" x="536575" y="2911475"/>
          <p14:tracePt t="20538" x="536575" y="2924175"/>
          <p14:tracePt t="20561" x="536575" y="2935288"/>
          <p14:tracePt t="20567" x="547688" y="2935288"/>
          <p14:tracePt t="20575" x="547688" y="2947988"/>
          <p14:tracePt t="20589" x="547688" y="2960688"/>
          <p14:tracePt t="20604" x="560388" y="2971800"/>
          <p14:tracePt t="20610" x="573088" y="2971800"/>
          <p14:tracePt t="20633" x="573088" y="2984500"/>
          <p14:tracePt t="20655" x="584200" y="2984500"/>
          <p14:tracePt t="20662" x="584200" y="2997200"/>
          <p14:tracePt t="20677" x="584200" y="3008313"/>
          <p14:tracePt t="20692" x="596900" y="3008313"/>
          <p14:tracePt t="20714" x="609600" y="3008313"/>
          <p14:tracePt t="20721" x="620713" y="3008313"/>
          <p14:tracePt t="20728" x="620713" y="3021013"/>
          <p14:tracePt t="20742" x="633413" y="3021013"/>
          <p14:tracePt t="20758" x="646113" y="3021013"/>
          <p14:tracePt t="20772" x="657225" y="3021013"/>
          <p14:tracePt t="20780" x="669925" y="3021013"/>
          <p14:tracePt t="20809" x="682625" y="3021013"/>
          <p14:tracePt t="20838" x="693738" y="3021013"/>
          <p14:tracePt t="20897" x="706438" y="3021013"/>
          <p14:tracePt t="20919" x="719138" y="3021013"/>
          <p14:tracePt t="20933" x="719138" y="3008313"/>
          <p14:tracePt t="20940" x="719138" y="2997200"/>
          <p14:tracePt t="20954" x="719138" y="2984500"/>
          <p14:tracePt t="20969" x="719138" y="2971800"/>
          <p14:tracePt t="20992" x="719138" y="2960688"/>
          <p14:tracePt t="20999" x="719138" y="2947988"/>
          <p14:tracePt t="21021" x="706438" y="2935288"/>
          <p14:tracePt t="21036" x="693738" y="2935288"/>
          <p14:tracePt t="21043" x="693738" y="2924175"/>
          <p14:tracePt t="21058" x="682625" y="2924175"/>
          <p14:tracePt t="21065" x="682625" y="2911475"/>
          <p14:tracePt t="21071" x="669925" y="2911475"/>
          <p14:tracePt t="21078" x="657225" y="2898775"/>
          <p14:tracePt t="21102" x="646113" y="2898775"/>
          <p14:tracePt t="21109" x="646113" y="2887663"/>
          <p14:tracePt t="21123" x="633413" y="2887663"/>
          <p14:tracePt t="21152" x="620713" y="2887663"/>
          <p14:tracePt t="21167" x="609600" y="2887663"/>
          <p14:tracePt t="21210" x="596900" y="2887663"/>
          <p14:tracePt t="21255" x="584200" y="2887663"/>
          <p14:tracePt t="21301" x="573088" y="2887663"/>
          <p14:tracePt t="26963" x="584200" y="2887663"/>
          <p14:tracePt t="26970" x="584200" y="2898775"/>
          <p14:tracePt t="26984" x="596900" y="2898775"/>
          <p14:tracePt t="26992" x="596900" y="2911475"/>
          <p14:tracePt t="27007" x="609600" y="2911475"/>
          <p14:tracePt t="27014" x="620713" y="2911475"/>
          <p14:tracePt t="27036" x="633413" y="2924175"/>
          <p14:tracePt t="27050" x="646113" y="2924175"/>
          <p14:tracePt t="27073" x="657225" y="2935288"/>
          <p14:tracePt t="27087" x="669925" y="2935288"/>
          <p14:tracePt t="27101" x="682625" y="2947988"/>
          <p14:tracePt t="27109" x="682625" y="2960688"/>
          <p14:tracePt t="27124" x="693738" y="2960688"/>
          <p14:tracePt t="27131" x="693738" y="2971800"/>
          <p14:tracePt t="27138" x="706438" y="2971800"/>
          <p14:tracePt t="27145" x="706438" y="2984500"/>
          <p14:tracePt t="27152" x="719138" y="2984500"/>
          <p14:tracePt t="27167" x="719138" y="2997200"/>
          <p14:tracePt t="27175" x="730250" y="3008313"/>
          <p14:tracePt t="27190" x="730250" y="3021013"/>
          <p14:tracePt t="27197" x="742950" y="3033713"/>
          <p14:tracePt t="27204" x="742950" y="3044825"/>
          <p14:tracePt t="27219" x="742950" y="3057525"/>
          <p14:tracePt t="27226" x="755650" y="3070225"/>
          <p14:tracePt t="27233" x="755650" y="3081338"/>
          <p14:tracePt t="27241" x="755650" y="3094038"/>
          <p14:tracePt t="27248" x="766763" y="3106738"/>
          <p14:tracePt t="27255" x="766763" y="3117850"/>
          <p14:tracePt t="27263" x="766763" y="3143250"/>
          <p14:tracePt t="27276" x="766763" y="3154363"/>
          <p14:tracePt t="27284" x="766763" y="3179763"/>
          <p14:tracePt t="27292" x="766763" y="3190875"/>
          <p14:tracePt t="27299" x="766763" y="3203575"/>
          <p14:tracePt t="27307" x="766763" y="3216275"/>
          <p14:tracePt t="27315" x="766763" y="3227388"/>
          <p14:tracePt t="27321" x="766763" y="3240088"/>
          <p14:tracePt t="27329" x="766763" y="3263900"/>
          <p14:tracePt t="27343" x="766763" y="3276600"/>
          <p14:tracePt t="27358" x="766763" y="3289300"/>
          <p14:tracePt t="27365" x="766763" y="3300413"/>
          <p14:tracePt t="27380" x="766763" y="3313113"/>
          <p14:tracePt t="27393" x="766763" y="3325813"/>
          <p14:tracePt t="27417" x="766763" y="3336925"/>
          <p14:tracePt t="27424" x="766763" y="3349625"/>
          <p14:tracePt t="27446" x="766763" y="3362325"/>
          <p14:tracePt t="27475" x="755650" y="3373438"/>
          <p14:tracePt t="27497" x="742950" y="3386138"/>
          <p14:tracePt t="27511" x="730250" y="3386138"/>
          <p14:tracePt t="27526" x="719138" y="3398838"/>
          <p14:tracePt t="27533" x="719138" y="3409950"/>
          <p14:tracePt t="27540" x="706438" y="3409950"/>
          <p14:tracePt t="27554" x="693738" y="3422650"/>
          <p14:tracePt t="27569" x="682625" y="3422650"/>
          <p14:tracePt t="27578" x="682625" y="3435350"/>
          <p14:tracePt t="27585" x="669925" y="3435350"/>
          <p14:tracePt t="27878" x="657225" y="3435350"/>
          <p14:tracePt t="35100" x="646113" y="3435350"/>
          <p14:tracePt t="35129" x="633413" y="3459163"/>
          <p14:tracePt t="35137" x="633413" y="3471863"/>
          <p14:tracePt t="35144" x="633413" y="3484563"/>
          <p14:tracePt t="35151" x="633413" y="3508375"/>
          <p14:tracePt t="35166" x="633413" y="3521075"/>
          <p14:tracePt t="35173" x="633413" y="3544888"/>
          <p14:tracePt t="35179" x="620713" y="3544888"/>
          <p14:tracePt t="35187" x="620713" y="3557588"/>
          <p14:tracePt t="35195" x="620713" y="3568700"/>
          <p14:tracePt t="35202" x="620713" y="3581400"/>
          <p14:tracePt t="35217" x="620713" y="3594100"/>
          <p14:tracePt t="35232" x="620713" y="3617913"/>
          <p14:tracePt t="35246" x="620713" y="3630613"/>
          <p14:tracePt t="35253" x="609600" y="3641725"/>
          <p14:tracePt t="35261" x="609600" y="3654425"/>
          <p14:tracePt t="35268" x="609600" y="3667125"/>
          <p14:tracePt t="35275" x="609600" y="3678238"/>
          <p14:tracePt t="35290" x="609600" y="3690938"/>
          <p14:tracePt t="35296" x="609600" y="3703638"/>
          <p14:tracePt t="35311" x="609600" y="3714750"/>
          <p14:tracePt t="35327" x="609600" y="3727450"/>
          <p14:tracePt t="35340" x="609600" y="3740150"/>
          <p14:tracePt t="35355" x="609600" y="3751263"/>
          <p14:tracePt t="35378" x="609600" y="3763963"/>
          <p14:tracePt t="35393" x="609600" y="3776663"/>
          <p14:tracePt t="35413" x="609600" y="3787775"/>
          <p14:tracePt t="35421" x="609600" y="3800475"/>
          <p14:tracePt t="35437" x="609600" y="3813175"/>
          <p14:tracePt t="35452" x="609600" y="3824288"/>
          <p14:tracePt t="35466" x="609600" y="3836988"/>
          <p14:tracePt t="35473" x="609600" y="3849688"/>
          <p14:tracePt t="35487" x="609600" y="3860800"/>
          <p14:tracePt t="35502" x="609600" y="3873500"/>
          <p14:tracePt t="35517" x="609600" y="3886200"/>
          <p14:tracePt t="35531" x="609600" y="3897313"/>
          <p14:tracePt t="35561" x="620713" y="3910013"/>
          <p14:tracePt t="35620" x="620713" y="3922713"/>
          <p14:tracePt t="35671" x="633413" y="3922713"/>
          <p14:tracePt t="44108" x="633413" y="3933825"/>
          <p14:tracePt t="44122" x="633413" y="3946525"/>
          <p14:tracePt t="44137" x="633413" y="3959225"/>
          <p14:tracePt t="44144" x="646113" y="3959225"/>
          <p14:tracePt t="44152" x="646113" y="3970338"/>
          <p14:tracePt t="44158" x="646113" y="3983038"/>
          <p14:tracePt t="44166" x="657225" y="3995738"/>
          <p14:tracePt t="44174" x="657225" y="4019550"/>
          <p14:tracePt t="44181" x="657225" y="4032250"/>
          <p14:tracePt t="44189" x="657225" y="4043363"/>
          <p14:tracePt t="44195" x="669925" y="4068763"/>
          <p14:tracePt t="44202" x="682625" y="4081463"/>
          <p14:tracePt t="44209" x="682625" y="4092575"/>
          <p14:tracePt t="44217" x="682625" y="4105275"/>
          <p14:tracePt t="44225" x="682625" y="4129088"/>
          <p14:tracePt t="44233" x="682625" y="4141788"/>
          <p14:tracePt t="44239" x="693738" y="4165600"/>
          <p14:tracePt t="44247" x="693738" y="4191000"/>
          <p14:tracePt t="44255" x="693738" y="4202113"/>
          <p14:tracePt t="44262" x="693738" y="4227513"/>
          <p14:tracePt t="44269" x="706438" y="4238625"/>
          <p14:tracePt t="44276" x="706438" y="4264025"/>
          <p14:tracePt t="44283" x="706438" y="4275138"/>
          <p14:tracePt t="44291" x="706438" y="4287838"/>
          <p14:tracePt t="44298" x="706438" y="4311650"/>
          <p14:tracePt t="44305" x="706438" y="4337050"/>
          <p14:tracePt t="44313" x="706438" y="4360863"/>
          <p14:tracePt t="44319" x="706438" y="4373563"/>
          <p14:tracePt t="44326" x="706438" y="4397375"/>
          <p14:tracePt t="44334" x="706438" y="4421188"/>
          <p14:tracePt t="44342" x="706438" y="4446588"/>
          <p14:tracePt t="44349" x="706438" y="4457700"/>
          <p14:tracePt t="44356" x="706438" y="4470400"/>
          <p14:tracePt t="44364" x="706438" y="4483100"/>
          <p14:tracePt t="44371" x="706438" y="4494213"/>
          <p14:tracePt t="44379" x="706438" y="4506913"/>
          <p14:tracePt t="44386" x="719138" y="4519613"/>
          <p14:tracePt t="44393" x="719138" y="4530725"/>
          <p14:tracePt t="44400" x="719138" y="4543425"/>
          <p14:tracePt t="44407" x="730250" y="4567238"/>
          <p14:tracePt t="44415" x="730250" y="4592638"/>
          <p14:tracePt t="44430" x="730250" y="4616450"/>
          <p14:tracePt t="44782" x="730250" y="4629150"/>
          <p14:tracePt t="44804" x="719138" y="4629150"/>
          <p14:tracePt t="44811" x="706438" y="4629150"/>
          <p14:tracePt t="44825" x="706438" y="4640263"/>
          <p14:tracePt t="44832" x="693738" y="4640263"/>
          <p14:tracePt t="44839" x="693738" y="4652963"/>
          <p14:tracePt t="44855" x="682625" y="4652963"/>
          <p14:tracePt t="44875" x="669925" y="4652963"/>
          <p14:tracePt t="44884" x="657225" y="4652963"/>
          <p14:tracePt t="44898" x="657225" y="4665663"/>
          <p14:tracePt t="44912" x="646113" y="4665663"/>
          <p14:tracePt t="48490" x="633413" y="4665663"/>
          <p14:tracePt t="48498" x="633413" y="4678363"/>
          <p14:tracePt t="48520" x="633413" y="4689475"/>
          <p14:tracePt t="48527" x="633413" y="4702175"/>
          <p14:tracePt t="48543" x="633413" y="4714875"/>
          <p14:tracePt t="48550" x="620713" y="4714875"/>
          <p14:tracePt t="48558" x="620713" y="4725988"/>
          <p14:tracePt t="48565" x="609600" y="4738688"/>
          <p14:tracePt t="48572" x="609600" y="4751388"/>
          <p14:tracePt t="48579" x="609600" y="4762500"/>
          <p14:tracePt t="48593" x="609600" y="4775200"/>
          <p14:tracePt t="48600" x="596900" y="4787900"/>
          <p14:tracePt t="48615" x="596900" y="4799013"/>
          <p14:tracePt t="48630" x="596900" y="4811713"/>
          <p14:tracePt t="48652" x="596900" y="4824413"/>
          <p14:tracePt t="48659" x="596900" y="4835525"/>
          <p14:tracePt t="48674" x="596900" y="4848225"/>
          <p14:tracePt t="48682" x="584200" y="4860925"/>
          <p14:tracePt t="48696" x="584200" y="4872038"/>
          <p14:tracePt t="48704" x="584200" y="4884738"/>
          <p14:tracePt t="48710" x="584200" y="4897438"/>
          <p14:tracePt t="48724" x="584200" y="4921250"/>
          <p14:tracePt t="48740" x="584200" y="4933950"/>
          <p14:tracePt t="48747" x="584200" y="4945063"/>
          <p14:tracePt t="48754" x="584200" y="4957763"/>
          <p14:tracePt t="48762" x="584200" y="4970463"/>
          <p14:tracePt t="48776" x="584200" y="4981575"/>
          <p14:tracePt t="48791" x="584200" y="5006975"/>
          <p14:tracePt t="48806" x="584200" y="5018088"/>
          <p14:tracePt t="48813" x="584200" y="5030788"/>
          <p14:tracePt t="48821" x="584200" y="5043488"/>
          <p14:tracePt t="48835" x="584200" y="5054600"/>
          <p14:tracePt t="48842" x="584200" y="5067300"/>
          <p14:tracePt t="48865" x="584200" y="5080000"/>
          <p14:tracePt t="48872" x="584200" y="5091113"/>
          <p14:tracePt t="48886" x="584200" y="5103813"/>
          <p14:tracePt t="48908" x="584200" y="5116513"/>
          <p14:tracePt t="48930" x="584200" y="5127625"/>
          <p14:tracePt t="48944" x="584200" y="5140325"/>
          <p14:tracePt t="48989" x="584200" y="5153025"/>
          <p14:tracePt t="49055" x="584200" y="5164138"/>
          <p14:tracePt t="49070" x="596900" y="5164138"/>
          <p14:tracePt t="49472" x="609600" y="5164138"/>
          <p14:tracePt t="49545" x="609600" y="5153025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3DDF63-2167-436C-9AEC-DE39DB759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445680"/>
            <a:ext cx="10972440" cy="1144800"/>
          </a:xfrm>
        </p:spPr>
        <p:txBody>
          <a:bodyPr>
            <a:normAutofit/>
          </a:bodyPr>
          <a:lstStyle/>
          <a:p>
            <a:pPr algn="ctr"/>
            <a:r>
              <a:rPr lang="es-AR" sz="4000" dirty="0"/>
              <a:t>Conclusiones</a:t>
            </a:r>
            <a:endParaRPr lang="en-US" sz="4000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5AF6A91-4CC2-4973-93B5-466D07F91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80" y="2108102"/>
            <a:ext cx="10972440" cy="3977280"/>
          </a:xfrm>
        </p:spPr>
        <p:txBody>
          <a:bodyPr>
            <a:normAutofit/>
          </a:bodyPr>
          <a:lstStyle/>
          <a:p>
            <a:r>
              <a:rPr lang="es-AR" dirty="0"/>
              <a:t>El monitoreo de la Pes aporta datos útiles para conocer e interpretar la fisiopatología de los pacientes .</a:t>
            </a:r>
          </a:p>
          <a:p>
            <a:endParaRPr lang="es-AR" dirty="0"/>
          </a:p>
          <a:p>
            <a:r>
              <a:rPr lang="es-AR" dirty="0"/>
              <a:t>Puede ayudar a tomar decisiones en diferentes etapas de la enfermedad.</a:t>
            </a:r>
          </a:p>
          <a:p>
            <a:pPr marL="0" indent="0">
              <a:buNone/>
            </a:pPr>
            <a:endParaRPr lang="es-AR" dirty="0"/>
          </a:p>
          <a:p>
            <a:r>
              <a:rPr lang="es-AR" dirty="0"/>
              <a:t>Podría favorecer la implementación de una ventilación mecánica más segura y eficaz (“ventilación individualizada”).</a:t>
            </a:r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5C47DF8-B8CF-048F-48BB-80868C1419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2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83"/>
    </mc:Choice>
    <mc:Fallback xmlns="">
      <p:transition spd="slow" advTm="46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391" x="657225" y="2254250"/>
          <p14:tracePt t="14399" x="657225" y="2265363"/>
          <p14:tracePt t="14406" x="657225" y="2278063"/>
          <p14:tracePt t="14414" x="657225" y="2301875"/>
          <p14:tracePt t="14421" x="646113" y="2314575"/>
          <p14:tracePt t="14428" x="646113" y="2327275"/>
          <p14:tracePt t="14435" x="646113" y="2338388"/>
          <p14:tracePt t="14443" x="646113" y="2363788"/>
          <p14:tracePt t="14450" x="646113" y="2387600"/>
          <p14:tracePt t="14457" x="646113" y="2411413"/>
          <p14:tracePt t="14465" x="646113" y="2447925"/>
          <p14:tracePt t="14472" x="646113" y="2484438"/>
          <p14:tracePt t="14479" x="646113" y="2509838"/>
          <p14:tracePt t="14487" x="646113" y="2533650"/>
          <p14:tracePt t="14494" x="657225" y="2570163"/>
          <p14:tracePt t="14502" x="657225" y="2606675"/>
          <p14:tracePt t="14509" x="669925" y="2643188"/>
          <p14:tracePt t="14515" x="682625" y="2692400"/>
          <p14:tracePt t="14523" x="693738" y="2765425"/>
          <p14:tracePt t="14531" x="706438" y="2814638"/>
          <p14:tracePt t="14537" x="706438" y="2851150"/>
          <p14:tracePt t="14545" x="730250" y="2911475"/>
          <p14:tracePt t="14552" x="730250" y="2947988"/>
          <p14:tracePt t="14560" x="730250" y="2984500"/>
          <p14:tracePt t="14567" x="730250" y="3021013"/>
          <p14:tracePt t="14575" x="730250" y="3057525"/>
          <p14:tracePt t="14582" x="730250" y="3094038"/>
          <p14:tracePt t="14589" x="742950" y="3117850"/>
          <p14:tracePt t="14596" x="742950" y="3143250"/>
          <p14:tracePt t="14604" x="742950" y="3167063"/>
          <p14:tracePt t="14612" x="755650" y="3179763"/>
          <p14:tracePt t="14619" x="755650" y="3190875"/>
          <p14:tracePt t="14625" x="755650" y="3203575"/>
          <p14:tracePt t="14633" x="755650" y="3216275"/>
          <p14:tracePt t="14640" x="755650" y="3240088"/>
          <p14:tracePt t="14647" x="755650" y="3252788"/>
          <p14:tracePt t="14654" x="755650" y="3263900"/>
          <p14:tracePt t="14662" x="755650" y="3276600"/>
          <p14:tracePt t="14677" x="755650" y="3289300"/>
          <p14:tracePt t="14684" x="755650" y="3300413"/>
          <p14:tracePt t="14698" x="755650" y="3313113"/>
          <p14:tracePt t="14713" x="755650" y="3325813"/>
          <p14:tracePt t="14729" x="755650" y="3336925"/>
          <p14:tracePt t="14735" x="755650" y="3349625"/>
          <p14:tracePt t="14750" x="755650" y="3362325"/>
          <p14:tracePt t="14765" x="755650" y="3373438"/>
          <p14:tracePt t="14779" x="755650" y="3386138"/>
          <p14:tracePt t="14795" x="755650" y="3398838"/>
          <p14:tracePt t="14801" x="755650" y="3409950"/>
          <p14:tracePt t="14816" x="755650" y="3422650"/>
          <p14:tracePt t="14823" x="755650" y="3435350"/>
          <p14:tracePt t="14831" x="755650" y="3448050"/>
          <p14:tracePt t="14846" x="730250" y="3471863"/>
          <p14:tracePt t="14853" x="730250" y="3484563"/>
          <p14:tracePt t="14860" x="730250" y="3508375"/>
          <p14:tracePt t="14867" x="719138" y="3521075"/>
          <p14:tracePt t="14875" x="706438" y="3544888"/>
          <p14:tracePt t="14889" x="706438" y="3557588"/>
          <p14:tracePt t="14896" x="693738" y="3581400"/>
          <p14:tracePt t="14903" x="682625" y="3594100"/>
          <p14:tracePt t="14911" x="682625" y="3605213"/>
          <p14:tracePt t="14919" x="682625" y="3617913"/>
          <p14:tracePt t="14933" x="669925" y="3641725"/>
          <p14:tracePt t="14948" x="669925" y="3654425"/>
          <p14:tracePt t="14955" x="669925" y="3678238"/>
          <p14:tracePt t="14969" x="669925" y="3690938"/>
          <p14:tracePt t="14976" x="657225" y="3703638"/>
          <p14:tracePt t="14984" x="657225" y="3714750"/>
          <p14:tracePt t="14999" x="657225" y="3740150"/>
          <p14:tracePt t="15013" x="657225" y="3751263"/>
          <p14:tracePt t="15050" x="657225" y="3763963"/>
          <p14:tracePt t="25375" x="657225" y="3776663"/>
          <p14:tracePt t="25412" x="657225" y="3787775"/>
          <p14:tracePt t="25441" x="657225" y="3800475"/>
          <p14:tracePt t="25470" x="657225" y="3813175"/>
          <p14:tracePt t="25478" x="646113" y="3813175"/>
          <p14:tracePt t="25493" x="646113" y="3824288"/>
          <p14:tracePt t="25507" x="646113" y="3836988"/>
          <p14:tracePt t="25514" x="646113" y="3849688"/>
          <p14:tracePt t="25529" x="633413" y="3860800"/>
          <p14:tracePt t="25543" x="633413" y="3873500"/>
          <p14:tracePt t="25550" x="633413" y="3886200"/>
          <p14:tracePt t="25558" x="633413" y="3897313"/>
          <p14:tracePt t="25572" x="633413" y="3922713"/>
          <p14:tracePt t="25580" x="620713" y="3922713"/>
          <p14:tracePt t="25587" x="620713" y="3933825"/>
          <p14:tracePt t="25594" x="620713" y="3946525"/>
          <p14:tracePt t="25602" x="609600" y="3946525"/>
          <p14:tracePt t="25609" x="609600" y="3970338"/>
          <p14:tracePt t="25617" x="609600" y="3983038"/>
          <p14:tracePt t="25630" x="609600" y="4006850"/>
          <p14:tracePt t="25638" x="596900" y="4019550"/>
          <p14:tracePt t="25645" x="596900" y="4032250"/>
          <p14:tracePt t="25653" x="596900" y="4056063"/>
          <p14:tracePt t="25659" x="596900" y="4081463"/>
          <p14:tracePt t="25667" x="596900" y="4092575"/>
          <p14:tracePt t="25675" x="596900" y="4105275"/>
          <p14:tracePt t="25683" x="584200" y="4117975"/>
          <p14:tracePt t="25690" x="584200" y="4129088"/>
          <p14:tracePt t="25697" x="584200" y="4141788"/>
          <p14:tracePt t="25704" x="584200" y="4178300"/>
          <p14:tracePt t="25711" x="573088" y="4191000"/>
          <p14:tracePt t="25719" x="573088" y="4214813"/>
          <p14:tracePt t="25727" x="573088" y="4227513"/>
          <p14:tracePt t="25734" x="573088" y="4251325"/>
          <p14:tracePt t="25741" x="573088" y="4264025"/>
          <p14:tracePt t="25749" x="573088" y="4287838"/>
          <p14:tracePt t="25755" x="573088" y="4300538"/>
          <p14:tracePt t="25763" x="573088" y="4324350"/>
          <p14:tracePt t="25770" x="573088" y="4337050"/>
          <p14:tracePt t="25777" x="573088" y="4348163"/>
          <p14:tracePt t="25784" x="573088" y="4360863"/>
          <p14:tracePt t="25792" x="573088" y="4397375"/>
          <p14:tracePt t="25807" x="573088" y="4410075"/>
          <p14:tracePt t="25814" x="573088" y="4433888"/>
          <p14:tracePt t="25821" x="573088" y="4446588"/>
          <p14:tracePt t="25829" x="573088" y="4457700"/>
          <p14:tracePt t="25836" x="573088" y="4470400"/>
          <p14:tracePt t="25851" x="573088" y="4506913"/>
          <p14:tracePt t="25858" x="573088" y="4519613"/>
          <p14:tracePt t="25865" x="573088" y="4543425"/>
          <p14:tracePt t="25872" x="573088" y="4579938"/>
          <p14:tracePt t="25881" x="573088" y="4603750"/>
          <p14:tracePt t="25887" x="573088" y="4629150"/>
          <p14:tracePt t="25894" x="573088" y="4640263"/>
          <p14:tracePt t="25901" x="573088" y="4652963"/>
          <p14:tracePt t="25910" x="573088" y="4678363"/>
          <p14:tracePt t="25917" x="573088" y="4689475"/>
          <p14:tracePt t="25923" x="573088" y="4702175"/>
          <p14:tracePt t="25931" x="573088" y="4725988"/>
          <p14:tracePt t="25939" x="573088" y="4762500"/>
          <p14:tracePt t="25946" x="573088" y="4775200"/>
          <p14:tracePt t="25953" x="573088" y="4799013"/>
          <p14:tracePt t="25961" x="573088" y="4811713"/>
          <p14:tracePt t="25968" x="573088" y="4835525"/>
          <p14:tracePt t="25975" x="573088" y="4848225"/>
          <p14:tracePt t="25990" x="573088" y="4860925"/>
          <p14:tracePt t="25997" x="573088" y="4872038"/>
          <p14:tracePt t="26011" x="573088" y="4884738"/>
          <p14:tracePt t="26018" x="573088" y="4897438"/>
          <p14:tracePt t="26034" x="573088" y="4908550"/>
          <p14:tracePt t="26040" x="573088" y="4921250"/>
          <p14:tracePt t="26048" x="584200" y="4921250"/>
          <p14:tracePt t="26056" x="584200" y="4933950"/>
          <p14:tracePt t="26472" x="584200" y="4945063"/>
          <p14:tracePt t="26508" x="584200" y="4957763"/>
          <p14:tracePt t="26532" x="584200" y="4970463"/>
          <p14:tracePt t="26553" x="584200" y="4981575"/>
          <p14:tracePt t="26568" x="596900" y="4994275"/>
          <p14:tracePt t="26582" x="596900" y="5006975"/>
          <p14:tracePt t="26597" x="596900" y="5018088"/>
          <p14:tracePt t="26611" x="596900" y="5030788"/>
          <p14:tracePt t="26634" x="596900" y="5043488"/>
          <p14:tracePt t="26649" x="596900" y="5054600"/>
          <p14:tracePt t="26663" x="609600" y="5054600"/>
          <p14:tracePt t="26684" x="609600" y="5067300"/>
          <p14:tracePt t="26714" x="609600" y="5080000"/>
          <p14:tracePt t="26744" x="609600" y="5091113"/>
          <p14:tracePt t="26751" x="620713" y="5091113"/>
          <p14:tracePt t="26773" x="620713" y="5103813"/>
          <p14:tracePt t="26781" x="620713" y="5116513"/>
          <p14:tracePt t="26802" x="620713" y="5127625"/>
          <p14:tracePt t="26831" x="620713" y="5140325"/>
          <p14:tracePt t="26845" x="633413" y="5140325"/>
          <p14:tracePt t="26868" x="633413" y="5153025"/>
          <p14:tracePt t="26883" x="633413" y="5164138"/>
          <p14:tracePt t="26898" x="646113" y="5164138"/>
          <p14:tracePt t="26912" x="646113" y="5176838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BC78F0F-CECD-4FF9-A3EC-9B39AD338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92618"/>
            <a:ext cx="10515600" cy="2852737"/>
          </a:xfrm>
        </p:spPr>
        <p:txBody>
          <a:bodyPr>
            <a:normAutofit/>
          </a:bodyPr>
          <a:lstStyle/>
          <a:p>
            <a:pPr algn="ctr"/>
            <a:r>
              <a:rPr lang="es-AR" sz="4800" dirty="0"/>
              <a:t>Muchas gracias por su atención</a:t>
            </a:r>
            <a:br>
              <a:rPr lang="es-AR" sz="4800" dirty="0"/>
            </a:br>
            <a:br>
              <a:rPr lang="es-AR" sz="4800" dirty="0"/>
            </a:br>
            <a:r>
              <a:rPr lang="es-AR" sz="2800" dirty="0"/>
              <a:t>nortiribelli@gmail.com</a:t>
            </a:r>
            <a:endParaRPr lang="en-US" sz="28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C936E9B-6BD4-4358-6D3B-F5DB9A213B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50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69"/>
    </mc:Choice>
    <mc:Fallback xmlns="">
      <p:transition spd="slow" advTm="10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>
            <a:extLst>
              <a:ext uri="{FF2B5EF4-FFF2-40B4-BE49-F238E27FC236}">
                <a16:creationId xmlns:a16="http://schemas.microsoft.com/office/drawing/2014/main" id="{F4C11362-E409-2169-5FB6-8FF23733531A}"/>
              </a:ext>
            </a:extLst>
          </p:cNvPr>
          <p:cNvSpPr txBox="1">
            <a:spLocks/>
          </p:cNvSpPr>
          <p:nvPr/>
        </p:nvSpPr>
        <p:spPr>
          <a:xfrm>
            <a:off x="838200" y="26491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" sz="4000" b="1" strike="noStrike" spc="-1" dirty="0">
              <a:solidFill>
                <a:srgbClr val="000000"/>
              </a:solidFill>
              <a:latin typeface="Century Gothic"/>
            </a:endParaRPr>
          </a:p>
          <a:p>
            <a:pPr algn="ctr"/>
            <a:r>
              <a:rPr lang="es-ES" sz="4000" strike="noStrike" spc="-1" dirty="0">
                <a:solidFill>
                  <a:srgbClr val="000000"/>
                </a:solidFill>
              </a:rPr>
              <a:t>Manometría esofágica</a:t>
            </a:r>
          </a:p>
          <a:p>
            <a:pPr algn="ctr"/>
            <a:endParaRPr lang="en-US" sz="3600" dirty="0"/>
          </a:p>
        </p:txBody>
      </p:sp>
      <p:sp>
        <p:nvSpPr>
          <p:cNvPr id="7" name="Marcador de contenido 4">
            <a:extLst>
              <a:ext uri="{FF2B5EF4-FFF2-40B4-BE49-F238E27FC236}">
                <a16:creationId xmlns:a16="http://schemas.microsoft.com/office/drawing/2014/main" id="{A809D974-5785-0D5C-C6FC-C4BC262F1A05}"/>
              </a:ext>
            </a:extLst>
          </p:cNvPr>
          <p:cNvSpPr txBox="1">
            <a:spLocks/>
          </p:cNvSpPr>
          <p:nvPr/>
        </p:nvSpPr>
        <p:spPr>
          <a:xfrm>
            <a:off x="641158" y="2506662"/>
            <a:ext cx="10515600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dirty="0"/>
              <a:t>Consideraciones fisiológicas.</a:t>
            </a:r>
          </a:p>
          <a:p>
            <a:r>
              <a:rPr lang="es-AR" dirty="0"/>
              <a:t>Aspectos técnicos.</a:t>
            </a:r>
          </a:p>
          <a:p>
            <a:r>
              <a:rPr lang="es-AR" dirty="0"/>
              <a:t>Uso de Pes en VM pasiva.</a:t>
            </a:r>
          </a:p>
          <a:p>
            <a:r>
              <a:rPr lang="es-AR" dirty="0"/>
              <a:t>Uso de Pes en pacientes con </a:t>
            </a:r>
          </a:p>
          <a:p>
            <a:pPr marL="0" indent="0">
              <a:buNone/>
            </a:pPr>
            <a:r>
              <a:rPr lang="es-AR" dirty="0"/>
              <a:t>  respiración espontánea.</a:t>
            </a:r>
          </a:p>
          <a:p>
            <a:r>
              <a:rPr lang="es-AR" dirty="0"/>
              <a:t>Indicaciones.</a:t>
            </a:r>
            <a:endParaRPr lang="en-US" dirty="0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B8A6BF07-3D4E-A424-E76C-37C82DB17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670" y="2506662"/>
            <a:ext cx="4328130" cy="3107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7EC3DC5-8075-C7F3-801D-6AAA5B84B952}"/>
              </a:ext>
            </a:extLst>
          </p:cNvPr>
          <p:cNvSpPr/>
          <p:nvPr/>
        </p:nvSpPr>
        <p:spPr>
          <a:xfrm>
            <a:off x="641158" y="4060427"/>
            <a:ext cx="5097033" cy="975399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30DD23D-B9F2-8A82-871E-850241C31A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4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1"/>
    </mc:Choice>
    <mc:Fallback xmlns="">
      <p:transition spd="slow" advTm="5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A1F476C-28EC-4ADB-AE73-4EFA8EA804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288" y="1343025"/>
            <a:ext cx="6837424" cy="5142828"/>
          </a:xfrm>
          <a:prstGeom prst="rect">
            <a:avLst/>
          </a:prstGeom>
        </p:spPr>
      </p:pic>
      <p:sp>
        <p:nvSpPr>
          <p:cNvPr id="10" name="Título 9">
            <a:extLst>
              <a:ext uri="{FF2B5EF4-FFF2-40B4-BE49-F238E27FC236}">
                <a16:creationId xmlns:a16="http://schemas.microsoft.com/office/drawing/2014/main" id="{8DFAB4CD-822A-49C3-B6FF-BB30ED7D6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00025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AR" sz="3600" dirty="0"/>
              <a:t>Esfuerzo muscular del paciente</a:t>
            </a:r>
            <a:endParaRPr lang="en-US" sz="3600" dirty="0"/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B7683222-7ED7-B1A3-85B2-F84C224E5CD3}"/>
              </a:ext>
            </a:extLst>
          </p:cNvPr>
          <p:cNvCxnSpPr>
            <a:cxnSpLocks/>
          </p:cNvCxnSpPr>
          <p:nvPr/>
        </p:nvCxnSpPr>
        <p:spPr>
          <a:xfrm>
            <a:off x="3432517" y="4586067"/>
            <a:ext cx="0" cy="1069866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C2931FF2-F067-E0BD-0185-990A4522438C}"/>
              </a:ext>
            </a:extLst>
          </p:cNvPr>
          <p:cNvCxnSpPr>
            <a:cxnSpLocks/>
          </p:cNvCxnSpPr>
          <p:nvPr/>
        </p:nvCxnSpPr>
        <p:spPr>
          <a:xfrm>
            <a:off x="4963551" y="4586067"/>
            <a:ext cx="0" cy="1069866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C6EC9586-2636-6075-D343-8366E452D765}"/>
              </a:ext>
            </a:extLst>
          </p:cNvPr>
          <p:cNvCxnSpPr>
            <a:cxnSpLocks/>
          </p:cNvCxnSpPr>
          <p:nvPr/>
        </p:nvCxnSpPr>
        <p:spPr>
          <a:xfrm>
            <a:off x="7760677" y="4586067"/>
            <a:ext cx="0" cy="1069866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9BEFBBED-7B4C-511B-9B2C-E2B206791076}"/>
              </a:ext>
            </a:extLst>
          </p:cNvPr>
          <p:cNvCxnSpPr>
            <a:cxnSpLocks/>
          </p:cNvCxnSpPr>
          <p:nvPr/>
        </p:nvCxnSpPr>
        <p:spPr>
          <a:xfrm>
            <a:off x="6435969" y="4586067"/>
            <a:ext cx="0" cy="1069866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75DC3F42-54F0-B2D8-30AB-7FC1669D7487}"/>
              </a:ext>
            </a:extLst>
          </p:cNvPr>
          <p:cNvCxnSpPr>
            <a:cxnSpLocks/>
          </p:cNvCxnSpPr>
          <p:nvPr/>
        </p:nvCxnSpPr>
        <p:spPr>
          <a:xfrm>
            <a:off x="9204960" y="4586067"/>
            <a:ext cx="0" cy="1069866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3303C5C-EFD2-0AC0-58A5-DBB293A02D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55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54"/>
    </mc:Choice>
    <mc:Fallback xmlns="">
      <p:transition spd="slow" advTm="20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48" x="4330700" y="6232525"/>
          <p14:tracePt t="5815" x="2740025" y="6761163"/>
          <p14:tracePt t="5821" x="2557463" y="6675438"/>
          <p14:tracePt t="5830" x="2362200" y="6565900"/>
          <p14:tracePt t="5837" x="2252663" y="6492875"/>
          <p14:tracePt t="5844" x="2106613" y="6430963"/>
          <p14:tracePt t="5852" x="1997075" y="6383338"/>
          <p14:tracePt t="5859" x="1876425" y="6321425"/>
          <p14:tracePt t="5867" x="1765300" y="6284913"/>
          <p14:tracePt t="5872" x="1681163" y="6237288"/>
          <p14:tracePt t="5881" x="1631950" y="6200775"/>
          <p14:tracePt t="5887" x="1582738" y="6175375"/>
          <p14:tracePt t="5896" x="1546225" y="6175375"/>
          <p14:tracePt t="5902" x="1522413" y="6151563"/>
          <p14:tracePt t="5909" x="1509713" y="6151563"/>
          <p14:tracePt t="5917" x="1473200" y="6127750"/>
          <p14:tracePt t="5925" x="1462088" y="6127750"/>
          <p14:tracePt t="5932" x="1449388" y="6115050"/>
          <p14:tracePt t="5947" x="1436688" y="6115050"/>
          <p14:tracePt t="5954" x="1436688" y="6102350"/>
          <p14:tracePt t="5962" x="1425575" y="6102350"/>
          <p14:tracePt t="5976" x="1412875" y="6091238"/>
          <p14:tracePt t="5991" x="1400175" y="6091238"/>
          <p14:tracePt t="6005" x="1389063" y="6078538"/>
          <p14:tracePt t="6013" x="1389063" y="6065838"/>
          <p14:tracePt t="6019" x="1376363" y="6065838"/>
          <p14:tracePt t="6050" x="1363663" y="6065838"/>
          <p14:tracePt t="7880" x="1376363" y="6065838"/>
          <p14:tracePt t="7888" x="1400175" y="6065838"/>
          <p14:tracePt t="7895" x="1425575" y="6065838"/>
          <p14:tracePt t="7903" x="1449388" y="6065838"/>
          <p14:tracePt t="7909" x="1485900" y="6065838"/>
          <p14:tracePt t="7917" x="1522413" y="6078538"/>
          <p14:tracePt t="7928" x="1546225" y="6091238"/>
          <p14:tracePt t="7931" x="1558925" y="6091238"/>
          <p14:tracePt t="7939" x="1681163" y="6127750"/>
          <p14:tracePt t="7946" x="1717675" y="6127750"/>
          <p14:tracePt t="7953" x="1778000" y="6151563"/>
          <p14:tracePt t="7961" x="1827213" y="6175375"/>
          <p14:tracePt t="7967" x="1900238" y="6200775"/>
          <p14:tracePt t="7974" x="1997075" y="6248400"/>
          <p14:tracePt t="7983" x="2106613" y="6284913"/>
          <p14:tracePt t="7989" x="2192338" y="6310313"/>
          <p14:tracePt t="7997" x="2301875" y="6334125"/>
          <p14:tracePt t="8005" x="2411413" y="6357938"/>
          <p14:tracePt t="8012" x="2508250" y="6383338"/>
          <p14:tracePt t="8020" x="2593975" y="6407150"/>
          <p14:tracePt t="8026" x="2692400" y="6456363"/>
          <p14:tracePt t="8034" x="2776538" y="6480175"/>
          <p14:tracePt t="8040" x="2838450" y="6503988"/>
          <p14:tracePt t="8048" x="2874963" y="6516688"/>
          <p14:tracePt t="8055" x="2911475" y="6540500"/>
          <p14:tracePt t="8064" x="2959100" y="6565900"/>
          <p14:tracePt t="8511" x="2971800" y="6565900"/>
          <p14:tracePt t="8517" x="2984500" y="6565900"/>
          <p14:tracePt t="8524" x="2995613" y="6565900"/>
          <p14:tracePt t="8532" x="3021013" y="6565900"/>
          <p14:tracePt t="8539" x="3057525" y="6565900"/>
          <p14:tracePt t="8546" x="3105150" y="6565900"/>
          <p14:tracePt t="8553" x="3154363" y="6578600"/>
          <p14:tracePt t="8562" x="3190875" y="6578600"/>
          <p14:tracePt t="8569" x="3252788" y="6589713"/>
          <p14:tracePt t="8575" x="3325813" y="6589713"/>
          <p14:tracePt t="8583" x="3471863" y="6602413"/>
          <p14:tracePt t="8589" x="3568700" y="6602413"/>
          <p14:tracePt t="8597" x="3654425" y="6602413"/>
          <p14:tracePt t="8605" x="3714750" y="6602413"/>
          <p14:tracePt t="8612" x="3775075" y="6602413"/>
          <p14:tracePt t="8620" x="3824288" y="6602413"/>
          <p14:tracePt t="8627" x="3873500" y="6602413"/>
          <p14:tracePt t="8635" x="3921125" y="6602413"/>
          <p14:tracePt t="8642" x="3946525" y="6602413"/>
          <p14:tracePt t="8649" x="3970338" y="6602413"/>
          <p14:tracePt t="8656" x="3983038" y="6602413"/>
          <p14:tracePt t="8664" x="3995738" y="6602413"/>
          <p14:tracePt t="8671" x="4006850" y="6602413"/>
          <p14:tracePt t="8686" x="4019550" y="6602413"/>
          <p14:tracePt t="8707" x="4032250" y="6589713"/>
          <p14:tracePt t="8730" x="4032250" y="6578600"/>
          <p14:tracePt t="8744" x="4032250" y="6565900"/>
          <p14:tracePt t="8752" x="4032250" y="6553200"/>
          <p14:tracePt t="8759" x="4032250" y="6540500"/>
          <p14:tracePt t="8773" x="4032250" y="6529388"/>
          <p14:tracePt t="8781" x="4019550" y="6516688"/>
          <p14:tracePt t="8788" x="3995738" y="6492875"/>
          <p14:tracePt t="8795" x="3959225" y="6480175"/>
          <p14:tracePt t="8803" x="3921125" y="6456363"/>
          <p14:tracePt t="8810" x="3884613" y="6430963"/>
          <p14:tracePt t="8816" x="3848100" y="6407150"/>
          <p14:tracePt t="8824" x="3787775" y="6370638"/>
          <p14:tracePt t="8831" x="3751263" y="6357938"/>
          <p14:tracePt t="8839" x="3702050" y="6321425"/>
          <p14:tracePt t="8846" x="3665538" y="6310313"/>
          <p14:tracePt t="8853" x="3592513" y="6273800"/>
          <p14:tracePt t="8862" x="3544888" y="6261100"/>
          <p14:tracePt t="8868" x="3471863" y="6224588"/>
          <p14:tracePt t="8876" x="3362325" y="6164263"/>
          <p14:tracePt t="8884" x="3289300" y="6127750"/>
          <p14:tracePt t="8890" x="3252788" y="6102350"/>
          <p14:tracePt t="8898" x="3178175" y="6065838"/>
          <p14:tracePt t="8905" x="3154363" y="6042025"/>
          <p14:tracePt t="8913" x="3105150" y="6018213"/>
          <p14:tracePt t="8920" x="3081338" y="5992813"/>
          <p14:tracePt t="8927" x="3068638" y="5969000"/>
          <p14:tracePt t="8933" x="3032125" y="5956300"/>
          <p14:tracePt t="8941" x="3021013" y="5919788"/>
          <p14:tracePt t="8948" x="2995613" y="5907088"/>
          <p14:tracePt t="8956" x="2984500" y="5895975"/>
          <p14:tracePt t="8964" x="2971800" y="5883275"/>
          <p14:tracePt t="8971" x="2971800" y="5870575"/>
          <p14:tracePt t="8979" x="2959100" y="5846763"/>
          <p14:tracePt t="8986" x="2947988" y="5822950"/>
          <p14:tracePt t="8993" x="2947988" y="5810250"/>
          <p14:tracePt t="9000" x="2947988" y="5786438"/>
          <p14:tracePt t="9008" x="2935288" y="5761038"/>
          <p14:tracePt t="9015" x="2922588" y="5749925"/>
          <p14:tracePt t="9022" x="2922588" y="5737225"/>
          <p14:tracePt t="9030" x="2922588" y="5713413"/>
          <p14:tracePt t="9045" x="2922588" y="5700713"/>
          <p14:tracePt t="9051" x="2922588" y="5688013"/>
          <p14:tracePt t="9067" x="2922588" y="5676900"/>
          <p14:tracePt t="9073" x="2922588" y="5664200"/>
          <p14:tracePt t="9088" x="2922588" y="5651500"/>
          <p14:tracePt t="9096" x="2911475" y="5651500"/>
          <p14:tracePt t="9111" x="2911475" y="5640388"/>
          <p14:tracePt t="9133" x="2911475" y="5627688"/>
          <p14:tracePt t="9139" x="2911475" y="5614988"/>
          <p14:tracePt t="9153" x="2911475" y="5603875"/>
          <p14:tracePt t="9175" x="2911475" y="5591175"/>
          <p14:tracePt t="9198" x="2911475" y="5578475"/>
          <p14:tracePt t="9214" x="2911475" y="5567363"/>
          <p14:tracePt t="9220" x="2898775" y="5567363"/>
          <p14:tracePt t="9250" x="2898775" y="5554663"/>
          <p14:tracePt t="9440" x="2898775" y="5567363"/>
          <p14:tracePt t="9447" x="2911475" y="5578475"/>
          <p14:tracePt t="9469" x="2911475" y="5591175"/>
          <p14:tracePt t="9477" x="2922588" y="5591175"/>
          <p14:tracePt t="9484" x="2922588" y="5603875"/>
          <p14:tracePt t="9499" x="2935288" y="5614988"/>
          <p14:tracePt t="9505" x="2947988" y="5627688"/>
          <p14:tracePt t="9514" x="2947988" y="5651500"/>
          <p14:tracePt t="9520" x="2959100" y="5664200"/>
          <p14:tracePt t="9528" x="2971800" y="5676900"/>
          <p14:tracePt t="9534" x="2984500" y="5700713"/>
          <p14:tracePt t="9542" x="2995613" y="5713413"/>
          <p14:tracePt t="9549" x="3008313" y="5737225"/>
          <p14:tracePt t="9557" x="3021013" y="5749925"/>
          <p14:tracePt t="9565" x="3032125" y="5761038"/>
          <p14:tracePt t="9571" x="3044825" y="5773738"/>
          <p14:tracePt t="9579" x="3057525" y="5786438"/>
          <p14:tracePt t="9587" x="3068638" y="5797550"/>
          <p14:tracePt t="9594" x="3081338" y="5810250"/>
          <p14:tracePt t="9601" x="3094038" y="5834063"/>
          <p14:tracePt t="9608" x="3105150" y="5846763"/>
          <p14:tracePt t="9616" x="3117850" y="5870575"/>
          <p14:tracePt t="9623" x="3130550" y="5895975"/>
          <p14:tracePt t="9631" x="3141663" y="5907088"/>
          <p14:tracePt t="9637" x="3154363" y="5932488"/>
          <p14:tracePt t="9645" x="3178175" y="5945188"/>
          <p14:tracePt t="9651" x="3178175" y="5956300"/>
          <p14:tracePt t="9659" x="3190875" y="5969000"/>
          <p14:tracePt t="9667" x="3214688" y="5981700"/>
          <p14:tracePt t="9674" x="3214688" y="5992813"/>
          <p14:tracePt t="9682" x="3240088" y="6005513"/>
          <p14:tracePt t="9689" x="3240088" y="6018213"/>
          <p14:tracePt t="9696" x="3263900" y="6029325"/>
          <p14:tracePt t="9704" x="3276600" y="6042025"/>
          <p14:tracePt t="9711" x="3300413" y="6054725"/>
          <p14:tracePt t="9719" x="3313113" y="6065838"/>
          <p14:tracePt t="9725" x="3325813" y="6091238"/>
          <p14:tracePt t="9733" x="3336925" y="6091238"/>
          <p14:tracePt t="9740" x="3349625" y="6102350"/>
          <p14:tracePt t="9747" x="3362325" y="6115050"/>
          <p14:tracePt t="9755" x="3373438" y="6127750"/>
          <p14:tracePt t="9763" x="3386138" y="6127750"/>
          <p14:tracePt t="9770" x="3386138" y="6138863"/>
          <p14:tracePt t="9776" x="3409950" y="6151563"/>
          <p14:tracePt t="9783" x="3435350" y="6151563"/>
          <p14:tracePt t="9791" x="3446463" y="6164263"/>
          <p14:tracePt t="9799" x="3459163" y="6164263"/>
          <p14:tracePt t="9806" x="3471863" y="6175375"/>
          <p14:tracePt t="9814" x="3482975" y="6175375"/>
          <p14:tracePt t="9820" x="3495675" y="6175375"/>
          <p14:tracePt t="9828" x="3519488" y="6175375"/>
          <p14:tracePt t="9842" x="3544888" y="6175375"/>
          <p14:tracePt t="9850" x="3556000" y="6175375"/>
          <p14:tracePt t="9857" x="3568700" y="6175375"/>
          <p14:tracePt t="9865" x="3581400" y="6175375"/>
          <p14:tracePt t="9880" x="3592513" y="6175375"/>
          <p14:tracePt t="9887" x="3617913" y="6175375"/>
          <p14:tracePt t="9901" x="3641725" y="6175375"/>
          <p14:tracePt t="9915" x="3654425" y="6175375"/>
          <p14:tracePt t="9923" x="3678238" y="6175375"/>
          <p14:tracePt t="9937" x="3690938" y="6175375"/>
          <p14:tracePt t="9945" x="3702050" y="6175375"/>
          <p14:tracePt t="9953" x="3714750" y="6164263"/>
          <p14:tracePt t="9967" x="3727450" y="6151563"/>
          <p14:tracePt t="9974" x="3738563" y="6138863"/>
          <p14:tracePt t="9982" x="3751263" y="6115050"/>
          <p14:tracePt t="9997" x="3763963" y="6102350"/>
          <p14:tracePt t="10004" x="3775075" y="6078538"/>
          <p14:tracePt t="10012" x="3775075" y="6065838"/>
          <p14:tracePt t="10019" x="3787775" y="6054725"/>
          <p14:tracePt t="10025" x="3800475" y="6042025"/>
          <p14:tracePt t="10033" x="3800475" y="6018213"/>
          <p14:tracePt t="10040" x="3800475" y="6005513"/>
          <p14:tracePt t="10047" x="3811588" y="5981700"/>
          <p14:tracePt t="10056" x="3824288" y="5981700"/>
          <p14:tracePt t="10063" x="3824288" y="5969000"/>
          <p14:tracePt t="10070" x="3836988" y="5945188"/>
          <p14:tracePt t="10077" x="3848100" y="5932488"/>
          <p14:tracePt t="10085" x="3848100" y="5919788"/>
          <p14:tracePt t="10091" x="3848100" y="5907088"/>
          <p14:tracePt t="10099" x="3860800" y="5895975"/>
          <p14:tracePt t="10106" x="3873500" y="5883275"/>
          <p14:tracePt t="10114" x="3884613" y="5870575"/>
          <p14:tracePt t="10120" x="3884613" y="5859463"/>
          <p14:tracePt t="10136" x="3910013" y="5834063"/>
          <p14:tracePt t="10143" x="3910013" y="5822950"/>
          <p14:tracePt t="10150" x="3921125" y="5810250"/>
          <p14:tracePt t="10157" x="3933825" y="5797550"/>
          <p14:tracePt t="10164" x="3946525" y="5786438"/>
          <p14:tracePt t="10172" x="3946525" y="5773738"/>
          <p14:tracePt t="10180" x="3959225" y="5773738"/>
          <p14:tracePt t="10187" x="3970338" y="5761038"/>
          <p14:tracePt t="10194" x="3983038" y="5749925"/>
          <p14:tracePt t="10201" x="3983038" y="5737225"/>
          <p14:tracePt t="10209" x="3995738" y="5724525"/>
          <p14:tracePt t="10216" x="3995738" y="5713413"/>
          <p14:tracePt t="10223" x="4006850" y="5713413"/>
          <p14:tracePt t="10231" x="4006850" y="5700713"/>
          <p14:tracePt t="10237" x="4019550" y="5700713"/>
          <p14:tracePt t="10253" x="4032250" y="5688013"/>
          <p14:tracePt t="10267" x="4043363" y="5676900"/>
          <p14:tracePt t="10274" x="4056063" y="5664200"/>
          <p14:tracePt t="10289" x="4056063" y="5651500"/>
          <p14:tracePt t="10297" x="4068763" y="5651500"/>
          <p14:tracePt t="10304" x="4079875" y="5640388"/>
          <p14:tracePt t="10312" x="4092575" y="5640388"/>
          <p14:tracePt t="10318" x="4105275" y="5614988"/>
          <p14:tracePt t="10333" x="4129088" y="5603875"/>
          <p14:tracePt t="10340" x="4141788" y="5591175"/>
          <p14:tracePt t="10348" x="4152900" y="5591175"/>
          <p14:tracePt t="10355" x="4165600" y="5591175"/>
          <p14:tracePt t="10363" x="4178300" y="5578475"/>
          <p14:tracePt t="10371" x="4189413" y="5578475"/>
          <p14:tracePt t="10377" x="4202113" y="5578475"/>
          <p14:tracePt t="10384" x="4214813" y="5567363"/>
          <p14:tracePt t="10392" x="4238625" y="5554663"/>
          <p14:tracePt t="10399" x="4262438" y="5554663"/>
          <p14:tracePt t="10406" x="4275138" y="5554663"/>
          <p14:tracePt t="10413" x="4298950" y="5554663"/>
          <p14:tracePt t="10420" x="4324350" y="5554663"/>
          <p14:tracePt t="10429" x="4360863" y="5541963"/>
          <p14:tracePt t="10436" x="4371975" y="5541963"/>
          <p14:tracePt t="10443" x="4384675" y="5541963"/>
          <p14:tracePt t="10450" x="4408488" y="5541963"/>
          <p14:tracePt t="10457" x="4433888" y="5541963"/>
          <p14:tracePt t="10465" x="4470400" y="5541963"/>
          <p14:tracePt t="10473" x="4494213" y="5541963"/>
          <p14:tracePt t="10480" x="4518025" y="5541963"/>
          <p14:tracePt t="10487" x="4530725" y="5541963"/>
          <p14:tracePt t="10495" x="4554538" y="5541963"/>
          <p14:tracePt t="10502" x="4579938" y="5541963"/>
          <p14:tracePt t="10509" x="4591050" y="5541963"/>
          <p14:tracePt t="11013" x="4603750" y="5541963"/>
          <p14:tracePt t="11020" x="4603750" y="5554663"/>
          <p14:tracePt t="11036" x="4616450" y="5567363"/>
          <p14:tracePt t="11044" x="4616450" y="5591175"/>
          <p14:tracePt t="11051" x="4627563" y="5591175"/>
          <p14:tracePt t="11057" x="4640263" y="5614988"/>
          <p14:tracePt t="11066" x="4652963" y="5640388"/>
          <p14:tracePt t="11073" x="4665663" y="5640388"/>
          <p14:tracePt t="11081" x="4665663" y="5664200"/>
          <p14:tracePt t="11088" x="4676775" y="5688013"/>
          <p14:tracePt t="11095" x="4689475" y="5700713"/>
          <p14:tracePt t="11103" x="4713288" y="5724525"/>
          <p14:tracePt t="11110" x="4725988" y="5761038"/>
          <p14:tracePt t="11117" x="4738688" y="5797550"/>
          <p14:tracePt t="11123" x="4762500" y="5822950"/>
          <p14:tracePt t="11130" x="4786313" y="5859463"/>
          <p14:tracePt t="11139" x="4799013" y="5883275"/>
          <p14:tracePt t="11146" x="4811713" y="5907088"/>
          <p14:tracePt t="11153" x="4835525" y="5919788"/>
          <p14:tracePt t="11161" x="4835525" y="5945188"/>
          <p14:tracePt t="11168" x="4859338" y="5969000"/>
          <p14:tracePt t="11175" x="4872038" y="5992813"/>
          <p14:tracePt t="11183" x="4884738" y="6018213"/>
          <p14:tracePt t="11190" x="4895850" y="6029325"/>
          <p14:tracePt t="11197" x="4908550" y="6042025"/>
          <p14:tracePt t="11204" x="4932363" y="6065838"/>
          <p14:tracePt t="11220" x="4945063" y="6091238"/>
          <p14:tracePt t="11238" x="4957763" y="6102350"/>
          <p14:tracePt t="11240" x="4968875" y="6102350"/>
          <p14:tracePt t="11248" x="4968875" y="6115050"/>
          <p14:tracePt t="11255" x="4981575" y="6115050"/>
          <p14:tracePt t="11271" x="4994275" y="6127750"/>
          <p14:tracePt t="11278" x="5005388" y="6138863"/>
          <p14:tracePt t="11285" x="5018088" y="6138863"/>
          <p14:tracePt t="11292" x="5041900" y="6138863"/>
          <p14:tracePt t="11300" x="5054600" y="6138863"/>
          <p14:tracePt t="11307" x="5078413" y="6151563"/>
          <p14:tracePt t="11315" x="5091113" y="6151563"/>
          <p14:tracePt t="11321" x="5114925" y="6151563"/>
          <p14:tracePt t="11329" x="5140325" y="6151563"/>
          <p14:tracePt t="11337" x="5151438" y="6151563"/>
          <p14:tracePt t="11344" x="5164138" y="6151563"/>
          <p14:tracePt t="11351" x="5200650" y="6151563"/>
          <p14:tracePt t="11358" x="5213350" y="6151563"/>
          <p14:tracePt t="11365" x="5224463" y="6151563"/>
          <p14:tracePt t="11373" x="5249863" y="6151563"/>
          <p14:tracePt t="11381" x="5260975" y="6151563"/>
          <p14:tracePt t="11388" x="5273675" y="6151563"/>
          <p14:tracePt t="11395" x="5286375" y="6151563"/>
          <p14:tracePt t="11403" x="5310188" y="6151563"/>
          <p14:tracePt t="11410" x="5310188" y="6138863"/>
          <p14:tracePt t="11417" x="5322888" y="6138863"/>
          <p14:tracePt t="11424" x="5322888" y="6127750"/>
          <p14:tracePt t="11432" x="5346700" y="6115050"/>
          <p14:tracePt t="11440" x="5346700" y="6102350"/>
          <p14:tracePt t="11447" x="5370513" y="6078538"/>
          <p14:tracePt t="11453" x="5370513" y="6065838"/>
          <p14:tracePt t="11461" x="5383213" y="6042025"/>
          <p14:tracePt t="11468" x="5395913" y="6029325"/>
          <p14:tracePt t="11475" x="5395913" y="6018213"/>
          <p14:tracePt t="11482" x="5408613" y="5981700"/>
          <p14:tracePt t="11490" x="5419725" y="5956300"/>
          <p14:tracePt t="11497" x="5432425" y="5932488"/>
          <p14:tracePt t="11505" x="5445125" y="5919788"/>
          <p14:tracePt t="11513" x="5456238" y="5895975"/>
          <p14:tracePt t="11520" x="5456238" y="5870575"/>
          <p14:tracePt t="11527" x="5456238" y="5859463"/>
          <p14:tracePt t="11535" x="5468938" y="5834063"/>
          <p14:tracePt t="11541" x="5468938" y="5822950"/>
          <p14:tracePt t="11549" x="5481638" y="5810250"/>
          <p14:tracePt t="11556" x="5481638" y="5797550"/>
          <p14:tracePt t="11571" x="5481638" y="5786438"/>
          <p14:tracePt t="11586" x="5481638" y="5773738"/>
          <p14:tracePt t="11592" x="5481638" y="5761038"/>
          <p14:tracePt t="11599" x="5492750" y="5749925"/>
          <p14:tracePt t="11615" x="5505450" y="5737225"/>
          <p14:tracePt t="11622" x="5505450" y="5724525"/>
          <p14:tracePt t="11630" x="5505450" y="5713413"/>
          <p14:tracePt t="11644" x="5518150" y="5700713"/>
          <p14:tracePt t="11651" x="5518150" y="5688013"/>
          <p14:tracePt t="11659" x="5518150" y="5676900"/>
          <p14:tracePt t="11666" x="5529263" y="5676900"/>
          <p14:tracePt t="11674" x="5541963" y="5664200"/>
          <p14:tracePt t="11681" x="5541963" y="5651500"/>
          <p14:tracePt t="11695" x="5554663" y="5640388"/>
          <p14:tracePt t="11709" x="5565775" y="5627688"/>
          <p14:tracePt t="11724" x="5578475" y="5614988"/>
          <p14:tracePt t="11732" x="5591175" y="5603875"/>
          <p14:tracePt t="11739" x="5602288" y="5591175"/>
          <p14:tracePt t="11747" x="5614988" y="5591175"/>
          <p14:tracePt t="11753" x="5627688" y="5578475"/>
          <p14:tracePt t="11762" x="5627688" y="5567363"/>
          <p14:tracePt t="12078" x="5638800" y="5567363"/>
          <p14:tracePt t="12082" x="5651500" y="5567363"/>
          <p14:tracePt t="12090" x="5664200" y="5567363"/>
          <p14:tracePt t="12097" x="5675313" y="5567363"/>
          <p14:tracePt t="12105" x="5711825" y="5567363"/>
          <p14:tracePt t="12113" x="5737225" y="5567363"/>
          <p14:tracePt t="12121" x="5761038" y="5567363"/>
          <p14:tracePt t="12128" x="5784850" y="5567363"/>
          <p14:tracePt t="12135" x="5821363" y="5567363"/>
          <p14:tracePt t="12141" x="5846763" y="5567363"/>
          <p14:tracePt t="12150" x="5883275" y="5567363"/>
          <p14:tracePt t="12157" x="5907088" y="5567363"/>
          <p14:tracePt t="12164" x="5943600" y="5567363"/>
          <p14:tracePt t="12172" x="5967413" y="5567363"/>
          <p14:tracePt t="12178" x="6003925" y="5567363"/>
          <p14:tracePt t="12186" x="6029325" y="5567363"/>
          <p14:tracePt t="12193" x="6053138" y="5567363"/>
          <p14:tracePt t="12200" x="6065838" y="5567363"/>
          <p14:tracePt t="12208" x="6089650" y="5567363"/>
          <p14:tracePt t="12215" x="6115050" y="5567363"/>
          <p14:tracePt t="12231" x="6126163" y="5567363"/>
          <p14:tracePt t="12238" x="6138863" y="5567363"/>
          <p14:tracePt t="12259" x="6151563" y="5567363"/>
          <p14:tracePt t="12267" x="6162675" y="5567363"/>
          <p14:tracePt t="12333" x="6175375" y="5567363"/>
          <p14:tracePt t="12362" x="6175375" y="5578475"/>
          <p14:tracePt t="12369" x="6188075" y="5578475"/>
          <p14:tracePt t="12376" x="6188075" y="5591175"/>
          <p14:tracePt t="12385" x="6199188" y="5603875"/>
          <p14:tracePt t="12391" x="6199188" y="5614988"/>
          <p14:tracePt t="12399" x="6211888" y="5640388"/>
          <p14:tracePt t="12407" x="6224588" y="5651500"/>
          <p14:tracePt t="12413" x="6224588" y="5664200"/>
          <p14:tracePt t="12422" x="6248400" y="5688013"/>
          <p14:tracePt t="12428" x="6261100" y="5713413"/>
          <p14:tracePt t="12434" x="6284913" y="5737225"/>
          <p14:tracePt t="12441" x="6297613" y="5773738"/>
          <p14:tracePt t="12449" x="6308725" y="5773738"/>
          <p14:tracePt t="12456" x="6321425" y="5786438"/>
          <p14:tracePt t="12464" x="6334125" y="5810250"/>
          <p14:tracePt t="12479" x="6357938" y="5834063"/>
          <p14:tracePt t="12486" x="6370638" y="5846763"/>
          <p14:tracePt t="12493" x="6381750" y="5859463"/>
          <p14:tracePt t="12501" x="6407150" y="5895975"/>
          <p14:tracePt t="12508" x="6418263" y="5907088"/>
          <p14:tracePt t="12516" x="6443663" y="5932488"/>
          <p14:tracePt t="12524" x="6454775" y="5932488"/>
          <p14:tracePt t="12531" x="6467475" y="5956300"/>
          <p14:tracePt t="12538" x="6480175" y="5969000"/>
          <p14:tracePt t="12544" x="6503988" y="5981700"/>
          <p14:tracePt t="12551" x="6516688" y="5992813"/>
          <p14:tracePt t="12559" x="6527800" y="6005513"/>
          <p14:tracePt t="12567" x="6540500" y="6005513"/>
          <p14:tracePt t="12574" x="6553200" y="6018213"/>
          <p14:tracePt t="12581" x="6577013" y="6029325"/>
          <p14:tracePt t="12588" x="6589713" y="6029325"/>
          <p14:tracePt t="12596" x="6613525" y="6042025"/>
          <p14:tracePt t="12604" x="6626225" y="6042025"/>
          <p14:tracePt t="12611" x="6650038" y="6042025"/>
          <p14:tracePt t="12618" x="6662738" y="6054725"/>
          <p14:tracePt t="12625" x="6673850" y="6054725"/>
          <p14:tracePt t="12633" x="6699250" y="6054725"/>
          <p14:tracePt t="12640" x="6710363" y="6054725"/>
          <p14:tracePt t="12647" x="6723063" y="6054725"/>
          <p14:tracePt t="12655" x="6735763" y="6054725"/>
          <p14:tracePt t="12661" x="6746875" y="6054725"/>
          <p14:tracePt t="12669" x="6759575" y="6054725"/>
          <p14:tracePt t="12677" x="6772275" y="6054725"/>
          <p14:tracePt t="12955" x="6772275" y="6042025"/>
          <p14:tracePt t="12963" x="6772275" y="6029325"/>
          <p14:tracePt t="12970" x="6783388" y="6029325"/>
          <p14:tracePt t="12977" x="6796088" y="6018213"/>
          <p14:tracePt t="12991" x="6796088" y="5992813"/>
          <p14:tracePt t="12999" x="6796088" y="5981700"/>
          <p14:tracePt t="13006" x="6821488" y="5969000"/>
          <p14:tracePt t="13014" x="6821488" y="5945188"/>
          <p14:tracePt t="13022" x="6832600" y="5907088"/>
          <p14:tracePt t="13027" x="6858000" y="5883275"/>
          <p14:tracePt t="13036" x="6858000" y="5846763"/>
          <p14:tracePt t="13042" x="6869113" y="5822950"/>
          <p14:tracePt t="13049" x="6894513" y="5797550"/>
          <p14:tracePt t="13057" x="6894513" y="5761038"/>
          <p14:tracePt t="13065" x="6905625" y="5737225"/>
          <p14:tracePt t="13072" x="6918325" y="5713413"/>
          <p14:tracePt t="13079" x="6931025" y="5700713"/>
          <p14:tracePt t="13087" x="6931025" y="5676900"/>
          <p14:tracePt t="13094" x="6942138" y="5676900"/>
          <p14:tracePt t="13102" x="6942138" y="5651500"/>
          <p14:tracePt t="13117" x="6954838" y="5640388"/>
          <p14:tracePt t="13123" x="6967538" y="5640388"/>
          <p14:tracePt t="13131" x="6967538" y="5627688"/>
          <p14:tracePt t="13153" x="6978650" y="5614988"/>
          <p14:tracePt t="13159" x="6991350" y="5603875"/>
          <p14:tracePt t="13166" x="7004050" y="5603875"/>
          <p14:tracePt t="13174" x="7027863" y="5591175"/>
          <p14:tracePt t="13182" x="7040563" y="5578475"/>
          <p14:tracePt t="13189" x="7051675" y="5578475"/>
          <p14:tracePt t="13197" x="7077075" y="5578475"/>
          <p14:tracePt t="13205" x="7100888" y="5578475"/>
          <p14:tracePt t="13211" x="7113588" y="5578475"/>
          <p14:tracePt t="13219" x="7137400" y="5578475"/>
          <p14:tracePt t="13239" x="7186613" y="5578475"/>
          <p14:tracePt t="13241" x="7210425" y="5578475"/>
          <p14:tracePt t="13248" x="7234238" y="5578475"/>
          <p14:tracePt t="13255" x="7259638" y="5578475"/>
          <p14:tracePt t="13263" x="7270750" y="5578475"/>
          <p14:tracePt t="13270" x="7296150" y="5578475"/>
          <p14:tracePt t="13277" x="7319963" y="5578475"/>
          <p14:tracePt t="13284" x="7332663" y="5578475"/>
          <p14:tracePt t="13291" x="7356475" y="5578475"/>
          <p14:tracePt t="13299" x="7380288" y="5578475"/>
          <p14:tracePt t="13306" x="7392988" y="5591175"/>
          <p14:tracePt t="13314" x="7405688" y="5591175"/>
          <p14:tracePt t="13322" x="7416800" y="5591175"/>
          <p14:tracePt t="13328" x="7442200" y="5591175"/>
          <p14:tracePt t="13336" x="7453313" y="5591175"/>
          <p14:tracePt t="13342" x="7466013" y="5591175"/>
          <p14:tracePt t="13351" x="7478713" y="5591175"/>
          <p14:tracePt t="13365" x="7489825" y="5591175"/>
          <p14:tracePt t="13372" x="7502525" y="5591175"/>
          <p14:tracePt t="13387" x="7515225" y="5591175"/>
          <p14:tracePt t="13402" x="7526338" y="5591175"/>
          <p14:tracePt t="13724" x="7539038" y="5591175"/>
          <p14:tracePt t="13731" x="7539038" y="5603875"/>
          <p14:tracePt t="13746" x="7551738" y="5614988"/>
          <p14:tracePt t="13754" x="7551738" y="5627688"/>
          <p14:tracePt t="13760" x="7551738" y="5640388"/>
          <p14:tracePt t="13768" x="7564438" y="5664200"/>
          <p14:tracePt t="13775" x="7564438" y="5676900"/>
          <p14:tracePt t="13782" x="7564438" y="5688013"/>
          <p14:tracePt t="13789" x="7575550" y="5713413"/>
          <p14:tracePt t="13805" x="7588250" y="5737225"/>
          <p14:tracePt t="13820" x="7588250" y="5749925"/>
          <p14:tracePt t="13826" x="7600950" y="5773738"/>
          <p14:tracePt t="13834" x="7600950" y="5786438"/>
          <p14:tracePt t="13841" x="7612063" y="5797550"/>
          <p14:tracePt t="13849" x="7612063" y="5834063"/>
          <p14:tracePt t="13856" x="7624763" y="5834063"/>
          <p14:tracePt t="13863" x="7637463" y="5846763"/>
          <p14:tracePt t="13871" x="7637463" y="5870575"/>
          <p14:tracePt t="13878" x="7637463" y="5883275"/>
          <p14:tracePt t="13885" x="7648575" y="5895975"/>
          <p14:tracePt t="13892" x="7661275" y="5895975"/>
          <p14:tracePt t="13899" x="7661275" y="5907088"/>
          <p14:tracePt t="13906" x="7673975" y="5919788"/>
          <p14:tracePt t="13913" x="7673975" y="5932488"/>
          <p14:tracePt t="13922" x="7697788" y="5945188"/>
          <p14:tracePt t="13937" x="7710488" y="5969000"/>
          <p14:tracePt t="13944" x="7710488" y="5981700"/>
          <p14:tracePt t="13951" x="7734300" y="5992813"/>
          <p14:tracePt t="13966" x="7758113" y="6018213"/>
          <p14:tracePt t="13981" x="7783513" y="6029325"/>
          <p14:tracePt t="13988" x="7794625" y="6042025"/>
          <p14:tracePt t="13995" x="7807325" y="6054725"/>
          <p14:tracePt t="14003" x="7831138" y="6065838"/>
          <p14:tracePt t="14010" x="7843838" y="6065838"/>
          <p14:tracePt t="14016" x="7856538" y="6065838"/>
          <p14:tracePt t="14024" x="7880350" y="6078538"/>
          <p14:tracePt t="14031" x="7893050" y="6078538"/>
          <p14:tracePt t="14046" x="7916863" y="6078538"/>
          <p14:tracePt t="14060" x="7929563" y="6078538"/>
          <p14:tracePt t="14075" x="7940675" y="6078538"/>
          <p14:tracePt t="14083" x="7953375" y="6078538"/>
          <p14:tracePt t="14105" x="7966075" y="6078538"/>
          <p14:tracePt t="14120" x="7977188" y="6078538"/>
          <p14:tracePt t="14133" x="7989888" y="6078538"/>
          <p14:tracePt t="14141" x="8013700" y="6042025"/>
          <p14:tracePt t="14148" x="8026400" y="6029325"/>
          <p14:tracePt t="14156" x="8039100" y="6018213"/>
          <p14:tracePt t="14163" x="8050213" y="5992813"/>
          <p14:tracePt t="14171" x="8062913" y="5981700"/>
          <p14:tracePt t="14178" x="8075613" y="5956300"/>
          <p14:tracePt t="14185" x="8099425" y="5919788"/>
          <p14:tracePt t="14192" x="8099425" y="5907088"/>
          <p14:tracePt t="14200" x="8112125" y="5895975"/>
          <p14:tracePt t="14207" x="8123238" y="5870575"/>
          <p14:tracePt t="14223" x="8135938" y="5834063"/>
          <p14:tracePt t="14229" x="8148638" y="5810250"/>
          <p14:tracePt t="14237" x="8159750" y="5797550"/>
          <p14:tracePt t="14244" x="8159750" y="5786438"/>
          <p14:tracePt t="14250" x="8159750" y="5773738"/>
          <p14:tracePt t="14258" x="8172450" y="5761038"/>
          <p14:tracePt t="14265" x="8185150" y="5737225"/>
          <p14:tracePt t="14273" x="8185150" y="5724525"/>
          <p14:tracePt t="14281" x="8208963" y="5713413"/>
          <p14:tracePt t="14289" x="8208963" y="5700713"/>
          <p14:tracePt t="14295" x="8221663" y="5688013"/>
          <p14:tracePt t="14303" x="8232775" y="5676900"/>
          <p14:tracePt t="14310" x="8245475" y="5676900"/>
          <p14:tracePt t="14317" x="8270875" y="5651500"/>
          <p14:tracePt t="14332" x="8294688" y="5627688"/>
          <p14:tracePt t="14347" x="8307388" y="5614988"/>
          <p14:tracePt t="14354" x="8318500" y="5614988"/>
          <p14:tracePt t="14361" x="8331200" y="5603875"/>
          <p14:tracePt t="14367" x="8343900" y="5591175"/>
          <p14:tracePt t="14383" x="8355013" y="5578475"/>
          <p14:tracePt t="14801" x="8367713" y="5578475"/>
          <p14:tracePt t="14808" x="8380413" y="5578475"/>
          <p14:tracePt t="14815" x="8391525" y="5578475"/>
          <p14:tracePt t="14822" x="8416925" y="5578475"/>
          <p14:tracePt t="14830" x="8440738" y="5578475"/>
          <p14:tracePt t="14837" x="8464550" y="5578475"/>
          <p14:tracePt t="14844" x="8501063" y="5578475"/>
          <p14:tracePt t="14852" x="8526463" y="5578475"/>
          <p14:tracePt t="14858" x="8550275" y="5578475"/>
          <p14:tracePt t="14866" x="8586788" y="5578475"/>
          <p14:tracePt t="14874" x="8610600" y="5578475"/>
          <p14:tracePt t="14881" x="8647113" y="5578475"/>
          <p14:tracePt t="14887" x="8672513" y="5578475"/>
          <p14:tracePt t="14895" x="8709025" y="5578475"/>
          <p14:tracePt t="14902" x="8720138" y="5578475"/>
          <p14:tracePt t="14910" x="8756650" y="5578475"/>
          <p14:tracePt t="14917" x="8769350" y="5578475"/>
          <p14:tracePt t="14925" x="8782050" y="5578475"/>
          <p14:tracePt t="14933" x="8793163" y="5578475"/>
          <p14:tracePt t="14939" x="8818563" y="5578475"/>
          <p14:tracePt t="14954" x="8829675" y="5578475"/>
          <p14:tracePt t="14962" x="8855075" y="5578475"/>
          <p14:tracePt t="14976" x="8866188" y="5578475"/>
          <p14:tracePt t="14992" x="8891588" y="5591175"/>
          <p14:tracePt t="15005" x="8902700" y="5591175"/>
          <p14:tracePt t="15020" x="8915400" y="5591175"/>
          <p14:tracePt t="15034" x="8928100" y="5591175"/>
          <p14:tracePt t="15050" x="8928100" y="5603875"/>
          <p14:tracePt t="15056" x="8939213" y="5603875"/>
          <p14:tracePt t="15079" x="8951913" y="5603875"/>
          <p14:tracePt t="15086" x="8951913" y="5614988"/>
          <p14:tracePt t="15101" x="8964613" y="5627688"/>
          <p14:tracePt t="15108" x="8964613" y="5640388"/>
          <p14:tracePt t="15115" x="8977313" y="5651500"/>
          <p14:tracePt t="15129" x="8988425" y="5676900"/>
          <p14:tracePt t="15137" x="8988425" y="5688013"/>
          <p14:tracePt t="15145" x="8988425" y="5700713"/>
          <p14:tracePt t="15152" x="9001125" y="5713413"/>
          <p14:tracePt t="15159" x="9013825" y="5724525"/>
          <p14:tracePt t="15166" x="9013825" y="5749925"/>
          <p14:tracePt t="15174" x="9037638" y="5773738"/>
          <p14:tracePt t="15182" x="9037638" y="5786438"/>
          <p14:tracePt t="15189" x="9050338" y="5797550"/>
          <p14:tracePt t="15196" x="9061450" y="5810250"/>
          <p14:tracePt t="15204" x="9074150" y="5834063"/>
          <p14:tracePt t="15210" x="9086850" y="5859463"/>
          <p14:tracePt t="15218" x="9097963" y="5883275"/>
          <p14:tracePt t="15225" x="9110663" y="5919788"/>
          <p14:tracePt t="15233" x="9123363" y="5932488"/>
          <p14:tracePt t="15240" x="9123363" y="5945188"/>
          <p14:tracePt t="15246" x="9147175" y="5956300"/>
          <p14:tracePt t="15254" x="9147175" y="5969000"/>
          <p14:tracePt t="15262" x="9159875" y="5981700"/>
          <p14:tracePt t="15276" x="9170988" y="5981700"/>
          <p14:tracePt t="15284" x="9170988" y="5992813"/>
          <p14:tracePt t="15291" x="9183688" y="6005513"/>
          <p14:tracePt t="15299" x="9196388" y="6005513"/>
          <p14:tracePt t="15314" x="9220200" y="6018213"/>
          <p14:tracePt t="15328" x="9232900" y="6018213"/>
          <p14:tracePt t="15335" x="9244013" y="6029325"/>
          <p14:tracePt t="15342" x="9256713" y="6029325"/>
          <p14:tracePt t="15356" x="9269413" y="6029325"/>
          <p14:tracePt t="15363" x="9280525" y="6042025"/>
          <p14:tracePt t="15379" x="9293225" y="6042025"/>
          <p14:tracePt t="15387" x="9305925" y="6042025"/>
          <p14:tracePt t="15394" x="9317038" y="6042025"/>
          <p14:tracePt t="15408" x="9342438" y="6042025"/>
          <p14:tracePt t="15423" x="9353550" y="6042025"/>
          <p14:tracePt t="15430" x="9366250" y="6042025"/>
          <p14:tracePt t="15437" x="9378950" y="6029325"/>
          <p14:tracePt t="15445" x="9390063" y="6029325"/>
          <p14:tracePt t="15453" x="9390063" y="6018213"/>
          <p14:tracePt t="15459" x="9402763" y="6018213"/>
          <p14:tracePt t="15467" x="9415463" y="5992813"/>
          <p14:tracePt t="15473" x="9426575" y="5969000"/>
          <p14:tracePt t="15480" x="9451975" y="5932488"/>
          <p14:tracePt t="15489" x="9463088" y="5919788"/>
          <p14:tracePt t="15496" x="9475788" y="5895975"/>
          <p14:tracePt t="15504" x="9475788" y="5870575"/>
          <p14:tracePt t="15511" x="9488488" y="5859463"/>
          <p14:tracePt t="15518" x="9512300" y="5822950"/>
          <p14:tracePt t="15525" x="9512300" y="5797550"/>
          <p14:tracePt t="15533" x="9536113" y="5773738"/>
          <p14:tracePt t="15539" x="9548813" y="5749925"/>
          <p14:tracePt t="15547" x="9548813" y="5724525"/>
          <p14:tracePt t="15555" x="9561513" y="5713413"/>
          <p14:tracePt t="15570" x="9572625" y="5700713"/>
          <p14:tracePt t="15576" x="9572625" y="5688013"/>
          <p14:tracePt t="15583" x="9585325" y="5676900"/>
          <p14:tracePt t="15599" x="9598025" y="5676900"/>
          <p14:tracePt t="15606" x="9598025" y="5664200"/>
          <p14:tracePt t="15614" x="9598025" y="5651500"/>
          <p14:tracePt t="15621" x="9609138" y="5651500"/>
          <p14:tracePt t="15635" x="9621838" y="5640388"/>
          <p14:tracePt t="15665" x="9634538" y="5640388"/>
          <p14:tracePt t="15673" x="9634538" y="5627688"/>
          <p14:tracePt t="17335" x="9634538" y="5603875"/>
          <p14:tracePt t="17341" x="9609138" y="5567363"/>
          <p14:tracePt t="17349" x="9598025" y="5494338"/>
          <p14:tracePt t="17359" x="9525000" y="5322888"/>
          <p14:tracePt t="17363" x="9439275" y="5116513"/>
          <p14:tracePt t="17371" x="9256713" y="4640263"/>
          <p14:tracePt t="17378" x="9110663" y="4238625"/>
          <p14:tracePt t="17386" x="8928100" y="3763963"/>
          <p14:tracePt t="17392" x="8745538" y="3263900"/>
          <p14:tracePt t="17400" x="8599488" y="2825750"/>
          <p14:tracePt t="17407" x="8416925" y="2387600"/>
          <p14:tracePt t="17414" x="8281988" y="2070100"/>
          <p14:tracePt t="17421" x="8123238" y="1730375"/>
          <p14:tracePt t="17429" x="7977188" y="1389063"/>
          <p14:tracePt t="17437" x="7904163" y="1206500"/>
          <p14:tracePt t="17443" x="7831138" y="1023938"/>
          <p14:tracePt t="17452" x="7770813" y="852488"/>
          <p14:tracePt t="17459" x="7721600" y="742950"/>
          <p14:tracePt t="17466" x="7661275" y="633413"/>
          <p14:tracePt t="17474" x="7648575" y="573088"/>
          <p14:tracePt t="17481" x="7612063" y="536575"/>
          <p14:tracePt t="17774" x="7600950" y="500063"/>
          <p14:tracePt t="17780" x="7551738" y="474663"/>
          <p14:tracePt t="17787" x="7489825" y="414338"/>
          <p14:tracePt t="17795" x="7442200" y="354013"/>
          <p14:tracePt t="17803" x="7369175" y="231775"/>
          <p14:tracePt t="17810" x="7283450" y="133350"/>
          <p14:tracePt t="17817" x="7210425" y="2381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27E906EC-562C-4E99-B6C5-2F500B314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1536701"/>
            <a:ext cx="4576762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2 CuadroTexto">
            <a:extLst>
              <a:ext uri="{FF2B5EF4-FFF2-40B4-BE49-F238E27FC236}">
                <a16:creationId xmlns:a16="http://schemas.microsoft.com/office/drawing/2014/main" id="{1B9D819B-D7B7-434D-845B-7ED9DB466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7301" y="6401595"/>
            <a:ext cx="5292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AR" sz="1800" dirty="0" err="1"/>
              <a:t>Goligher</a:t>
            </a:r>
            <a:r>
              <a:rPr lang="es-MX" altLang="es-AR" sz="1800" dirty="0"/>
              <a:t> AJRCCM 2018</a:t>
            </a:r>
            <a:endParaRPr lang="es-AR" altLang="es-AR" sz="1800" dirty="0"/>
          </a:p>
        </p:txBody>
      </p:sp>
      <p:sp>
        <p:nvSpPr>
          <p:cNvPr id="38916" name="1 Título">
            <a:extLst>
              <a:ext uri="{FF2B5EF4-FFF2-40B4-BE49-F238E27FC236}">
                <a16:creationId xmlns:a16="http://schemas.microsoft.com/office/drawing/2014/main" id="{29A3560C-85F8-4DE5-BF76-C960A22512EB}"/>
              </a:ext>
            </a:extLst>
          </p:cNvPr>
          <p:cNvSpPr txBox="1">
            <a:spLocks/>
          </p:cNvSpPr>
          <p:nvPr/>
        </p:nvSpPr>
        <p:spPr bwMode="auto">
          <a:xfrm>
            <a:off x="1981200" y="1158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s-AR" sz="3600" dirty="0"/>
              <a:t>Nivel de asistencia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AR" sz="3600" dirty="0"/>
              <a:t>Soporte ventilatorio parcial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27CF647-096D-3A3E-2119-C8DBF32483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4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91"/>
    </mc:Choice>
    <mc:Fallback xmlns="">
      <p:transition spd="slow" advTm="61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30" x="6115050" y="36513"/>
          <p14:tracePt t="6037" x="6115050" y="122238"/>
          <p14:tracePt t="6043" x="6115050" y="231775"/>
          <p14:tracePt t="6051" x="6115050" y="500063"/>
          <p14:tracePt t="6058" x="6115050" y="646113"/>
          <p14:tracePt t="6066" x="6115050" y="815975"/>
          <p14:tracePt t="6073" x="6126163" y="1011238"/>
          <p14:tracePt t="6081" x="6151563" y="1316038"/>
          <p14:tracePt t="6089" x="6162675" y="1425575"/>
          <p14:tracePt t="6095" x="6188075" y="1608138"/>
          <p14:tracePt t="6103" x="6235700" y="1863725"/>
          <p14:tracePt t="6110" x="6248400" y="1985963"/>
          <p14:tracePt t="6117" x="6297613" y="2106613"/>
          <p14:tracePt t="6125" x="6321425" y="2228850"/>
          <p14:tracePt t="6131" x="6345238" y="2338388"/>
          <p14:tracePt t="6139" x="6370638" y="2484438"/>
          <p14:tracePt t="6147" x="6394450" y="2606675"/>
          <p14:tracePt t="6155" x="6407150" y="2667000"/>
          <p14:tracePt t="6161" x="6430963" y="2716213"/>
          <p14:tracePt t="6169" x="6443663" y="2752725"/>
          <p14:tracePt t="6176" x="6454775" y="2776538"/>
          <p14:tracePt t="6550" x="6454775" y="2801938"/>
          <p14:tracePt t="6557" x="6454775" y="2814638"/>
          <p14:tracePt t="6564" x="6454775" y="2851150"/>
          <p14:tracePt t="6573" x="6454775" y="2862263"/>
          <p14:tracePt t="6578" x="6454775" y="2898775"/>
          <p14:tracePt t="6586" x="6454775" y="2924175"/>
          <p14:tracePt t="6593" x="6454775" y="2960688"/>
          <p14:tracePt t="6600" x="6454775" y="3008313"/>
          <p14:tracePt t="6608" x="6454775" y="3081338"/>
          <p14:tracePt t="6615" x="6454775" y="3179763"/>
          <p14:tracePt t="6622" x="6454775" y="3240088"/>
          <p14:tracePt t="6630" x="6454775" y="3336925"/>
          <p14:tracePt t="6638" x="6443663" y="3471863"/>
          <p14:tracePt t="6645" x="6430963" y="3630613"/>
          <p14:tracePt t="6652" x="6418263" y="3776663"/>
          <p14:tracePt t="6658" x="6407150" y="3922713"/>
          <p14:tracePt t="6667" x="6345238" y="4227513"/>
          <p14:tracePt t="6673" x="6321425" y="4348163"/>
          <p14:tracePt t="6682" x="6297613" y="4556125"/>
          <p14:tracePt t="6689" x="6272213" y="4714875"/>
          <p14:tracePt t="6696" x="6235700" y="4921250"/>
          <p14:tracePt t="6703" x="6211888" y="5067300"/>
          <p14:tracePt t="6710" x="6188075" y="5200650"/>
          <p14:tracePt t="6717" x="6175375" y="5335588"/>
          <p14:tracePt t="6725" x="6162675" y="5468938"/>
          <p14:tracePt t="6733" x="6162675" y="5567363"/>
          <p14:tracePt t="6740" x="6162675" y="5640388"/>
          <p14:tracePt t="6747" x="6162675" y="5773738"/>
          <p14:tracePt t="6755" x="6162675" y="5859463"/>
          <p14:tracePt t="6762" x="6162675" y="5919788"/>
          <p14:tracePt t="6770" x="6162675" y="5992813"/>
          <p14:tracePt t="6776" x="6175375" y="6078538"/>
          <p14:tracePt t="6784" x="6188075" y="6164263"/>
          <p14:tracePt t="6791" x="6211888" y="6248400"/>
          <p14:tracePt t="6799" x="6211888" y="6297613"/>
          <p14:tracePt t="6806" x="6211888" y="6310313"/>
          <p14:tracePt t="8490" x="6211888" y="6321425"/>
          <p14:tracePt t="8519" x="6211888" y="6334125"/>
          <p14:tracePt t="8534" x="6211888" y="6346825"/>
          <p14:tracePt t="8542" x="6211888" y="6357938"/>
          <p14:tracePt t="8556" x="6211888" y="6370638"/>
          <p14:tracePt t="8571" x="6211888" y="6383338"/>
          <p14:tracePt t="8578" x="6211888" y="6394450"/>
          <p14:tracePt t="8584" x="6211888" y="6407150"/>
          <p14:tracePt t="8592" x="6211888" y="6430963"/>
          <p14:tracePt t="8599" x="6211888" y="6456363"/>
          <p14:tracePt t="8606" x="6211888" y="6467475"/>
          <p14:tracePt t="8614" x="6211888" y="6480175"/>
          <p14:tracePt t="8622" x="6211888" y="6492875"/>
          <p14:tracePt t="8629" x="6211888" y="6503988"/>
          <p14:tracePt t="8636" x="6211888" y="6516688"/>
          <p14:tracePt t="8651" x="6211888" y="6529388"/>
          <p14:tracePt t="8666" x="6211888" y="6553200"/>
          <p14:tracePt t="8680" x="6211888" y="6565900"/>
          <p14:tracePt t="8695" x="6211888" y="6578600"/>
          <p14:tracePt t="8701" x="6211888" y="6589713"/>
          <p14:tracePt t="8709" x="6211888" y="6602413"/>
          <p14:tracePt t="8717" x="6211888" y="6626225"/>
          <p14:tracePt t="8731" x="6211888" y="6638925"/>
          <p14:tracePt t="8739" x="6211888" y="6651625"/>
          <p14:tracePt t="8746" x="6211888" y="6662738"/>
          <p14:tracePt t="8754" x="6211888" y="6675438"/>
          <p14:tracePt t="8768" x="6224588" y="6688138"/>
          <p14:tracePt t="14113" x="6235700" y="6688138"/>
          <p14:tracePt t="14121" x="6248400" y="6688138"/>
          <p14:tracePt t="14135" x="6272213" y="6688138"/>
          <p14:tracePt t="14142" x="6284913" y="6688138"/>
          <p14:tracePt t="14151" x="6297613" y="6688138"/>
          <p14:tracePt t="14157" x="6308725" y="6688138"/>
          <p14:tracePt t="14164" x="6345238" y="6675438"/>
          <p14:tracePt t="14172" x="6370638" y="6675438"/>
          <p14:tracePt t="14179" x="6394450" y="6662738"/>
          <p14:tracePt t="14187" x="6430963" y="6651625"/>
          <p14:tracePt t="14193" x="6454775" y="6651625"/>
          <p14:tracePt t="14200" x="6491288" y="6651625"/>
          <p14:tracePt t="14208" x="6516688" y="6638925"/>
          <p14:tracePt t="14216" x="6540500" y="6626225"/>
          <p14:tracePt t="14223" x="6564313" y="6615113"/>
          <p14:tracePt t="14231" x="6589713" y="6615113"/>
          <p14:tracePt t="14238" x="6613525" y="6602413"/>
          <p14:tracePt t="14245" x="6626225" y="6589713"/>
          <p14:tracePt t="14253" x="6650038" y="6589713"/>
          <p14:tracePt t="14259" x="6662738" y="6578600"/>
          <p14:tracePt t="14268" x="6686550" y="6565900"/>
          <p14:tracePt t="14282" x="6699250" y="6553200"/>
          <p14:tracePt t="14289" x="6710363" y="6553200"/>
          <p14:tracePt t="14296" x="6723063" y="6540500"/>
          <p14:tracePt t="14304" x="6746875" y="6529388"/>
          <p14:tracePt t="14311" x="6746875" y="6516688"/>
          <p14:tracePt t="14317" x="6772275" y="6503988"/>
          <p14:tracePt t="14325" x="6783388" y="6492875"/>
          <p14:tracePt t="14333" x="6796088" y="6480175"/>
          <p14:tracePt t="14340" x="6808788" y="6467475"/>
          <p14:tracePt t="14348" x="6821488" y="6456363"/>
          <p14:tracePt t="14355" x="6821488" y="6443663"/>
          <p14:tracePt t="14362" x="6832600" y="6430963"/>
          <p14:tracePt t="14370" x="6845300" y="6407150"/>
          <p14:tracePt t="14377" x="6858000" y="6383338"/>
          <p14:tracePt t="14385" x="6881813" y="6357938"/>
          <p14:tracePt t="14392" x="6881813" y="6334125"/>
          <p14:tracePt t="14399" x="6894513" y="6297613"/>
          <p14:tracePt t="14406" x="6905625" y="6273800"/>
          <p14:tracePt t="14413" x="6918325" y="6237288"/>
          <p14:tracePt t="14421" x="6931025" y="6188075"/>
          <p14:tracePt t="14428" x="6942138" y="6151563"/>
          <p14:tracePt t="14435" x="6967538" y="6042025"/>
          <p14:tracePt t="14442" x="6978650" y="5981700"/>
          <p14:tracePt t="14451" x="6978650" y="5932488"/>
          <p14:tracePt t="14457" x="6991350" y="5859463"/>
          <p14:tracePt t="14464" x="6991350" y="5797550"/>
          <p14:tracePt t="14473" x="6991350" y="5749925"/>
          <p14:tracePt t="14479" x="6991350" y="5688013"/>
          <p14:tracePt t="14486" x="6991350" y="5640388"/>
          <p14:tracePt t="14494" x="6991350" y="5603875"/>
          <p14:tracePt t="14502" x="6991350" y="5567363"/>
          <p14:tracePt t="14509" x="6991350" y="5518150"/>
          <p14:tracePt t="14516" x="6978650" y="5468938"/>
          <p14:tracePt t="14523" x="6967538" y="5408613"/>
          <p14:tracePt t="14531" x="6942138" y="5359400"/>
          <p14:tracePt t="14538" x="6931025" y="5311775"/>
          <p14:tracePt t="14545" x="6918325" y="5262563"/>
          <p14:tracePt t="14552" x="6894513" y="5200650"/>
          <p14:tracePt t="14559" x="6881813" y="5153025"/>
          <p14:tracePt t="14568" x="6869113" y="5116513"/>
          <p14:tracePt t="14575" x="6858000" y="5091113"/>
          <p14:tracePt t="14582" x="6845300" y="5054600"/>
          <p14:tracePt t="14589" x="6821488" y="5006975"/>
          <p14:tracePt t="14596" x="6821488" y="4970463"/>
          <p14:tracePt t="14604" x="6808788" y="4933950"/>
          <p14:tracePt t="14610" x="6796088" y="4908550"/>
          <p14:tracePt t="14619" x="6783388" y="4872038"/>
          <p14:tracePt t="14626" x="6783388" y="4848225"/>
          <p14:tracePt t="14633" x="6759575" y="4824413"/>
          <p14:tracePt t="14641" x="6735763" y="4775200"/>
          <p14:tracePt t="14655" x="6723063" y="4751388"/>
          <p14:tracePt t="14662" x="6699250" y="4725988"/>
          <p14:tracePt t="14669" x="6673850" y="4678363"/>
          <p14:tracePt t="14676" x="6650038" y="4652963"/>
          <p14:tracePt t="14685" x="6637338" y="4629150"/>
          <p14:tracePt t="14693" x="6613525" y="4603750"/>
          <p14:tracePt t="14699" x="6600825" y="4592638"/>
          <p14:tracePt t="14707" x="6577013" y="4567238"/>
          <p14:tracePt t="14714" x="6553200" y="4543425"/>
          <p14:tracePt t="14722" x="6540500" y="4530725"/>
          <p14:tracePt t="14728" x="6516688" y="4519613"/>
          <p14:tracePt t="14735" x="6491288" y="4506913"/>
          <p14:tracePt t="14742" x="6454775" y="4470400"/>
          <p14:tracePt t="14751" x="6418263" y="4457700"/>
          <p14:tracePt t="14758" x="6381750" y="4446588"/>
          <p14:tracePt t="14765" x="6345238" y="4433888"/>
          <p14:tracePt t="14772" x="6334125" y="4421188"/>
          <p14:tracePt t="14779" x="6297613" y="4421188"/>
          <p14:tracePt t="14786" x="6272213" y="4410075"/>
          <p14:tracePt t="14794" x="6235700" y="4397375"/>
          <p14:tracePt t="14802" x="6199188" y="4397375"/>
          <p14:tracePt t="14809" x="6175375" y="4397375"/>
          <p14:tracePt t="14817" x="6138863" y="4397375"/>
          <p14:tracePt t="14824" x="6102350" y="4397375"/>
          <p14:tracePt t="14831" x="6076950" y="4397375"/>
          <p14:tracePt t="14839" x="6053138" y="4397375"/>
          <p14:tracePt t="14845" x="6040438" y="4397375"/>
          <p14:tracePt t="14853" x="6003925" y="4397375"/>
          <p14:tracePt t="14861" x="5980113" y="4410075"/>
          <p14:tracePt t="14868" x="5943600" y="4410075"/>
          <p14:tracePt t="14875" x="5919788" y="4421188"/>
          <p14:tracePt t="14882" x="5883275" y="4433888"/>
          <p14:tracePt t="14889" x="5870575" y="4446588"/>
          <p14:tracePt t="14896" x="5834063" y="4457700"/>
          <p14:tracePt t="14903" x="5810250" y="4470400"/>
          <p14:tracePt t="14911" x="5797550" y="4483100"/>
          <p14:tracePt t="14919" x="5773738" y="4506913"/>
          <p14:tracePt t="14926" x="5761038" y="4530725"/>
          <p14:tracePt t="14933" x="5737225" y="4556125"/>
          <p14:tracePt t="14941" x="5700713" y="4592638"/>
          <p14:tracePt t="14948" x="5688013" y="4616450"/>
          <p14:tracePt t="14960" x="5675313" y="4629150"/>
          <p14:tracePt t="14962" x="5664200" y="4652963"/>
          <p14:tracePt t="14971" x="5651500" y="4678363"/>
          <p14:tracePt t="14977" x="5638800" y="4689475"/>
          <p14:tracePt t="14985" x="5627688" y="4714875"/>
          <p14:tracePt t="14993" x="5614988" y="4738688"/>
          <p14:tracePt t="14999" x="5602288" y="4762500"/>
          <p14:tracePt t="15007" x="5602288" y="4787900"/>
          <p14:tracePt t="15013" x="5591175" y="4811713"/>
          <p14:tracePt t="15020" x="5578475" y="4835525"/>
          <p14:tracePt t="15028" x="5578475" y="4848225"/>
          <p14:tracePt t="15036" x="5578475" y="4860925"/>
          <p14:tracePt t="15043" x="5578475" y="4872038"/>
          <p14:tracePt t="15051" x="5578475" y="4884738"/>
          <p14:tracePt t="15058" x="5578475" y="4897438"/>
          <p14:tracePt t="15065" x="5578475" y="4908550"/>
          <p14:tracePt t="15073" x="5578475" y="4921250"/>
          <p14:tracePt t="15079" x="5578475" y="4933950"/>
          <p14:tracePt t="15088" x="5578475" y="4970463"/>
          <p14:tracePt t="15094" x="5578475" y="4981575"/>
          <p14:tracePt t="15102" x="5591175" y="5006975"/>
          <p14:tracePt t="15109" x="5591175" y="5030788"/>
          <p14:tracePt t="15117" x="5614988" y="5043488"/>
          <p14:tracePt t="15124" x="5627688" y="5054600"/>
          <p14:tracePt t="15130" x="5638800" y="5080000"/>
          <p14:tracePt t="15138" x="5651500" y="5091113"/>
          <p14:tracePt t="15145" x="5675313" y="5103813"/>
          <p14:tracePt t="15153" x="5688013" y="5116513"/>
          <p14:tracePt t="15161" x="5711825" y="5153025"/>
          <p14:tracePt t="15168" x="5748338" y="5164138"/>
          <p14:tracePt t="15175" x="5773738" y="5189538"/>
          <p14:tracePt t="15182" x="5810250" y="5213350"/>
          <p14:tracePt t="15189" x="5846763" y="5237163"/>
          <p14:tracePt t="15197" x="5870575" y="5262563"/>
          <p14:tracePt t="15205" x="5894388" y="5273675"/>
          <p14:tracePt t="15211" x="5930900" y="5299075"/>
          <p14:tracePt t="15219" x="5980113" y="5322888"/>
          <p14:tracePt t="15226" x="6003925" y="5335588"/>
          <p14:tracePt t="15234" x="6040438" y="5348288"/>
          <p14:tracePt t="15241" x="6065838" y="5359400"/>
          <p14:tracePt t="15249" x="6102350" y="5359400"/>
          <p14:tracePt t="15256" x="6126163" y="5372100"/>
          <p14:tracePt t="15262" x="6162675" y="5384800"/>
          <p14:tracePt t="15269" x="6199188" y="5384800"/>
          <p14:tracePt t="15278" x="6235700" y="5395913"/>
          <p14:tracePt t="15285" x="6272213" y="5395913"/>
          <p14:tracePt t="15293" x="6308725" y="5395913"/>
          <p14:tracePt t="15300" x="6345238" y="5395913"/>
          <p14:tracePt t="15307" x="6381750" y="5395913"/>
          <p14:tracePt t="15314" x="6407150" y="5395913"/>
          <p14:tracePt t="15322" x="6443663" y="5395913"/>
          <p14:tracePt t="15328" x="6467475" y="5395913"/>
          <p14:tracePt t="15337" x="6503988" y="5395913"/>
          <p14:tracePt t="15343" x="6527800" y="5395913"/>
          <p14:tracePt t="15351" x="6553200" y="5384800"/>
          <p14:tracePt t="15358" x="6577013" y="5372100"/>
          <p14:tracePt t="15366" x="6600825" y="5372100"/>
          <p14:tracePt t="15373" x="6626225" y="5348288"/>
          <p14:tracePt t="15379" x="6637338" y="5348288"/>
          <p14:tracePt t="15387" x="6650038" y="5335588"/>
          <p14:tracePt t="15394" x="6662738" y="5322888"/>
          <p14:tracePt t="15402" x="6686550" y="5311775"/>
          <p14:tracePt t="15410" x="6686550" y="5299075"/>
          <p14:tracePt t="15417" x="6710363" y="5273675"/>
          <p14:tracePt t="15424" x="6710363" y="5262563"/>
          <p14:tracePt t="15431" x="6735763" y="5237163"/>
          <p14:tracePt t="15439" x="6746875" y="5226050"/>
          <p14:tracePt t="15446" x="6746875" y="5213350"/>
          <p14:tracePt t="15453" x="6759575" y="5189538"/>
          <p14:tracePt t="15460" x="6759575" y="5176838"/>
          <p14:tracePt t="15468" x="6772275" y="5164138"/>
          <p14:tracePt t="15475" x="6783388" y="5140325"/>
          <p14:tracePt t="15482" x="6783388" y="5116513"/>
          <p14:tracePt t="15489" x="6796088" y="5091113"/>
          <p14:tracePt t="15496" x="6808788" y="5080000"/>
          <p14:tracePt t="15504" x="6821488" y="5043488"/>
          <p14:tracePt t="15511" x="6821488" y="5018088"/>
          <p14:tracePt t="15520" x="6821488" y="5006975"/>
          <p14:tracePt t="15526" x="6821488" y="4994275"/>
          <p14:tracePt t="15534" x="6821488" y="4970463"/>
          <p14:tracePt t="15542" x="6821488" y="4933950"/>
          <p14:tracePt t="15549" x="6821488" y="4921250"/>
          <p14:tracePt t="15556" x="6821488" y="4897438"/>
          <p14:tracePt t="15562" x="6821488" y="4884738"/>
          <p14:tracePt t="15571" x="6821488" y="4848225"/>
          <p14:tracePt t="15578" x="6821488" y="4824413"/>
          <p14:tracePt t="15585" x="6821488" y="4799013"/>
          <p14:tracePt t="15593" x="6821488" y="4775200"/>
          <p14:tracePt t="15600" x="6821488" y="4762500"/>
          <p14:tracePt t="15607" x="6808788" y="4738688"/>
          <p14:tracePt t="15614" x="6796088" y="4702175"/>
          <p14:tracePt t="15621" x="6783388" y="4665663"/>
          <p14:tracePt t="15628" x="6772275" y="4640263"/>
          <p14:tracePt t="15637" x="6759575" y="4616450"/>
          <p14:tracePt t="15643" x="6746875" y="4592638"/>
          <p14:tracePt t="15651" x="6723063" y="4567238"/>
          <p14:tracePt t="15658" x="6710363" y="4543425"/>
          <p14:tracePt t="15665" x="6699250" y="4530725"/>
          <p14:tracePt t="15673" x="6662738" y="4483100"/>
          <p14:tracePt t="15680" x="6650038" y="4457700"/>
          <p14:tracePt t="15688" x="6613525" y="4446588"/>
          <p14:tracePt t="15695" x="6600825" y="4410075"/>
          <p14:tracePt t="15702" x="6577013" y="4384675"/>
          <p14:tracePt t="15710" x="6540500" y="4360863"/>
          <p14:tracePt t="15717" x="6516688" y="4348163"/>
          <p14:tracePt t="15725" x="6491288" y="4324350"/>
          <p14:tracePt t="15731" x="6454775" y="4311650"/>
          <p14:tracePt t="15738" x="6407150" y="4287838"/>
          <p14:tracePt t="15746" x="6345238" y="4264025"/>
          <p14:tracePt t="15754" x="6284913" y="4251325"/>
          <p14:tracePt t="15761" x="6235700" y="4238625"/>
          <p14:tracePt t="15769" x="6175375" y="4227513"/>
          <p14:tracePt t="15776" x="6126163" y="4214813"/>
          <p14:tracePt t="15783" x="6076950" y="4214813"/>
          <p14:tracePt t="15790" x="6029325" y="4214813"/>
          <p14:tracePt t="15797" x="5956300" y="4214813"/>
          <p14:tracePt t="15805" x="5894388" y="4214813"/>
          <p14:tracePt t="15812" x="5846763" y="4214813"/>
          <p14:tracePt t="15820" x="5773738" y="4214813"/>
          <p14:tracePt t="15826" x="5748338" y="4214813"/>
          <p14:tracePt t="15835" x="5675313" y="4238625"/>
          <p14:tracePt t="15843" x="5638800" y="4251325"/>
          <p14:tracePt t="15849" x="5578475" y="4275138"/>
          <p14:tracePt t="15856" x="5518150" y="4311650"/>
          <p14:tracePt t="15863" x="5468938" y="4348163"/>
          <p14:tracePt t="15870" x="5419725" y="4373563"/>
          <p14:tracePt t="15878" x="5383213" y="4410075"/>
          <p14:tracePt t="15885" x="5346700" y="4433888"/>
          <p14:tracePt t="15893" x="5322888" y="4470400"/>
          <p14:tracePt t="15900" x="5310188" y="4494213"/>
          <p14:tracePt t="15908" x="5273675" y="4519613"/>
          <p14:tracePt t="15915" x="5260975" y="4543425"/>
          <p14:tracePt t="15923" x="5224463" y="4616450"/>
          <p14:tracePt t="15929" x="5200650" y="4678363"/>
          <p14:tracePt t="15937" x="5164138" y="4775200"/>
          <p14:tracePt t="15944" x="5140325" y="4824413"/>
          <p14:tracePt t="15952" x="5127625" y="4884738"/>
          <p14:tracePt t="15958" x="5114925" y="4933950"/>
          <p14:tracePt t="15966" x="5091113" y="5006975"/>
          <p14:tracePt t="15977" x="5078413" y="5091113"/>
          <p14:tracePt t="15980" x="5054600" y="5176838"/>
          <p14:tracePt t="15987" x="5041900" y="5226050"/>
          <p14:tracePt t="15995" x="5041900" y="5286375"/>
          <p14:tracePt t="16003" x="5041900" y="5348288"/>
          <p14:tracePt t="16010" x="5041900" y="5384800"/>
          <p14:tracePt t="16018" x="5041900" y="5421313"/>
          <p14:tracePt t="16025" x="5041900" y="5468938"/>
          <p14:tracePt t="16032" x="5041900" y="5505450"/>
          <p14:tracePt t="16040" x="5067300" y="5554663"/>
          <p14:tracePt t="16046" x="5091113" y="5578475"/>
          <p14:tracePt t="16054" x="5114925" y="5640388"/>
          <p14:tracePt t="16062" x="5140325" y="5664200"/>
          <p14:tracePt t="16069" x="5164138" y="5688013"/>
          <p14:tracePt t="16076" x="5187950" y="5713413"/>
          <p14:tracePt t="16083" x="5213350" y="5749925"/>
          <p14:tracePt t="16091" x="5237163" y="5773738"/>
          <p14:tracePt t="16098" x="5273675" y="5810250"/>
          <p14:tracePt t="16105" x="5297488" y="5834063"/>
          <p14:tracePt t="16113" x="5334000" y="5870575"/>
          <p14:tracePt t="16119" x="5370513" y="5907088"/>
          <p14:tracePt t="16126" x="5395913" y="5932488"/>
          <p14:tracePt t="16133" x="5445125" y="5969000"/>
          <p14:tracePt t="16143" x="5468938" y="5992813"/>
          <p14:tracePt t="16149" x="5518150" y="6029325"/>
          <p14:tracePt t="16156" x="5565775" y="6065838"/>
          <p14:tracePt t="16163" x="5627688" y="6102350"/>
          <p14:tracePt t="16172" x="5700713" y="6115050"/>
          <p14:tracePt t="16179" x="5773738" y="6138863"/>
          <p14:tracePt t="16186" x="5821363" y="6175375"/>
          <p14:tracePt t="16193" x="5894388" y="6188075"/>
          <p14:tracePt t="16201" x="5980113" y="6211888"/>
          <p14:tracePt t="16208" x="6040438" y="6224588"/>
          <p14:tracePt t="16215" x="6115050" y="6237288"/>
          <p14:tracePt t="16223" x="6211888" y="6248400"/>
          <p14:tracePt t="16229" x="6284913" y="6261100"/>
          <p14:tracePt t="16236" x="6345238" y="6261100"/>
          <p14:tracePt t="16243" x="6430963" y="6261100"/>
          <p14:tracePt t="16252" x="6491288" y="6261100"/>
          <p14:tracePt t="16258" x="6553200" y="6261100"/>
          <p14:tracePt t="16267" x="6650038" y="6261100"/>
          <p14:tracePt t="16274" x="6699250" y="6248400"/>
          <p14:tracePt t="16281" x="6746875" y="6237288"/>
          <p14:tracePt t="16288" x="6808788" y="6224588"/>
          <p14:tracePt t="16295" x="6858000" y="6211888"/>
          <p14:tracePt t="16303" x="6905625" y="6188075"/>
          <p14:tracePt t="16310" x="6942138" y="6151563"/>
          <p14:tracePt t="16318" x="6978650" y="6138863"/>
          <p14:tracePt t="16325" x="7027863" y="6102350"/>
          <p14:tracePt t="16332" x="7051675" y="6078538"/>
          <p14:tracePt t="16340" x="7100888" y="6029325"/>
          <p14:tracePt t="16346" x="7150100" y="5969000"/>
          <p14:tracePt t="16354" x="7186613" y="5907088"/>
          <p14:tracePt t="16360" x="7210425" y="5870575"/>
          <p14:tracePt t="16368" x="7246938" y="5797550"/>
          <p14:tracePt t="16375" x="7283450" y="5749925"/>
          <p14:tracePt t="16383" x="7296150" y="5676900"/>
          <p14:tracePt t="16390" x="7319963" y="5603875"/>
          <p14:tracePt t="16397" x="7332663" y="5541963"/>
          <p14:tracePt t="16405" x="7343775" y="5468938"/>
          <p14:tracePt t="16412" x="7343775" y="5408613"/>
          <p14:tracePt t="16420" x="7356475" y="5322888"/>
          <p14:tracePt t="16427" x="7356475" y="5249863"/>
          <p14:tracePt t="16435" x="7369175" y="5080000"/>
          <p14:tracePt t="16443" x="7369175" y="4994275"/>
          <p14:tracePt t="16450" x="7369175" y="4897438"/>
          <p14:tracePt t="16456" x="7369175" y="4799013"/>
          <p14:tracePt t="16463" x="7369175" y="4689475"/>
          <p14:tracePt t="16472" x="7369175" y="4592638"/>
          <p14:tracePt t="16478" x="7369175" y="4506913"/>
          <p14:tracePt t="16485" x="7369175" y="4384675"/>
          <p14:tracePt t="16493" x="7343775" y="4324350"/>
          <p14:tracePt t="16501" x="7307263" y="4251325"/>
          <p14:tracePt t="16508" x="7270750" y="4165600"/>
          <p14:tracePt t="16515" x="7197725" y="4068763"/>
          <p14:tracePt t="16523" x="7150100" y="3995738"/>
          <p14:tracePt t="16529" x="7088188" y="3933825"/>
          <p14:tracePt t="16537" x="7015163" y="3860800"/>
          <p14:tracePt t="16544" x="6978650" y="3813175"/>
          <p14:tracePt t="16552" x="6881813" y="3751263"/>
          <p14:tracePt t="16559" x="6808788" y="3703638"/>
          <p14:tracePt t="16567" x="6710363" y="3641725"/>
          <p14:tracePt t="16574" x="6626225" y="3605213"/>
          <p14:tracePt t="16581" x="6527800" y="3568700"/>
          <p14:tracePt t="16588" x="6480175" y="3544888"/>
          <p14:tracePt t="16595" x="6418263" y="3521075"/>
          <p14:tracePt t="16602" x="6370638" y="3495675"/>
          <p14:tracePt t="16610" x="6297613" y="3484563"/>
          <p14:tracePt t="16618" x="6248400" y="3471863"/>
          <p14:tracePt t="16625" x="6199188" y="3471863"/>
          <p14:tracePt t="16633" x="6126163" y="3471863"/>
          <p14:tracePt t="16640" x="6065838" y="3471863"/>
          <p14:tracePt t="16646" x="5992813" y="3471863"/>
          <p14:tracePt t="16655" x="5907088" y="3471863"/>
          <p14:tracePt t="16662" x="5857875" y="3484563"/>
          <p14:tracePt t="16670" x="5784850" y="3495675"/>
          <p14:tracePt t="16677" x="5724525" y="3521075"/>
          <p14:tracePt t="16684" x="5651500" y="3532188"/>
          <p14:tracePt t="16691" x="5591175" y="3557588"/>
          <p14:tracePt t="16698" x="5554663" y="3581400"/>
          <p14:tracePt t="16706" x="5518150" y="3594100"/>
          <p14:tracePt t="16712" x="5468938" y="3617913"/>
          <p14:tracePt t="16719" x="5445125" y="3641725"/>
          <p14:tracePt t="16727" x="5419725" y="3678238"/>
          <p14:tracePt t="16734" x="5395913" y="3703638"/>
          <p14:tracePt t="16742" x="5346700" y="3763963"/>
          <p14:tracePt t="16750" x="5322888" y="3787775"/>
          <p14:tracePt t="16757" x="5297488" y="3824288"/>
          <p14:tracePt t="16764" x="5260975" y="3873500"/>
          <p14:tracePt t="16772" x="5237163" y="3910013"/>
          <p14:tracePt t="16779" x="5213350" y="3970338"/>
          <p14:tracePt t="16786" x="5176838" y="4068763"/>
          <p14:tracePt t="16793" x="5151438" y="4141788"/>
          <p14:tracePt t="16801" x="5127625" y="4214813"/>
          <p14:tracePt t="16809" x="5114925" y="4251325"/>
          <p14:tracePt t="16815" x="5103813" y="4287838"/>
          <p14:tracePt t="16823" x="5091113" y="4324350"/>
          <p14:tracePt t="16829" x="5078413" y="4373563"/>
          <p14:tracePt t="16836" x="5078413" y="4446588"/>
          <p14:tracePt t="16844" x="5078413" y="4494213"/>
          <p14:tracePt t="16852" x="5078413" y="4530725"/>
          <p14:tracePt t="16859" x="5078413" y="4567238"/>
          <p14:tracePt t="16867" x="5078413" y="4603750"/>
          <p14:tracePt t="16874" x="5078413" y="4629150"/>
          <p14:tracePt t="16881" x="5078413" y="4652963"/>
          <p14:tracePt t="16889" x="5078413" y="4678363"/>
          <p14:tracePt t="16896" x="5078413" y="4702175"/>
          <p14:tracePt t="16903" x="5091113" y="4725988"/>
          <p14:tracePt t="16910" x="5103813" y="4738688"/>
          <p14:tracePt t="16918" x="5114925" y="4762500"/>
          <p14:tracePt t="16925" x="5127625" y="4787900"/>
          <p14:tracePt t="16933" x="5140325" y="4811713"/>
          <p14:tracePt t="16940" x="5151438" y="4824413"/>
          <p14:tracePt t="16946" x="5164138" y="4848225"/>
          <p14:tracePt t="16954" x="5176838" y="4872038"/>
          <p14:tracePt t="16961" x="5200650" y="4884738"/>
          <p14:tracePt t="16970" x="5213350" y="4897438"/>
          <p14:tracePt t="16977" x="5224463" y="4908550"/>
          <p14:tracePt t="16984" x="5249863" y="4933950"/>
          <p14:tracePt t="16991" x="5273675" y="4957763"/>
          <p14:tracePt t="16998" x="5310188" y="4981575"/>
          <p14:tracePt t="17006" x="5346700" y="5006975"/>
          <p14:tracePt t="17014" x="5383213" y="5043488"/>
          <p14:tracePt t="17021" x="5445125" y="5067300"/>
          <p14:tracePt t="17027" x="5518150" y="5091113"/>
          <p14:tracePt t="17035" x="5664200" y="5140325"/>
          <p14:tracePt t="17043" x="5748338" y="5164138"/>
          <p14:tracePt t="17050" x="5846763" y="5189538"/>
          <p14:tracePt t="17057" x="5943600" y="5200650"/>
          <p14:tracePt t="17064" x="6065838" y="5200650"/>
          <p14:tracePt t="17071" x="6115050" y="5213350"/>
          <p14:tracePt t="17078" x="6162675" y="5213350"/>
          <p14:tracePt t="17087" x="6235700" y="5226050"/>
          <p14:tracePt t="31313" x="6224588" y="5226050"/>
          <p14:tracePt t="31335" x="6211888" y="5226050"/>
          <p14:tracePt t="31350" x="6199188" y="5226050"/>
          <p14:tracePt t="31356" x="6188075" y="5226050"/>
          <p14:tracePt t="31364" x="6175375" y="5226050"/>
          <p14:tracePt t="31372" x="6151563" y="5226050"/>
          <p14:tracePt t="31380" x="6138863" y="5226050"/>
          <p14:tracePt t="31386" x="6126163" y="5226050"/>
          <p14:tracePt t="31394" x="6102350" y="5226050"/>
          <p14:tracePt t="31401" x="6076950" y="5226050"/>
          <p14:tracePt t="31409" x="6053138" y="5226050"/>
          <p14:tracePt t="31416" x="6029325" y="5226050"/>
          <p14:tracePt t="31424" x="6016625" y="5226050"/>
          <p14:tracePt t="31431" x="6003925" y="5226050"/>
          <p14:tracePt t="31438" x="5980113" y="5226050"/>
          <p14:tracePt t="31445" x="5967413" y="5226050"/>
          <p14:tracePt t="31453" x="5956300" y="5237163"/>
          <p14:tracePt t="31460" x="5943600" y="5237163"/>
          <p14:tracePt t="31474" x="5919788" y="5249863"/>
          <p14:tracePt t="31489" x="5907088" y="5249863"/>
          <p14:tracePt t="31497" x="5907088" y="5262563"/>
          <p14:tracePt t="31504" x="5894388" y="5262563"/>
          <p14:tracePt t="31526" x="5894388" y="5273675"/>
          <p14:tracePt t="31533" x="5883275" y="5273675"/>
          <p14:tracePt t="31541" x="5883275" y="5299075"/>
          <p14:tracePt t="31555" x="5883275" y="5322888"/>
          <p14:tracePt t="31563" x="5883275" y="5335588"/>
          <p14:tracePt t="31569" x="5883275" y="5348288"/>
          <p14:tracePt t="31576" x="5883275" y="5359400"/>
          <p14:tracePt t="31584" x="5883275" y="5372100"/>
          <p14:tracePt t="31592" x="5894388" y="5372100"/>
          <p14:tracePt t="31599" x="5907088" y="5395913"/>
          <p14:tracePt t="31607" x="5930900" y="5395913"/>
          <p14:tracePt t="31614" x="5967413" y="5408613"/>
          <p14:tracePt t="31621" x="5992813" y="5408613"/>
          <p14:tracePt t="31629" x="6029325" y="5421313"/>
          <p14:tracePt t="31635" x="6053138" y="5432425"/>
          <p14:tracePt t="31643" x="6089650" y="5432425"/>
          <p14:tracePt t="31650" x="6102350" y="5432425"/>
          <p14:tracePt t="31658" x="6138863" y="5432425"/>
          <p14:tracePt t="31665" x="6162675" y="5432425"/>
          <p14:tracePt t="31672" x="6199188" y="5432425"/>
          <p14:tracePt t="31680" x="6235700" y="5432425"/>
          <p14:tracePt t="31686" x="6272213" y="5432425"/>
          <p14:tracePt t="31693" x="6321425" y="5432425"/>
          <p14:tracePt t="31701" x="6357938" y="5432425"/>
          <p14:tracePt t="31709" x="6381750" y="5421313"/>
          <p14:tracePt t="31717" x="6394450" y="5408613"/>
          <p14:tracePt t="31724" x="6418263" y="5408613"/>
          <p14:tracePt t="31731" x="6467475" y="5384800"/>
          <p14:tracePt t="31738" x="6480175" y="5372100"/>
          <p14:tracePt t="31745" x="6491288" y="5372100"/>
          <p14:tracePt t="31753" x="6527800" y="5348288"/>
          <p14:tracePt t="31761" x="6540500" y="5348288"/>
          <p14:tracePt t="31767" x="6540500" y="5335588"/>
          <p14:tracePt t="31774" x="6564313" y="5322888"/>
          <p14:tracePt t="31783" x="6577013" y="5311775"/>
          <p14:tracePt t="31789" x="6589713" y="5299075"/>
          <p14:tracePt t="31797" x="6600825" y="5273675"/>
          <p14:tracePt t="31803" x="6613525" y="5262563"/>
          <p14:tracePt t="31810" x="6626225" y="5237163"/>
          <p14:tracePt t="31819" x="6637338" y="5213350"/>
          <p14:tracePt t="31826" x="6650038" y="5176838"/>
          <p14:tracePt t="31833" x="6650038" y="5153025"/>
          <p14:tracePt t="31841" x="6662738" y="5127625"/>
          <p14:tracePt t="31848" x="6662738" y="5116513"/>
          <p14:tracePt t="31855" x="6673850" y="5091113"/>
          <p14:tracePt t="31863" x="6673850" y="5067300"/>
          <p14:tracePt t="31870" x="6673850" y="5054600"/>
          <p14:tracePt t="31878" x="6686550" y="5018088"/>
          <p14:tracePt t="31885" x="6686550" y="5006975"/>
          <p14:tracePt t="31892" x="6686550" y="4981575"/>
          <p14:tracePt t="31900" x="6686550" y="4945063"/>
          <p14:tracePt t="31907" x="6686550" y="4933950"/>
          <p14:tracePt t="31914" x="6686550" y="4908550"/>
          <p14:tracePt t="31921" x="6686550" y="4897438"/>
          <p14:tracePt t="31929" x="6686550" y="4872038"/>
          <p14:tracePt t="31936" x="6686550" y="4860925"/>
          <p14:tracePt t="31942" x="6686550" y="4848225"/>
          <p14:tracePt t="31950" x="6686550" y="4824413"/>
          <p14:tracePt t="31958" x="6686550" y="4811713"/>
          <p14:tracePt t="31965" x="6686550" y="4799013"/>
          <p14:tracePt t="31972" x="6686550" y="4787900"/>
          <p14:tracePt t="31980" x="6673850" y="4762500"/>
          <p14:tracePt t="31986" x="6673850" y="4751388"/>
          <p14:tracePt t="31995" x="6650038" y="4725988"/>
          <p14:tracePt t="32002" x="6637338" y="4714875"/>
          <p14:tracePt t="32009" x="6626225" y="4702175"/>
          <p14:tracePt t="32017" x="6613525" y="4678363"/>
          <p14:tracePt t="32024" x="6589713" y="4678363"/>
          <p14:tracePt t="32031" x="6577013" y="4652963"/>
          <p14:tracePt t="32039" x="6553200" y="4640263"/>
          <p14:tracePt t="32045" x="6527800" y="4629150"/>
          <p14:tracePt t="32053" x="6503988" y="4616450"/>
          <p14:tracePt t="32061" x="6480175" y="4603750"/>
          <p14:tracePt t="32067" x="6467475" y="4592638"/>
          <p14:tracePt t="32074" x="6430963" y="4579938"/>
          <p14:tracePt t="32083" x="6394450" y="4579938"/>
          <p14:tracePt t="32090" x="6370638" y="4567238"/>
          <p14:tracePt t="32097" x="6345238" y="4556125"/>
          <p14:tracePt t="32104" x="6308725" y="4556125"/>
          <p14:tracePt t="32112" x="6284913" y="4543425"/>
          <p14:tracePt t="32119" x="6261100" y="4543425"/>
          <p14:tracePt t="32127" x="6211888" y="4543425"/>
          <p14:tracePt t="32133" x="6175375" y="4543425"/>
          <p14:tracePt t="32141" x="6138863" y="4543425"/>
          <p14:tracePt t="32149" x="6102350" y="4543425"/>
          <p14:tracePt t="32155" x="6065838" y="4543425"/>
          <p14:tracePt t="32163" x="6040438" y="4543425"/>
          <p14:tracePt t="32170" x="6016625" y="4543425"/>
          <p14:tracePt t="32178" x="6003925" y="4543425"/>
          <p14:tracePt t="32185" x="5992813" y="4543425"/>
          <p14:tracePt t="32191" x="5967413" y="4543425"/>
          <p14:tracePt t="32199" x="5943600" y="4543425"/>
          <p14:tracePt t="32215" x="5919788" y="4556125"/>
          <p14:tracePt t="32221" x="5907088" y="4556125"/>
          <p14:tracePt t="32236" x="5883275" y="4567238"/>
          <p14:tracePt t="32244" x="5870575" y="4579938"/>
          <p14:tracePt t="32251" x="5857875" y="4579938"/>
          <p14:tracePt t="32258" x="5857875" y="4603750"/>
          <p14:tracePt t="32266" x="5834063" y="4616450"/>
          <p14:tracePt t="32273" x="5821363" y="4640263"/>
          <p14:tracePt t="32281" x="5810250" y="4665663"/>
          <p14:tracePt t="32287" x="5797550" y="4678363"/>
          <p14:tracePt t="32295" x="5797550" y="4689475"/>
          <p14:tracePt t="32302" x="5797550" y="4714875"/>
          <p14:tracePt t="32308" x="5797550" y="4725988"/>
          <p14:tracePt t="32316" x="5797550" y="4738688"/>
          <p14:tracePt t="32324" x="5797550" y="4762500"/>
          <p14:tracePt t="32331" x="5797550" y="4787900"/>
          <p14:tracePt t="32339" x="5797550" y="4824413"/>
          <p14:tracePt t="32346" x="5797550" y="4848225"/>
          <p14:tracePt t="32353" x="5797550" y="4872038"/>
          <p14:tracePt t="32361" x="5797550" y="4897438"/>
          <p14:tracePt t="32368" x="5797550" y="4921250"/>
          <p14:tracePt t="32375" x="5810250" y="4945063"/>
          <p14:tracePt t="32383" x="5821363" y="4981575"/>
          <p14:tracePt t="32390" x="5821363" y="4994275"/>
          <p14:tracePt t="32398" x="5834063" y="5030788"/>
          <p14:tracePt t="32405" x="5846763" y="5054600"/>
          <p14:tracePt t="32412" x="5857875" y="5080000"/>
          <p14:tracePt t="32418" x="5857875" y="5103813"/>
          <p14:tracePt t="32426" x="5883275" y="5116513"/>
          <p14:tracePt t="32433" x="5883275" y="5140325"/>
          <p14:tracePt t="32442" x="5894388" y="5153025"/>
          <p14:tracePt t="32449" x="5907088" y="5164138"/>
          <p14:tracePt t="32456" x="5930900" y="5176838"/>
          <p14:tracePt t="32463" x="5930900" y="5189538"/>
          <p14:tracePt t="32470" x="5956300" y="5200650"/>
          <p14:tracePt t="32478" x="5992813" y="5213350"/>
          <p14:tracePt t="32484" x="6003925" y="5237163"/>
          <p14:tracePt t="32492" x="6029325" y="5249863"/>
          <p14:tracePt t="32501" x="6053138" y="5262563"/>
          <p14:tracePt t="32507" x="6065838" y="5273675"/>
          <p14:tracePt t="32515" x="6089650" y="5286375"/>
          <p14:tracePt t="32521" x="6115050" y="5311775"/>
          <p14:tracePt t="32530" x="6151563" y="5322888"/>
          <p14:tracePt t="32536" x="6162675" y="5335588"/>
          <p14:tracePt t="32543" x="6199188" y="5348288"/>
          <p14:tracePt t="32550" x="6235700" y="5348288"/>
          <p14:tracePt t="32559" x="6272213" y="5359400"/>
          <p14:tracePt t="32566" x="6297613" y="5372100"/>
          <p14:tracePt t="32573" x="6334125" y="5372100"/>
          <p14:tracePt t="32581" x="6357938" y="5372100"/>
          <p14:tracePt t="32587" x="6381750" y="5372100"/>
          <p14:tracePt t="32595" x="6418263" y="5372100"/>
          <p14:tracePt t="32602" x="6454775" y="5372100"/>
          <p14:tracePt t="32610" x="6491288" y="5372100"/>
          <p14:tracePt t="32617" x="6516688" y="5359400"/>
          <p14:tracePt t="32624" x="6553200" y="5359400"/>
          <p14:tracePt t="32632" x="6577013" y="5335588"/>
          <p14:tracePt t="32639" x="6600825" y="5335588"/>
          <p14:tracePt t="32646" x="6613525" y="5322888"/>
          <p14:tracePt t="32653" x="6650038" y="5299075"/>
          <p14:tracePt t="32661" x="6662738" y="5286375"/>
          <p14:tracePt t="32667" x="6673850" y="5273675"/>
          <p14:tracePt t="32675" x="6699250" y="5262563"/>
          <p14:tracePt t="32683" x="6723063" y="5237163"/>
          <p14:tracePt t="32690" x="6746875" y="5213350"/>
          <p14:tracePt t="32698" x="6759575" y="5200650"/>
          <p14:tracePt t="32705" x="6772275" y="5176838"/>
          <p14:tracePt t="32712" x="6796088" y="5153025"/>
          <p14:tracePt t="32719" x="6808788" y="5127625"/>
          <p14:tracePt t="32727" x="6832600" y="5103813"/>
          <p14:tracePt t="32734" x="6845300" y="5080000"/>
          <p14:tracePt t="32740" x="6858000" y="5054600"/>
          <p14:tracePt t="32749" x="6869113" y="5043488"/>
          <p14:tracePt t="32756" x="6881813" y="5018088"/>
          <p14:tracePt t="32763" x="6894513" y="4994275"/>
          <p14:tracePt t="32770" x="6905625" y="4970463"/>
          <p14:tracePt t="32778" x="6905625" y="4945063"/>
          <p14:tracePt t="32784" x="6905625" y="4908550"/>
          <p14:tracePt t="32792" x="6905625" y="4884738"/>
          <p14:tracePt t="32799" x="6905625" y="4872038"/>
          <p14:tracePt t="32808" x="6905625" y="4848225"/>
          <p14:tracePt t="32815" x="6905625" y="4835525"/>
          <p14:tracePt t="32822" x="6905625" y="4811713"/>
          <p14:tracePt t="32830" x="6905625" y="4787900"/>
          <p14:tracePt t="32836" x="6905625" y="4775200"/>
          <p14:tracePt t="32844" x="6894513" y="4738688"/>
          <p14:tracePt t="32850" x="6881813" y="4702175"/>
          <p14:tracePt t="32859" x="6858000" y="4678363"/>
          <p14:tracePt t="32866" x="6832600" y="4665663"/>
          <p14:tracePt t="32873" x="6808788" y="4629150"/>
          <p14:tracePt t="32881" x="6783388" y="4616450"/>
          <p14:tracePt t="32888" x="6772275" y="4592638"/>
          <p14:tracePt t="32895" x="6723063" y="4579938"/>
          <p14:tracePt t="32902" x="6699250" y="4556125"/>
          <p14:tracePt t="32909" x="6650038" y="4543425"/>
          <p14:tracePt t="32917" x="6577013" y="4506913"/>
          <p14:tracePt t="32925" x="6503988" y="4470400"/>
          <p14:tracePt t="32932" x="6467475" y="4446588"/>
          <p14:tracePt t="32939" x="6430963" y="4421188"/>
          <p14:tracePt t="32947" x="6381750" y="4397375"/>
          <p14:tracePt t="32953" x="6334125" y="4384675"/>
          <p14:tracePt t="32962" x="6297613" y="4360863"/>
          <p14:tracePt t="32969" x="6248400" y="4360863"/>
          <p14:tracePt t="32976" x="6199188" y="4337050"/>
          <p14:tracePt t="32984" x="6162675" y="4324350"/>
          <p14:tracePt t="33001" x="6053138" y="4300538"/>
          <p14:tracePt t="33004" x="6029325" y="4300538"/>
          <p14:tracePt t="33013" x="6003925" y="4287838"/>
          <p14:tracePt t="33019" x="5980113" y="4287838"/>
          <p14:tracePt t="33026" x="5956300" y="4287838"/>
          <p14:tracePt t="33034" x="5919788" y="4287838"/>
          <p14:tracePt t="33042" x="5894388" y="4287838"/>
          <p14:tracePt t="33049" x="5870575" y="4300538"/>
          <p14:tracePt t="33056" x="5834063" y="4311650"/>
          <p14:tracePt t="33064" x="5797550" y="4311650"/>
          <p14:tracePt t="33070" x="5773738" y="4337050"/>
          <p14:tracePt t="33079" x="5737225" y="4348163"/>
          <p14:tracePt t="33085" x="5724525" y="4360863"/>
          <p14:tracePt t="33093" x="5688013" y="4373563"/>
          <p14:tracePt t="33101" x="5675313" y="4384675"/>
          <p14:tracePt t="33108" x="5651500" y="4397375"/>
          <p14:tracePt t="33115" x="5638800" y="4410075"/>
          <p14:tracePt t="33122" x="5614988" y="4421188"/>
          <p14:tracePt t="33130" x="5591175" y="4446588"/>
          <p14:tracePt t="33136" x="5578475" y="4470400"/>
          <p14:tracePt t="33143" x="5554663" y="4494213"/>
          <p14:tracePt t="33151" x="5541963" y="4519613"/>
          <p14:tracePt t="33159" x="5529263" y="4543425"/>
          <p14:tracePt t="33166" x="5518150" y="4556125"/>
          <p14:tracePt t="33173" x="5518150" y="4567238"/>
          <p14:tracePt t="33181" x="5505450" y="4592638"/>
          <p14:tracePt t="33188" x="5492750" y="4603750"/>
          <p14:tracePt t="33195" x="5492750" y="4616450"/>
          <p14:tracePt t="33202" x="5492750" y="4652963"/>
          <p14:tracePt t="33210" x="5492750" y="4689475"/>
          <p14:tracePt t="33218" x="5492750" y="4714875"/>
          <p14:tracePt t="33225" x="5492750" y="4738688"/>
          <p14:tracePt t="33232" x="5492750" y="4762500"/>
          <p14:tracePt t="33239" x="5492750" y="4775200"/>
          <p14:tracePt t="33247" x="5505450" y="4811713"/>
          <p14:tracePt t="33254" x="5505450" y="4824413"/>
          <p14:tracePt t="33262" x="5529263" y="4835525"/>
          <p14:tracePt t="33268" x="5529263" y="4872038"/>
          <p14:tracePt t="33275" x="5554663" y="4897438"/>
          <p14:tracePt t="33283" x="5565775" y="4921250"/>
          <p14:tracePt t="33291" x="5591175" y="4945063"/>
          <p14:tracePt t="33298" x="5602288" y="4981575"/>
          <p14:tracePt t="33304" x="5627688" y="4994275"/>
          <p14:tracePt t="33313" x="5638800" y="5018088"/>
          <p14:tracePt t="33320" x="5664200" y="5043488"/>
          <p14:tracePt t="33328" x="5688013" y="5067300"/>
          <p14:tracePt t="33334" x="5711825" y="5091113"/>
          <p14:tracePt t="33342" x="5748338" y="5116513"/>
          <p14:tracePt t="33350" x="5773738" y="5140325"/>
          <p14:tracePt t="33357" x="5797550" y="5164138"/>
          <p14:tracePt t="33364" x="5834063" y="5189538"/>
          <p14:tracePt t="33370" x="5857875" y="5200650"/>
          <p14:tracePt t="33379" x="5894388" y="5226050"/>
          <p14:tracePt t="33385" x="5919788" y="5237163"/>
          <p14:tracePt t="33392" x="5943600" y="5249863"/>
          <p14:tracePt t="33399" x="5980113" y="5262563"/>
          <p14:tracePt t="33408" x="6016625" y="5273675"/>
          <p14:tracePt t="33415" x="6029325" y="5273675"/>
          <p14:tracePt t="33422" x="6053138" y="5286375"/>
          <p14:tracePt t="33430" x="6076950" y="5286375"/>
          <p14:tracePt t="33437" x="6115050" y="5299075"/>
          <p14:tracePt t="33445" x="6151563" y="5299075"/>
          <p14:tracePt t="33451" x="6188075" y="5299075"/>
          <p14:tracePt t="33459" x="6224588" y="5299075"/>
          <p14:tracePt t="33467" x="6248400" y="5299075"/>
          <p14:tracePt t="33473" x="6284913" y="5299075"/>
          <p14:tracePt t="33482" x="6308725" y="5286375"/>
          <p14:tracePt t="33488" x="6334125" y="5286375"/>
          <p14:tracePt t="33495" x="6357938" y="5262563"/>
          <p14:tracePt t="33502" x="6407150" y="5249863"/>
          <p14:tracePt t="33509" x="6430963" y="5237163"/>
          <p14:tracePt t="33517" x="6467475" y="5200650"/>
          <p14:tracePt t="33525" x="6491288" y="5200650"/>
          <p14:tracePt t="33532" x="6527800" y="5176838"/>
          <p14:tracePt t="33540" x="6564313" y="5164138"/>
          <p14:tracePt t="33547" x="6589713" y="5140325"/>
          <p14:tracePt t="33554" x="6600825" y="5127625"/>
          <p14:tracePt t="33562" x="6637338" y="5103813"/>
          <p14:tracePt t="33569" x="6650038" y="5091113"/>
          <p14:tracePt t="33576" x="6662738" y="5080000"/>
          <p14:tracePt t="33584" x="6686550" y="5067300"/>
          <p14:tracePt t="33591" x="6699250" y="5043488"/>
          <p14:tracePt t="33599" x="6710363" y="5030788"/>
          <p14:tracePt t="33605" x="6723063" y="5018088"/>
          <p14:tracePt t="33613" x="6735763" y="5006975"/>
          <p14:tracePt t="33620" x="6746875" y="4994275"/>
          <p14:tracePt t="33626" x="6746875" y="4981575"/>
          <p14:tracePt t="33634" x="6759575" y="4970463"/>
          <p14:tracePt t="33642" x="6759575" y="4957763"/>
          <p14:tracePt t="33650" x="6759575" y="4945063"/>
          <p14:tracePt t="33657" x="6772275" y="4921250"/>
          <p14:tracePt t="33664" x="6772275" y="4884738"/>
          <p14:tracePt t="33671" x="6783388" y="4848225"/>
          <p14:tracePt t="33679" x="6783388" y="4824413"/>
          <p14:tracePt t="33686" x="6783388" y="4787900"/>
          <p14:tracePt t="33693" x="6783388" y="4738688"/>
          <p14:tracePt t="33701" x="6783388" y="4714875"/>
          <p14:tracePt t="33708" x="6783388" y="4689475"/>
          <p14:tracePt t="33715" x="6772275" y="4652963"/>
          <p14:tracePt t="33722" x="6746875" y="4579938"/>
          <p14:tracePt t="33730" x="6735763" y="4543425"/>
          <p14:tracePt t="33737" x="6723063" y="4506913"/>
          <p14:tracePt t="33744" x="6686550" y="4457700"/>
          <p14:tracePt t="33751" x="6686550" y="4433888"/>
          <p14:tracePt t="33760" x="6650038" y="4410075"/>
          <p14:tracePt t="33766" x="6637338" y="4384675"/>
          <p14:tracePt t="33774" x="6613525" y="4360863"/>
          <p14:tracePt t="33782" x="6564313" y="4337050"/>
          <p14:tracePt t="33788" x="6527800" y="4300538"/>
          <p14:tracePt t="33796" x="6480175" y="4264025"/>
          <p14:tracePt t="33803" x="6430963" y="4238625"/>
          <p14:tracePt t="33811" x="6381750" y="4214813"/>
          <p14:tracePt t="33818" x="6345238" y="4191000"/>
          <p14:tracePt t="33825" x="6261100" y="4154488"/>
          <p14:tracePt t="33833" x="6199188" y="4129088"/>
          <p14:tracePt t="33840" x="6151563" y="4117975"/>
          <p14:tracePt t="33847" x="6076950" y="4105275"/>
          <p14:tracePt t="33854" x="6029325" y="4092575"/>
          <p14:tracePt t="33861" x="5980113" y="4092575"/>
          <p14:tracePt t="33868" x="5956300" y="4081463"/>
          <p14:tracePt t="33877" x="5919788" y="4081463"/>
          <p14:tracePt t="33884" x="5894388" y="4081463"/>
          <p14:tracePt t="33891" x="5883275" y="4081463"/>
          <p14:tracePt t="33899" x="5857875" y="4081463"/>
          <p14:tracePt t="33906" x="5846763" y="4081463"/>
          <p14:tracePt t="33913" x="5821363" y="4081463"/>
          <p14:tracePt t="33920" x="5797550" y="4081463"/>
          <p14:tracePt t="33928" x="5773738" y="4081463"/>
          <p14:tracePt t="33935" x="5761038" y="4081463"/>
          <p14:tracePt t="33943" x="5737225" y="4092575"/>
          <p14:tracePt t="33950" x="5724525" y="4105275"/>
          <p14:tracePt t="33957" x="5711825" y="4105275"/>
          <p14:tracePt t="33965" x="5688013" y="4129088"/>
          <p14:tracePt t="33971" x="5675313" y="4141788"/>
          <p14:tracePt t="33978" x="5664200" y="4141788"/>
          <p14:tracePt t="33986" x="5651500" y="4154488"/>
          <p14:tracePt t="34002" x="5614988" y="4191000"/>
          <p14:tracePt t="34008" x="5602288" y="4214813"/>
          <p14:tracePt t="34015" x="5578475" y="4238625"/>
          <p14:tracePt t="34022" x="5565775" y="4251325"/>
          <p14:tracePt t="34030" x="5541963" y="4275138"/>
          <p14:tracePt t="34037" x="5541963" y="4287838"/>
          <p14:tracePt t="34045" x="5518150" y="4311650"/>
          <p14:tracePt t="34060" x="5505450" y="4337050"/>
          <p14:tracePt t="34073" x="5492750" y="4348163"/>
          <p14:tracePt t="34080" x="5492750" y="4373563"/>
          <p14:tracePt t="34096" x="5492750" y="4397375"/>
          <p14:tracePt t="34103" x="5492750" y="4410075"/>
          <p14:tracePt t="34111" x="5492750" y="4421188"/>
          <p14:tracePt t="34118" x="5492750" y="4433888"/>
          <p14:tracePt t="34125" x="5492750" y="4446588"/>
          <p14:tracePt t="34133" x="5492750" y="4470400"/>
          <p14:tracePt t="34140" x="5492750" y="4483100"/>
          <p14:tracePt t="34148" x="5505450" y="4494213"/>
          <p14:tracePt t="34154" x="5505450" y="4506913"/>
          <p14:tracePt t="34162" x="5529263" y="4519613"/>
          <p14:tracePt t="34168" x="5529263" y="4543425"/>
          <p14:tracePt t="34177" x="5541963" y="4556125"/>
          <p14:tracePt t="34185" x="5554663" y="4579938"/>
          <p14:tracePt t="34190" x="5565775" y="4603750"/>
          <p14:tracePt t="34198" x="5591175" y="4640263"/>
          <p14:tracePt t="34205" x="5602288" y="4652963"/>
          <p14:tracePt t="34213" x="5614988" y="4689475"/>
          <p14:tracePt t="34220" x="5627688" y="4702175"/>
          <p14:tracePt t="34228" x="5651500" y="4725988"/>
          <p14:tracePt t="34235" x="5664200" y="4751388"/>
          <p14:tracePt t="34242" x="5688013" y="4799013"/>
          <p14:tracePt t="34250" x="5711825" y="4824413"/>
          <p14:tracePt t="34258" x="5724525" y="4848225"/>
          <p14:tracePt t="34265" x="5748338" y="4872038"/>
          <p14:tracePt t="34271" x="5761038" y="4908550"/>
          <p14:tracePt t="34279" x="5797550" y="4933950"/>
          <p14:tracePt t="34286" x="5797550" y="4945063"/>
          <p14:tracePt t="34294" x="5821363" y="4970463"/>
          <p14:tracePt t="34301" x="5834063" y="4994275"/>
          <p14:tracePt t="34307" x="5857875" y="5018088"/>
          <p14:tracePt t="34315" x="5894388" y="5054600"/>
          <p14:tracePt t="34322" x="5943600" y="5091113"/>
          <p14:tracePt t="34331" x="5980113" y="5153025"/>
          <p14:tracePt t="34337" x="6029325" y="5176838"/>
          <p14:tracePt t="34345" x="6076950" y="5226050"/>
          <p14:tracePt t="34352" x="6138863" y="5273675"/>
          <p14:tracePt t="34360" x="6211888" y="5311775"/>
          <p14:tracePt t="34367" x="6297613" y="5335588"/>
          <p14:tracePt t="34374" x="6407150" y="5384800"/>
          <p14:tracePt t="34382" x="6503988" y="5408613"/>
          <p14:tracePt t="34389" x="6589713" y="5408613"/>
          <p14:tracePt t="34397" x="6626225" y="5421313"/>
          <p14:tracePt t="36945" x="6626225" y="5408613"/>
          <p14:tracePt t="36953" x="6626225" y="5395913"/>
          <p14:tracePt t="36966" x="6626225" y="5372100"/>
          <p14:tracePt t="36973" x="6626225" y="5348288"/>
          <p14:tracePt t="36981" x="6613525" y="5322888"/>
          <p14:tracePt t="36988" x="6600825" y="5299075"/>
          <p14:tracePt t="36996" x="6600825" y="5273675"/>
          <p14:tracePt t="37003" x="6589713" y="5249863"/>
          <p14:tracePt t="37011" x="6589713" y="5213350"/>
          <p14:tracePt t="37018" x="6577013" y="5176838"/>
          <p14:tracePt t="37025" x="6564313" y="5153025"/>
          <p14:tracePt t="37032" x="6553200" y="5116513"/>
          <p14:tracePt t="37039" x="6553200" y="5080000"/>
          <p14:tracePt t="37046" x="6540500" y="5043488"/>
          <p14:tracePt t="37053" x="6527800" y="5018088"/>
          <p14:tracePt t="37062" x="6516688" y="4994275"/>
          <p14:tracePt t="37069" x="6503988" y="4957763"/>
          <p14:tracePt t="37076" x="6491288" y="4921250"/>
          <p14:tracePt t="37083" x="6480175" y="4897438"/>
          <p14:tracePt t="37091" x="6480175" y="4884738"/>
          <p14:tracePt t="37099" x="6454775" y="4848225"/>
          <p14:tracePt t="37105" x="6443663" y="4835525"/>
          <p14:tracePt t="37113" x="6443663" y="4811713"/>
          <p14:tracePt t="37119" x="6430963" y="4799013"/>
          <p14:tracePt t="37128" x="6418263" y="4775200"/>
          <p14:tracePt t="37135" x="6418263" y="4751388"/>
          <p14:tracePt t="37142" x="6407150" y="4738688"/>
          <p14:tracePt t="37150" x="6394450" y="4714875"/>
          <p14:tracePt t="37156" x="6394450" y="4702175"/>
          <p14:tracePt t="37164" x="6370638" y="4689475"/>
          <p14:tracePt t="37171" x="6357938" y="4665663"/>
          <p14:tracePt t="37178" x="6357938" y="4652963"/>
          <p14:tracePt t="37186" x="6345238" y="4629150"/>
          <p14:tracePt t="37193" x="6334125" y="4616450"/>
          <p14:tracePt t="37202" x="6321425" y="4592638"/>
          <p14:tracePt t="37208" x="6297613" y="4567238"/>
          <p14:tracePt t="37215" x="6297613" y="4543425"/>
          <p14:tracePt t="37222" x="6261100" y="4519613"/>
          <p14:tracePt t="37230" x="6248400" y="4494213"/>
          <p14:tracePt t="37237" x="6224588" y="4457700"/>
          <p14:tracePt t="37245" x="6211888" y="4446588"/>
          <p14:tracePt t="37252" x="6188075" y="4421188"/>
          <p14:tracePt t="37259" x="6175375" y="4397375"/>
          <p14:tracePt t="37267" x="6162675" y="4373563"/>
          <p14:tracePt t="37274" x="6138863" y="4348163"/>
          <p14:tracePt t="37281" x="6126163" y="4324350"/>
          <p14:tracePt t="37288" x="6102350" y="4300538"/>
          <p14:tracePt t="37295" x="6089650" y="4275138"/>
          <p14:tracePt t="37303" x="6076950" y="4264025"/>
          <p14:tracePt t="37311" x="6065838" y="4238625"/>
          <p14:tracePt t="37318" x="6040438" y="4227513"/>
          <p14:tracePt t="37325" x="6016625" y="4202113"/>
          <p14:tracePt t="37333" x="5992813" y="4191000"/>
          <p14:tracePt t="37339" x="5967413" y="4154488"/>
          <p14:tracePt t="37348" x="5943600" y="4129088"/>
          <p14:tracePt t="37354" x="5919788" y="4117975"/>
          <p14:tracePt t="37362" x="5883275" y="4092575"/>
          <p14:tracePt t="37369" x="5857875" y="4081463"/>
          <p14:tracePt t="37377" x="5834063" y="4056063"/>
          <p14:tracePt t="37384" x="5810250" y="4043363"/>
          <p14:tracePt t="37391" x="5784850" y="4019550"/>
          <p14:tracePt t="37399" x="5761038" y="4019550"/>
          <p14:tracePt t="37405" x="5748338" y="4006850"/>
          <p14:tracePt t="37412" x="5724525" y="3983038"/>
          <p14:tracePt t="37419" x="5711825" y="3983038"/>
          <p14:tracePt t="37428" x="5700713" y="3983038"/>
          <p14:tracePt t="37786" x="5688013" y="3970338"/>
          <p14:tracePt t="37793" x="5688013" y="3959225"/>
          <p14:tracePt t="37800" x="5675313" y="3946525"/>
          <p14:tracePt t="37808" x="5664200" y="3933825"/>
          <p14:tracePt t="37816" x="5651500" y="3922713"/>
          <p14:tracePt t="37822" x="5638800" y="3897313"/>
          <p14:tracePt t="37831" x="5614988" y="3873500"/>
          <p14:tracePt t="37837" x="5602288" y="3849688"/>
          <p14:tracePt t="37845" x="5578475" y="3824288"/>
          <p14:tracePt t="37853" x="5554663" y="3800475"/>
          <p14:tracePt t="37860" x="5529263" y="3776663"/>
          <p14:tracePt t="37867" x="5492750" y="3740150"/>
          <p14:tracePt t="37874" x="5468938" y="3714750"/>
          <p14:tracePt t="37881" x="5408613" y="3678238"/>
          <p14:tracePt t="37889" x="5310188" y="3617913"/>
          <p14:tracePt t="37897" x="5224463" y="3544888"/>
          <p14:tracePt t="37903" x="5151438" y="3495675"/>
          <p14:tracePt t="37910" x="5078413" y="3459163"/>
          <p14:tracePt t="37917" x="5005388" y="3409950"/>
          <p14:tracePt t="37926" x="4908550" y="3373438"/>
          <p14:tracePt t="37933" x="4822825" y="3349625"/>
          <p14:tracePt t="37941" x="4762500" y="3325813"/>
          <p14:tracePt t="37948" x="4689475" y="3300413"/>
          <p14:tracePt t="37954" x="4652963" y="3300413"/>
          <p14:tracePt t="37963" x="4579938" y="3289300"/>
          <p14:tracePt t="37970" x="4554538" y="3289300"/>
          <p14:tracePt t="37977" x="4506913" y="3289300"/>
          <p14:tracePt t="37984" x="4470400" y="3289300"/>
          <p14:tracePt t="37991" x="4445000" y="3289300"/>
          <p14:tracePt t="37999" x="4397375" y="3289300"/>
          <p14:tracePt t="38006" x="4360863" y="3300413"/>
          <p14:tracePt t="38014" x="4298950" y="3325813"/>
          <p14:tracePt t="38020" x="4275138" y="3349625"/>
          <p14:tracePt t="38027" x="4225925" y="3386138"/>
          <p14:tracePt t="38034" x="4189413" y="3422650"/>
          <p14:tracePt t="38043" x="4152900" y="3459163"/>
          <p14:tracePt t="38050" x="4129088" y="3484563"/>
          <p14:tracePt t="38057" x="4092575" y="3532188"/>
          <p14:tracePt t="38065" x="4079875" y="3557588"/>
          <p14:tracePt t="38072" x="4043363" y="3594100"/>
          <p14:tracePt t="38080" x="4006850" y="3667125"/>
          <p14:tracePt t="38086" x="3995738" y="3714750"/>
          <p14:tracePt t="38094" x="3959225" y="3776663"/>
          <p14:tracePt t="38102" x="3933825" y="3824288"/>
          <p14:tracePt t="38109" x="3921125" y="3860800"/>
          <p14:tracePt t="38116" x="3897313" y="3922713"/>
          <p14:tracePt t="38123" x="3884613" y="3959225"/>
          <p14:tracePt t="38131" x="3873500" y="4006850"/>
          <p14:tracePt t="38137" x="3860800" y="4043363"/>
          <p14:tracePt t="38144" x="3860800" y="4105275"/>
          <p14:tracePt t="38152" x="3848100" y="4165600"/>
          <p14:tracePt t="38160" x="3848100" y="4202113"/>
          <p14:tracePt t="38168" x="3848100" y="4227513"/>
          <p14:tracePt t="38174" x="3848100" y="4264025"/>
          <p14:tracePt t="38182" x="3848100" y="4287838"/>
          <p14:tracePt t="38189" x="3848100" y="4311650"/>
          <p14:tracePt t="38197" x="3848100" y="4337050"/>
          <p14:tracePt t="38204" x="3848100" y="4360863"/>
          <p14:tracePt t="38219" x="3848100" y="4373563"/>
          <p14:tracePt t="38226" x="3860800" y="4397375"/>
          <p14:tracePt t="38233" x="3860800" y="4410075"/>
          <p14:tracePt t="38240" x="3873500" y="4433888"/>
          <p14:tracePt t="38248" x="3884613" y="4446588"/>
          <p14:tracePt t="38255" x="3884613" y="4457700"/>
          <p14:tracePt t="38261" x="3897313" y="4483100"/>
          <p14:tracePt t="38270" x="3921125" y="4494213"/>
          <p14:tracePt t="38278" x="3933825" y="4506913"/>
          <p14:tracePt t="38284" x="3946525" y="4519613"/>
          <p14:tracePt t="38292" x="3983038" y="4530725"/>
          <p14:tracePt t="38299" x="4019550" y="4543425"/>
          <p14:tracePt t="38306" x="4043363" y="4556125"/>
          <p14:tracePt t="38314" x="4079875" y="4567238"/>
          <p14:tracePt t="38320" x="4116388" y="4579938"/>
          <p14:tracePt t="38329" x="4178300" y="4592638"/>
          <p14:tracePt t="38336" x="4202113" y="4603750"/>
          <p14:tracePt t="38343" x="4238625" y="4616450"/>
          <p14:tracePt t="38350" x="4275138" y="4629150"/>
          <p14:tracePt t="38358" x="4298950" y="4629150"/>
          <p14:tracePt t="38365" x="4335463" y="4640263"/>
          <p14:tracePt t="38372" x="4360863" y="4652963"/>
          <p14:tracePt t="38380" x="4397375" y="4652963"/>
          <p14:tracePt t="38386" x="4433888" y="4665663"/>
          <p14:tracePt t="38393" x="4481513" y="4665663"/>
          <p14:tracePt t="38402" x="4518025" y="4665663"/>
          <p14:tracePt t="38409" x="4543425" y="4665663"/>
          <p14:tracePt t="38416" x="4567238" y="4665663"/>
          <p14:tracePt t="38423" x="4603750" y="4665663"/>
          <p14:tracePt t="38431" x="4627563" y="4665663"/>
          <p14:tracePt t="38438" x="4652963" y="4652963"/>
          <p14:tracePt t="38445" x="4689475" y="4640263"/>
          <p14:tracePt t="38453" x="4725988" y="4629150"/>
          <p14:tracePt t="38460" x="4749800" y="4603750"/>
          <p14:tracePt t="38468" x="4775200" y="4603750"/>
          <p14:tracePt t="38475" x="4799013" y="4592638"/>
          <p14:tracePt t="38482" x="4822825" y="4579938"/>
          <p14:tracePt t="38489" x="4848225" y="4556125"/>
          <p14:tracePt t="38497" x="4872038" y="4543425"/>
          <p14:tracePt t="38504" x="4895850" y="4530725"/>
          <p14:tracePt t="38510" x="4908550" y="4506913"/>
          <p14:tracePt t="38518" x="4921250" y="4494213"/>
          <p14:tracePt t="38526" x="4945063" y="4483100"/>
          <p14:tracePt t="38534" x="4957763" y="4457700"/>
          <p14:tracePt t="38540" x="4981575" y="4446588"/>
          <p14:tracePt t="38548" x="4981575" y="4421188"/>
          <p14:tracePt t="38555" x="5005388" y="4410075"/>
          <p14:tracePt t="38563" x="5018088" y="4373563"/>
          <p14:tracePt t="38570" x="5041900" y="4348163"/>
          <p14:tracePt t="38578" x="5054600" y="4311650"/>
          <p14:tracePt t="38585" x="5054600" y="4287838"/>
          <p14:tracePt t="38592" x="5067300" y="4251325"/>
          <p14:tracePt t="38600" x="5078413" y="4227513"/>
          <p14:tracePt t="38606" x="5091113" y="4202113"/>
          <p14:tracePt t="38614" x="5091113" y="4165600"/>
          <p14:tracePt t="38621" x="5103813" y="4092575"/>
          <p14:tracePt t="38628" x="5114925" y="4019550"/>
          <p14:tracePt t="38635" x="5114925" y="3959225"/>
          <p14:tracePt t="38643" x="5114925" y="3897313"/>
          <p14:tracePt t="38650" x="5114925" y="3836988"/>
          <p14:tracePt t="38658" x="5114925" y="3776663"/>
          <p14:tracePt t="38665" x="5114925" y="3703638"/>
          <p14:tracePt t="38673" x="5091113" y="3654425"/>
          <p14:tracePt t="38680" x="5067300" y="3581400"/>
          <p14:tracePt t="38687" x="5067300" y="3532188"/>
          <p14:tracePt t="38695" x="5041900" y="3459163"/>
          <p14:tracePt t="38702" x="5018088" y="3435350"/>
          <p14:tracePt t="38709" x="5005388" y="3398838"/>
          <p14:tracePt t="38717" x="4968875" y="3362325"/>
          <p14:tracePt t="38724" x="4945063" y="3336925"/>
          <p14:tracePt t="38732" x="4921250" y="3313113"/>
          <p14:tracePt t="38738" x="4872038" y="3289300"/>
          <p14:tracePt t="38745" x="4822825" y="3252788"/>
          <p14:tracePt t="38752" x="4762500" y="3227388"/>
          <p14:tracePt t="38761" x="4713288" y="3227388"/>
          <p14:tracePt t="38768" x="4689475" y="3216275"/>
          <p14:tracePt t="38775" x="4640263" y="3216275"/>
          <p14:tracePt t="38782" x="4591050" y="3216275"/>
          <p14:tracePt t="38790" x="4530725" y="3216275"/>
          <p14:tracePt t="38797" x="4481513" y="3216275"/>
          <p14:tracePt t="38805" x="4433888" y="3216275"/>
          <p14:tracePt t="38811" x="4384675" y="3216275"/>
          <p14:tracePt t="38820" x="4324350" y="3227388"/>
          <p14:tracePt t="38827" x="4287838" y="3252788"/>
          <p14:tracePt t="38834" x="4225925" y="3276600"/>
          <p14:tracePt t="38841" x="4202113" y="3289300"/>
          <p14:tracePt t="38849" x="4152900" y="3325813"/>
          <p14:tracePt t="38855" x="4105275" y="3362325"/>
          <p14:tracePt t="38862" x="4043363" y="3435350"/>
          <p14:tracePt t="38870" x="3995738" y="3484563"/>
          <p14:tracePt t="38878" x="3946525" y="3532188"/>
          <p14:tracePt t="38885" x="3910013" y="3581400"/>
          <p14:tracePt t="38892" x="3860800" y="3641725"/>
          <p14:tracePt t="38900" x="3824288" y="3690938"/>
          <p14:tracePt t="38906" x="3800475" y="3776663"/>
          <p14:tracePt t="38914" x="3775075" y="3860800"/>
          <p14:tracePt t="38921" x="3763963" y="3933825"/>
          <p14:tracePt t="38929" x="3763963" y="3983038"/>
          <p14:tracePt t="38937" x="3763963" y="4032250"/>
          <p14:tracePt t="38943" x="3763963" y="4105275"/>
          <p14:tracePt t="38951" x="3775075" y="4165600"/>
          <p14:tracePt t="38958" x="3800475" y="4238625"/>
          <p14:tracePt t="38965" x="3824288" y="4311650"/>
          <p14:tracePt t="38973" x="3860800" y="4373563"/>
          <p14:tracePt t="38981" x="3897313" y="4421188"/>
          <p14:tracePt t="38987" x="3933825" y="4483100"/>
          <p14:tracePt t="38994" x="3995738" y="4567238"/>
          <p14:tracePt t="39002" x="4043363" y="4629150"/>
          <p14:tracePt t="39009" x="4079875" y="4702175"/>
          <p14:tracePt t="39017" x="4141788" y="4775200"/>
          <p14:tracePt t="39024" x="4178300" y="4824413"/>
          <p14:tracePt t="39032" x="4225925" y="4860925"/>
          <p14:tracePt t="39038" x="4251325" y="4897438"/>
          <p14:tracePt t="39046" x="4298950" y="4957763"/>
          <p14:tracePt t="39053" x="4348163" y="4994275"/>
          <p14:tracePt t="39061" x="4384675" y="5030788"/>
          <p14:tracePt t="39068" x="4421188" y="5054600"/>
          <p14:tracePt t="39075" x="4470400" y="5091113"/>
          <p14:tracePt t="39083" x="4518025" y="5116513"/>
          <p14:tracePt t="39089" x="4554538" y="5153025"/>
          <p14:tracePt t="39098" x="4627563" y="5176838"/>
          <p14:tracePt t="39104" x="4689475" y="5200650"/>
          <p14:tracePt t="39111" x="4725988" y="5213350"/>
          <p14:tracePt t="39118" x="4775200" y="5213350"/>
          <p14:tracePt t="39126" x="4811713" y="5226050"/>
          <p14:tracePt t="39134" x="4859338" y="5226050"/>
          <p14:tracePt t="39141" x="4908550" y="5226050"/>
          <p14:tracePt t="39149" x="4981575" y="5226050"/>
          <p14:tracePt t="39156" x="5030788" y="5213350"/>
          <p14:tracePt t="39163" x="5103813" y="5189538"/>
          <p14:tracePt t="39170" x="5164138" y="5176838"/>
          <p14:tracePt t="39178" x="5200650" y="5153025"/>
          <p14:tracePt t="39186" x="5237163" y="5116513"/>
          <p14:tracePt t="39192" x="5286375" y="5103813"/>
          <p14:tracePt t="39200" x="5322888" y="5067300"/>
          <p14:tracePt t="39207" x="5346700" y="5043488"/>
          <p14:tracePt t="39215" x="5408613" y="5006975"/>
          <p14:tracePt t="39221" x="5432425" y="4981575"/>
          <p14:tracePt t="39228" x="5468938" y="4921250"/>
          <p14:tracePt t="39235" x="5518150" y="4860925"/>
          <p14:tracePt t="39244" x="5554663" y="4787900"/>
          <p14:tracePt t="39251" x="5591175" y="4751388"/>
          <p14:tracePt t="39258" x="5602288" y="4689475"/>
          <p14:tracePt t="39265" x="5627688" y="4592638"/>
          <p14:tracePt t="39273" x="5651500" y="4506913"/>
          <p14:tracePt t="39281" x="5664200" y="4433888"/>
          <p14:tracePt t="39287" x="5664200" y="4384675"/>
          <p14:tracePt t="39295" x="5688013" y="4300538"/>
          <p14:tracePt t="39303" x="5688013" y="4251325"/>
          <p14:tracePt t="39310" x="5688013" y="4214813"/>
          <p14:tracePt t="39317" x="5688013" y="4129088"/>
          <p14:tracePt t="39324" x="5688013" y="4081463"/>
          <p14:tracePt t="39332" x="5688013" y="4006850"/>
          <p14:tracePt t="39338" x="5688013" y="3959225"/>
          <p14:tracePt t="39345" x="5651500" y="3897313"/>
          <p14:tracePt t="39353" x="5627688" y="3849688"/>
          <p14:tracePt t="39361" x="5591175" y="3800475"/>
          <p14:tracePt t="39369" x="5565775" y="3727450"/>
          <p14:tracePt t="39375" x="5541963" y="3678238"/>
          <p14:tracePt t="39383" x="5492750" y="3617913"/>
          <p14:tracePt t="39390" x="5456238" y="3557588"/>
          <p14:tracePt t="39398" x="5419725" y="3521075"/>
          <p14:tracePt t="39405" x="5395913" y="3495675"/>
          <p14:tracePt t="39413" x="5334000" y="3435350"/>
          <p14:tracePt t="39420" x="5322888" y="3409950"/>
          <p14:tracePt t="39427" x="5273675" y="3386138"/>
          <p14:tracePt t="39434" x="5237163" y="3349625"/>
          <p14:tracePt t="39441" x="5187950" y="3313113"/>
          <p14:tracePt t="39449" x="5151438" y="3313113"/>
          <p14:tracePt t="39456" x="5140325" y="3289300"/>
          <p14:tracePt t="39463" x="5103813" y="3289300"/>
          <p14:tracePt t="39470" x="5078413" y="3263900"/>
          <p14:tracePt t="39479" x="5054600" y="3263900"/>
          <p14:tracePt t="39485" x="5041900" y="3252788"/>
          <p14:tracePt t="39493" x="5030788" y="3252788"/>
          <p14:tracePt t="39500" x="5005388" y="3252788"/>
          <p14:tracePt t="39507" x="4994275" y="3252788"/>
          <p14:tracePt t="39515" x="4981575" y="3252788"/>
          <p14:tracePt t="39522" x="4968875" y="3252788"/>
          <p14:tracePt t="39530" x="4945063" y="3252788"/>
          <p14:tracePt t="39537" x="4932363" y="3252788"/>
          <p14:tracePt t="39544" x="4921250" y="3252788"/>
          <p14:tracePt t="39551" x="4908550" y="3252788"/>
          <p14:tracePt t="39559" x="4895850" y="3252788"/>
          <p14:tracePt t="39566" x="4884738" y="3263900"/>
          <p14:tracePt t="39573" x="4872038" y="3263900"/>
          <p14:tracePt t="39581" x="4859338" y="3289300"/>
          <p14:tracePt t="39587" x="4848225" y="3289300"/>
          <p14:tracePt t="39594" x="4835525" y="3300413"/>
          <p14:tracePt t="39602" x="4811713" y="3336925"/>
          <p14:tracePt t="39610" x="4799013" y="3349625"/>
          <p14:tracePt t="39617" x="4775200" y="3373438"/>
          <p14:tracePt t="39624" x="4775200" y="3398838"/>
          <p14:tracePt t="39632" x="4749800" y="3422650"/>
          <p14:tracePt t="39639" x="4749800" y="3435350"/>
          <p14:tracePt t="39647" x="4725988" y="3459163"/>
          <p14:tracePt t="39654" x="4713288" y="3484563"/>
          <p14:tracePt t="39661" x="4702175" y="3508375"/>
          <p14:tracePt t="39669" x="4689475" y="3532188"/>
          <p14:tracePt t="39676" x="4676775" y="3557588"/>
          <p14:tracePt t="39683" x="4676775" y="3605213"/>
          <p14:tracePt t="39690" x="4665663" y="3617913"/>
          <p14:tracePt t="39698" x="4652963" y="3641725"/>
          <p14:tracePt t="39704" x="4652963" y="3654425"/>
          <p14:tracePt t="39711" x="4652963" y="3690938"/>
          <p14:tracePt t="39719" x="4652963" y="3703638"/>
          <p14:tracePt t="39726" x="4652963" y="3714750"/>
          <p14:tracePt t="39735" x="4652963" y="3740150"/>
          <p14:tracePt t="39742" x="4652963" y="3763963"/>
          <p14:tracePt t="39749" x="4652963" y="3776663"/>
          <p14:tracePt t="39756" x="4652963" y="3800475"/>
          <p14:tracePt t="39764" x="4652963" y="3813175"/>
          <p14:tracePt t="39770" x="4652963" y="3824288"/>
          <p14:tracePt t="39779" x="4652963" y="3860800"/>
          <p14:tracePt t="39786" x="4652963" y="3873500"/>
          <p14:tracePt t="39793" x="4652963" y="3886200"/>
          <p14:tracePt t="39801" x="4665663" y="3910013"/>
          <p14:tracePt t="39807" x="4665663" y="3922713"/>
          <p14:tracePt t="39815" x="4676775" y="3946525"/>
          <p14:tracePt t="39822" x="4689475" y="3970338"/>
          <p14:tracePt t="39829" x="4702175" y="3995738"/>
          <p14:tracePt t="39836" x="4713288" y="4019550"/>
          <p14:tracePt t="39844" x="4725988" y="4032250"/>
          <p14:tracePt t="39851" x="4725988" y="4068763"/>
          <p14:tracePt t="39859" x="4738688" y="4081463"/>
          <p14:tracePt t="39866" x="4749800" y="4092575"/>
          <p14:tracePt t="39873" x="4762500" y="4117975"/>
          <p14:tracePt t="39881" x="4775200" y="4129088"/>
          <p14:tracePt t="39888" x="4775200" y="4141788"/>
          <p14:tracePt t="39895" x="4799013" y="4154488"/>
          <p14:tracePt t="39903" x="4811713" y="4165600"/>
          <p14:tracePt t="39910" x="4822825" y="4191000"/>
          <p14:tracePt t="39918" x="4835525" y="4191000"/>
          <p14:tracePt t="39924" x="4848225" y="4214813"/>
          <p14:tracePt t="39932" x="4872038" y="4227513"/>
          <p14:tracePt t="39939" x="4884738" y="4238625"/>
          <p14:tracePt t="39946" x="4895850" y="4238625"/>
          <p14:tracePt t="39954" x="4908550" y="4251325"/>
          <p14:tracePt t="39962" x="4908550" y="4264025"/>
          <p14:tracePt t="41492" x="4921250" y="4264025"/>
          <p14:tracePt t="41498" x="4945063" y="4275138"/>
          <p14:tracePt t="41505" x="4994275" y="4300538"/>
          <p14:tracePt t="41513" x="5030788" y="4311650"/>
          <p14:tracePt t="41521" x="5091113" y="4337050"/>
          <p14:tracePt t="41527" x="5164138" y="4360863"/>
          <p14:tracePt t="41535" x="5249863" y="4384675"/>
          <p14:tracePt t="41543" x="5359400" y="4410075"/>
          <p14:tracePt t="41551" x="5492750" y="4421188"/>
          <p14:tracePt t="41557" x="5591175" y="4446588"/>
          <p14:tracePt t="41565" x="5784850" y="4494213"/>
          <p14:tracePt t="41573" x="5980113" y="4543425"/>
          <p14:tracePt t="41580" x="6138863" y="4567238"/>
          <p14:tracePt t="41588" x="6297613" y="4592638"/>
          <p14:tracePt t="41595" x="6527800" y="4616450"/>
          <p14:tracePt t="41602" x="6783388" y="4678363"/>
          <p14:tracePt t="41609" x="6931025" y="4702175"/>
          <p14:tracePt t="41615" x="7100888" y="4714875"/>
          <p14:tracePt t="41624" x="7319963" y="4725988"/>
          <p14:tracePt t="41630" x="7442200" y="4738688"/>
          <p14:tracePt t="41638" x="7564438" y="4751388"/>
          <p14:tracePt t="41646" x="7685088" y="4762500"/>
          <p14:tracePt t="41653" x="7783513" y="4775200"/>
          <p14:tracePt t="41660" x="7856538" y="4787900"/>
          <p14:tracePt t="41668" x="7904163" y="4787900"/>
          <p14:tracePt t="41674" x="7953375" y="4799013"/>
          <p14:tracePt t="41682" x="8002588" y="4799013"/>
          <p14:tracePt t="41690" x="8026400" y="4799013"/>
          <p14:tracePt t="41697" x="8062913" y="4799013"/>
          <p14:tracePt t="41705" x="8086725" y="4799013"/>
          <p14:tracePt t="41712" x="8112125" y="4799013"/>
          <p14:tracePt t="41719" x="8135938" y="4799013"/>
          <p14:tracePt t="41726" x="8148638" y="4799013"/>
          <p14:tracePt t="41732" x="8172450" y="4799013"/>
          <p14:tracePt t="41740" x="8196263" y="4775200"/>
          <p14:tracePt t="41748" x="8208963" y="4775200"/>
          <p14:tracePt t="41755" x="8221663" y="4762500"/>
          <p14:tracePt t="41763" x="8232775" y="4762500"/>
          <p14:tracePt t="41771" x="8245475" y="4738688"/>
          <p14:tracePt t="41777" x="8258175" y="4725988"/>
          <p14:tracePt t="41785" x="8281988" y="4702175"/>
          <p14:tracePt t="41791" x="8294688" y="4678363"/>
          <p14:tracePt t="41799" x="8318500" y="4640263"/>
          <p14:tracePt t="41806" x="8331200" y="4616450"/>
          <p14:tracePt t="41814" x="8355013" y="4579938"/>
          <p14:tracePt t="41822" x="8367713" y="4556125"/>
          <p14:tracePt t="41829" x="8391525" y="4530725"/>
          <p14:tracePt t="41835" x="8391525" y="4519613"/>
          <p14:tracePt t="41843" x="8416925" y="4470400"/>
          <p14:tracePt t="41850" x="8440738" y="4433888"/>
          <p14:tracePt t="41857" x="8440738" y="4410075"/>
          <p14:tracePt t="41865" x="8453438" y="4384675"/>
          <p14:tracePt t="41873" x="8464550" y="4348163"/>
          <p14:tracePt t="41880" x="8464550" y="4311650"/>
          <p14:tracePt t="41888" x="8464550" y="4287838"/>
          <p14:tracePt t="41895" x="8464550" y="4264025"/>
          <p14:tracePt t="41902" x="8464550" y="4227513"/>
          <p14:tracePt t="41909" x="8464550" y="4202113"/>
          <p14:tracePt t="41917" x="8464550" y="4178300"/>
          <p14:tracePt t="41923" x="8464550" y="4154488"/>
          <p14:tracePt t="41931" x="8464550" y="4129088"/>
          <p14:tracePt t="41938" x="8453438" y="4092575"/>
          <p14:tracePt t="41946" x="8453438" y="4068763"/>
          <p14:tracePt t="41953" x="8453438" y="4056063"/>
          <p14:tracePt t="41960" x="8440738" y="4032250"/>
          <p14:tracePt t="41967" x="8428038" y="4006850"/>
          <p14:tracePt t="41974" x="8416925" y="3959225"/>
          <p14:tracePt t="41989" x="8416925" y="3933825"/>
          <p14:tracePt t="41990" x="8404225" y="3910013"/>
          <p14:tracePt t="41997" x="8380413" y="3849688"/>
          <p14:tracePt t="42005" x="8355013" y="3787775"/>
          <p14:tracePt t="42011" x="8343900" y="3751263"/>
          <p14:tracePt t="42020" x="8318500" y="3690938"/>
          <p14:tracePt t="42026" x="8281988" y="3641725"/>
          <p14:tracePt t="42034" x="8245475" y="3594100"/>
          <p14:tracePt t="42041" x="8196263" y="3532188"/>
          <p14:tracePt t="42048" x="8148638" y="3495675"/>
          <p14:tracePt t="42055" x="8112125" y="3448050"/>
          <p14:tracePt t="42063" x="8062913" y="3422650"/>
          <p14:tracePt t="42071" x="8026400" y="3386138"/>
          <p14:tracePt t="42078" x="7977188" y="3362325"/>
          <p14:tracePt t="42085" x="7929563" y="3325813"/>
          <p14:tracePt t="42092" x="7867650" y="3313113"/>
          <p14:tracePt t="42099" x="7783513" y="3289300"/>
          <p14:tracePt t="42106" x="7734300" y="3276600"/>
          <p14:tracePt t="42114" x="7673975" y="3263900"/>
          <p14:tracePt t="42121" x="7624763" y="3252788"/>
          <p14:tracePt t="42129" x="7575550" y="3252788"/>
          <p14:tracePt t="42136" x="7551738" y="3252788"/>
          <p14:tracePt t="42143" x="7526338" y="3252788"/>
          <p14:tracePt t="42151" x="7502525" y="3252788"/>
          <p14:tracePt t="42157" x="7478713" y="3252788"/>
          <p14:tracePt t="42165" x="7453313" y="3252788"/>
          <p14:tracePt t="42173" x="7442200" y="3252788"/>
          <p14:tracePt t="42180" x="7429500" y="3252788"/>
          <p14:tracePt t="42188" x="7405688" y="3252788"/>
          <p14:tracePt t="42194" x="7380288" y="3252788"/>
          <p14:tracePt t="42202" x="7369175" y="3276600"/>
          <p14:tracePt t="42209" x="7332663" y="3289300"/>
          <p14:tracePt t="42216" x="7319963" y="3313113"/>
          <p14:tracePt t="42224" x="7296150" y="3325813"/>
          <p14:tracePt t="42230" x="7270750" y="3349625"/>
          <p14:tracePt t="42238" x="7259638" y="3373438"/>
          <p14:tracePt t="42246" x="7234238" y="3398838"/>
          <p14:tracePt t="42254" x="7223125" y="3422650"/>
          <p14:tracePt t="42261" x="7210425" y="3448050"/>
          <p14:tracePt t="42269" x="7186613" y="3484563"/>
          <p14:tracePt t="42274" x="7186613" y="3521075"/>
          <p14:tracePt t="42283" x="7161213" y="3557588"/>
          <p14:tracePt t="42290" x="7161213" y="3594100"/>
          <p14:tracePt t="42298" x="7150100" y="3617913"/>
          <p14:tracePt t="42305" x="7150100" y="3630613"/>
          <p14:tracePt t="42312" x="7150100" y="3654425"/>
          <p14:tracePt t="42320" x="7150100" y="3678238"/>
          <p14:tracePt t="42327" x="7150100" y="3703638"/>
          <p14:tracePt t="42333" x="7150100" y="3751263"/>
          <p14:tracePt t="42341" x="7150100" y="3776663"/>
          <p14:tracePt t="42348" x="7150100" y="3800475"/>
          <p14:tracePt t="42355" x="7150100" y="3813175"/>
          <p14:tracePt t="42363" x="7161213" y="3836988"/>
          <p14:tracePt t="42371" x="7161213" y="3860800"/>
          <p14:tracePt t="42378" x="7173913" y="3873500"/>
          <p14:tracePt t="42385" x="7186613" y="3886200"/>
          <p14:tracePt t="42392" x="7197725" y="3922713"/>
          <p14:tracePt t="42400" x="7223125" y="3946525"/>
          <p14:tracePt t="42407" x="7234238" y="3970338"/>
          <p14:tracePt t="42415" x="7270750" y="4019550"/>
          <p14:tracePt t="42422" x="7283450" y="4032250"/>
          <p14:tracePt t="42429" x="7307263" y="4056063"/>
          <p14:tracePt t="42437" x="7319963" y="4081463"/>
          <p14:tracePt t="42443" x="7332663" y="4092575"/>
          <p14:tracePt t="42450" x="7356475" y="4105275"/>
          <p14:tracePt t="42457" x="7380288" y="4129088"/>
          <p14:tracePt t="42465" x="7405688" y="4154488"/>
          <p14:tracePt t="42474" x="7429500" y="4178300"/>
          <p14:tracePt t="42480" x="7453313" y="4191000"/>
          <p14:tracePt t="42488" x="7489825" y="4214813"/>
          <p14:tracePt t="42495" x="7526338" y="4227513"/>
          <p14:tracePt t="42502" x="7564438" y="4238625"/>
          <p14:tracePt t="42509" x="7588250" y="4251325"/>
          <p14:tracePt t="42517" x="7624763" y="4264025"/>
          <p14:tracePt t="42524" x="7661275" y="4264025"/>
          <p14:tracePt t="42532" x="7697788" y="4264025"/>
          <p14:tracePt t="42539" x="7710488" y="4264025"/>
          <p14:tracePt t="42547" x="7747000" y="4264025"/>
          <p14:tracePt t="42554" x="7783513" y="4264025"/>
          <p14:tracePt t="42561" x="7807325" y="4264025"/>
          <p14:tracePt t="42567" x="7856538" y="4264025"/>
          <p14:tracePt t="42575" x="7893050" y="4238625"/>
          <p14:tracePt t="42582" x="7916863" y="4227513"/>
          <p14:tracePt t="42591" x="7953375" y="4202113"/>
          <p14:tracePt t="42598" x="7977188" y="4191000"/>
          <p14:tracePt t="42605" x="8013700" y="4165600"/>
          <p14:tracePt t="42612" x="8062913" y="4117975"/>
          <p14:tracePt t="42619" x="8112125" y="4068763"/>
          <p14:tracePt t="42627" x="8159750" y="4006850"/>
          <p14:tracePt t="42634" x="8185150" y="3970338"/>
          <p14:tracePt t="42641" x="8221663" y="3897313"/>
          <p14:tracePt t="42649" x="8258175" y="3836988"/>
          <p14:tracePt t="42655" x="8270875" y="3800475"/>
          <p14:tracePt t="42664" x="8294688" y="3714750"/>
          <p14:tracePt t="42671" x="8307388" y="3678238"/>
          <p14:tracePt t="42678" x="8307388" y="3630613"/>
          <p14:tracePt t="42684" x="8307388" y="3581400"/>
          <p14:tracePt t="42692" x="8307388" y="3508375"/>
          <p14:tracePt t="42700" x="8307388" y="3471863"/>
          <p14:tracePt t="42707" x="8307388" y="3435350"/>
          <p14:tracePt t="42715" x="8307388" y="3373438"/>
          <p14:tracePt t="42722" x="8307388" y="3336925"/>
          <p14:tracePt t="42730" x="8294688" y="3276600"/>
          <p14:tracePt t="42736" x="8281988" y="3240088"/>
          <p14:tracePt t="42744" x="8245475" y="3154363"/>
          <p14:tracePt t="42752" x="8221663" y="3094038"/>
          <p14:tracePt t="42758" x="8208963" y="3057525"/>
          <p14:tracePt t="42766" x="8172450" y="3008313"/>
          <p14:tracePt t="42774" x="8148638" y="2960688"/>
          <p14:tracePt t="42780" x="8112125" y="2911475"/>
          <p14:tracePt t="42789" x="8086725" y="2874963"/>
          <p14:tracePt t="42795" x="8062913" y="2862263"/>
          <p14:tracePt t="42801" x="8039100" y="2825750"/>
          <p14:tracePt t="42809" x="8002588" y="2801938"/>
          <p14:tracePt t="42817" x="7953375" y="2776538"/>
          <p14:tracePt t="42824" x="7904163" y="2765425"/>
          <p14:tracePt t="42832" x="7856538" y="2740025"/>
          <p14:tracePt t="42839" x="7794625" y="2740025"/>
          <p14:tracePt t="42847" x="7747000" y="2740025"/>
          <p14:tracePt t="42855" x="7710488" y="2740025"/>
          <p14:tracePt t="42861" x="7661275" y="2740025"/>
          <p14:tracePt t="42869" x="7624763" y="2740025"/>
          <p14:tracePt t="42875" x="7588250" y="2765425"/>
          <p14:tracePt t="42883" x="7502525" y="2801938"/>
          <p14:tracePt t="42891" x="7442200" y="2838450"/>
          <p14:tracePt t="42898" x="7380288" y="2862263"/>
          <p14:tracePt t="42905" x="7332663" y="2898775"/>
          <p14:tracePt t="42913" x="7270750" y="2935288"/>
          <p14:tracePt t="42919" x="7223125" y="2984500"/>
          <p14:tracePt t="42926" x="7150100" y="3070225"/>
          <p14:tracePt t="42933" x="7088188" y="3154363"/>
          <p14:tracePt t="42941" x="7040563" y="3252788"/>
          <p14:tracePt t="42949" x="7004050" y="3300413"/>
          <p14:tracePt t="42957" x="6967538" y="3373438"/>
          <p14:tracePt t="42964" x="6931025" y="3459163"/>
          <p14:tracePt t="42975" x="6894513" y="3568700"/>
          <p14:tracePt t="42979" x="6858000" y="3667125"/>
          <p14:tracePt t="42986" x="6796088" y="3787775"/>
          <p14:tracePt t="42993" x="6783388" y="3860800"/>
          <p14:tracePt t="43000" x="6772275" y="3922713"/>
          <p14:tracePt t="43008" x="6746875" y="3995738"/>
          <p14:tracePt t="43015" x="6735763" y="4105275"/>
          <p14:tracePt t="43022" x="6723063" y="4214813"/>
          <p14:tracePt t="43030" x="6699250" y="4300538"/>
          <p14:tracePt t="43036" x="6699250" y="4373563"/>
          <p14:tracePt t="43043" x="6699250" y="4446588"/>
          <p14:tracePt t="43051" x="6699250" y="4519613"/>
          <p14:tracePt t="43058" x="6699250" y="4603750"/>
          <p14:tracePt t="43066" x="6699250" y="4678363"/>
          <p14:tracePt t="43073" x="6699250" y="4751388"/>
          <p14:tracePt t="43081" x="6699250" y="4848225"/>
          <p14:tracePt t="43089" x="6723063" y="4921250"/>
          <p14:tracePt t="43096" x="6746875" y="4970463"/>
          <p14:tracePt t="43103" x="6772275" y="5018088"/>
          <p14:tracePt t="43110" x="6783388" y="5054600"/>
          <p14:tracePt t="43118" x="6808788" y="5116513"/>
          <p14:tracePt t="43124" x="6832600" y="5164138"/>
          <p14:tracePt t="43132" x="6869113" y="5226050"/>
          <p14:tracePt t="43139" x="6881813" y="5249863"/>
          <p14:tracePt t="43147" x="6918325" y="5299075"/>
          <p14:tracePt t="43153" x="6942138" y="5311775"/>
          <p14:tracePt t="43160" x="6967538" y="5335588"/>
          <p14:tracePt t="43168" x="7015163" y="5372100"/>
          <p14:tracePt t="43175" x="7040563" y="5384800"/>
          <p14:tracePt t="43183" x="7088188" y="5408613"/>
          <p14:tracePt t="43190" x="7137400" y="5432425"/>
          <p14:tracePt t="43198" x="7186613" y="5457825"/>
          <p14:tracePt t="43205" x="7246938" y="5457825"/>
          <p14:tracePt t="43213" x="7319963" y="5468938"/>
          <p14:tracePt t="43220" x="7392988" y="5468938"/>
          <p14:tracePt t="43227" x="7478713" y="5468938"/>
          <p14:tracePt t="43235" x="7575550" y="5468938"/>
          <p14:tracePt t="43241" x="7637463" y="5468938"/>
          <p14:tracePt t="43250" x="7758113" y="5457825"/>
          <p14:tracePt t="43257" x="7820025" y="5445125"/>
          <p14:tracePt t="43264" x="7904163" y="5421313"/>
          <p14:tracePt t="43270" x="7977188" y="5384800"/>
          <p14:tracePt t="43277" x="8050213" y="5335588"/>
          <p14:tracePt t="43286" x="8112125" y="5299075"/>
          <p14:tracePt t="43293" x="8172450" y="5237163"/>
          <p14:tracePt t="43300" x="8208963" y="5189538"/>
          <p14:tracePt t="43307" x="8245475" y="5127625"/>
          <p14:tracePt t="43315" x="8294688" y="5054600"/>
          <p14:tracePt t="43322" x="8318500" y="4994275"/>
          <p14:tracePt t="43330" x="8355013" y="4897438"/>
          <p14:tracePt t="43337" x="8367713" y="4835525"/>
          <p14:tracePt t="43344" x="8380413" y="4762500"/>
          <p14:tracePt t="43352" x="8380413" y="4665663"/>
          <p14:tracePt t="43358" x="8391525" y="4603750"/>
          <p14:tracePt t="43366" x="8391525" y="4470400"/>
          <p14:tracePt t="43374" x="8391525" y="4384675"/>
          <p14:tracePt t="43381" x="8391525" y="4311650"/>
          <p14:tracePt t="43389" x="8391525" y="4238625"/>
          <p14:tracePt t="43396" x="8391525" y="4191000"/>
          <p14:tracePt t="43402" x="8391525" y="4165600"/>
          <p14:tracePt t="43410" x="8391525" y="4129088"/>
          <p14:tracePt t="43417" x="8391525" y="4105275"/>
          <p14:tracePt t="43425" x="8391525" y="4081463"/>
          <p14:tracePt t="43433" x="8391525" y="4043363"/>
          <p14:tracePt t="43440" x="8380413" y="4019550"/>
          <p14:tracePt t="43448" x="8343900" y="3970338"/>
          <p14:tracePt t="43454" x="8343900" y="3946525"/>
          <p14:tracePt t="43462" x="8307388" y="3886200"/>
          <p14:tracePt t="43469" x="8281988" y="3860800"/>
          <p14:tracePt t="43476" x="8258175" y="3813175"/>
          <p14:tracePt t="43484" x="8232775" y="3776663"/>
          <p14:tracePt t="43491" x="8196263" y="3727450"/>
          <p14:tracePt t="43498" x="8148638" y="3654425"/>
          <p14:tracePt t="43505" x="8112125" y="3605213"/>
          <p14:tracePt t="43513" x="8086725" y="3568700"/>
          <p14:tracePt t="43520" x="8062913" y="3521075"/>
          <p14:tracePt t="43527" x="8039100" y="3495675"/>
          <p14:tracePt t="43534" x="8013700" y="3471863"/>
          <p14:tracePt t="43542" x="7989888" y="3448050"/>
          <p14:tracePt t="43550" x="7966075" y="3409950"/>
          <p14:tracePt t="43557" x="7940675" y="3398838"/>
          <p14:tracePt t="43564" x="7916863" y="3373438"/>
          <p14:tracePt t="43571" x="7867650" y="3349625"/>
          <p14:tracePt t="43579" x="7856538" y="3336925"/>
          <p14:tracePt t="43586" x="7843838" y="3336925"/>
          <p14:tracePt t="43593" x="7820025" y="3336925"/>
          <p14:tracePt t="43601" x="7807325" y="3325813"/>
          <p14:tracePt t="43615" x="7783513" y="3325813"/>
          <p14:tracePt t="46582" x="7770813" y="3336925"/>
          <p14:tracePt t="46589" x="7770813" y="3349625"/>
          <p14:tracePt t="46596" x="7770813" y="3362325"/>
          <p14:tracePt t="46603" x="7770813" y="3398838"/>
          <p14:tracePt t="46610" x="7770813" y="3435350"/>
          <p14:tracePt t="46618" x="7770813" y="3459163"/>
          <p14:tracePt t="46624" x="7770813" y="3495675"/>
          <p14:tracePt t="46633" x="7770813" y="3568700"/>
          <p14:tracePt t="46640" x="7770813" y="3605213"/>
          <p14:tracePt t="46647" x="7770813" y="3641725"/>
          <p14:tracePt t="46653" x="7770813" y="3678238"/>
          <p14:tracePt t="46661" x="7770813" y="3751263"/>
          <p14:tracePt t="46668" x="7770813" y="3800475"/>
          <p14:tracePt t="46676" x="7770813" y="3849688"/>
          <p14:tracePt t="46684" x="7770813" y="3910013"/>
          <p14:tracePt t="46690" x="7770813" y="3970338"/>
          <p14:tracePt t="46698" x="7770813" y="4032250"/>
          <p14:tracePt t="46705" x="7770813" y="4081463"/>
          <p14:tracePt t="46713" x="7770813" y="4117975"/>
          <p14:tracePt t="46720" x="7770813" y="4154488"/>
          <p14:tracePt t="46727" x="7770813" y="4191000"/>
          <p14:tracePt t="46735" x="7770813" y="4227513"/>
          <p14:tracePt t="46742" x="7770813" y="4264025"/>
          <p14:tracePt t="46750" x="7783513" y="4300538"/>
          <p14:tracePt t="46757" x="7783513" y="4337050"/>
          <p14:tracePt t="46764" x="7794625" y="4397375"/>
          <p14:tracePt t="46770" x="7807325" y="4410075"/>
          <p14:tracePt t="46778" x="7820025" y="4433888"/>
          <p14:tracePt t="47431" x="7807325" y="4433888"/>
          <p14:tracePt t="47438" x="7794625" y="4433888"/>
          <p14:tracePt t="47445" x="7783513" y="4433888"/>
          <p14:tracePt t="47453" x="7758113" y="4433888"/>
          <p14:tracePt t="47459" x="7734300" y="4433888"/>
          <p14:tracePt t="47467" x="7710488" y="4421188"/>
          <p14:tracePt t="47474" x="7697788" y="4421188"/>
          <p14:tracePt t="47482" x="7673975" y="4410075"/>
          <p14:tracePt t="47488" x="7648575" y="4410075"/>
          <p14:tracePt t="47496" x="7612063" y="4410075"/>
          <p14:tracePt t="47504" x="7588250" y="4397375"/>
          <p14:tracePt t="47510" x="7564438" y="4384675"/>
          <p14:tracePt t="47519" x="7526338" y="4384675"/>
          <p14:tracePt t="47525" x="7502525" y="4373563"/>
          <p14:tracePt t="47532" x="7453313" y="4373563"/>
          <p14:tracePt t="47539" x="7416800" y="4360863"/>
          <p14:tracePt t="47548" x="7369175" y="4348163"/>
          <p14:tracePt t="47555" x="7332663" y="4337050"/>
          <p14:tracePt t="47562" x="7296150" y="4337050"/>
          <p14:tracePt t="47570" x="7246938" y="4337050"/>
          <p14:tracePt t="47576" x="7197725" y="4337050"/>
          <p14:tracePt t="47584" x="7088188" y="4337050"/>
          <p14:tracePt t="47592" x="7015163" y="4324350"/>
          <p14:tracePt t="47599" x="6954838" y="4324350"/>
          <p14:tracePt t="47607" x="6894513" y="4311650"/>
          <p14:tracePt t="47613" x="6821488" y="4300538"/>
          <p14:tracePt t="47621" x="6746875" y="4300538"/>
          <p14:tracePt t="47628" x="6686550" y="4300538"/>
          <p14:tracePt t="47635" x="6626225" y="4287838"/>
          <p14:tracePt t="47642" x="6577013" y="4275138"/>
          <p14:tracePt t="47649" x="6540500" y="4264025"/>
          <p14:tracePt t="47657" x="6503988" y="4264025"/>
          <p14:tracePt t="47665" x="6467475" y="4264025"/>
          <p14:tracePt t="47672" x="6443663" y="4251325"/>
          <p14:tracePt t="47679" x="6407150" y="4251325"/>
          <p14:tracePt t="47686" x="6357938" y="4251325"/>
          <p14:tracePt t="47693" x="6334125" y="4251325"/>
          <p14:tracePt t="47702" x="6308725" y="4251325"/>
          <p14:tracePt t="47709" x="6272213" y="4251325"/>
          <p14:tracePt t="47716" x="6248400" y="4251325"/>
          <p14:tracePt t="47724" x="6235700" y="4251325"/>
          <p14:tracePt t="47731" x="6211888" y="4251325"/>
          <p14:tracePt t="47739" x="6188075" y="4251325"/>
          <p14:tracePt t="47745" x="6162675" y="4264025"/>
          <p14:tracePt t="47753" x="6151563" y="4264025"/>
          <p14:tracePt t="47760" x="6126163" y="4275138"/>
          <p14:tracePt t="47766" x="6102350" y="4275138"/>
          <p14:tracePt t="47774" x="6065838" y="4287838"/>
          <p14:tracePt t="47782" x="6040438" y="4300538"/>
          <p14:tracePt t="47789" x="6029325" y="4300538"/>
          <p14:tracePt t="47797" x="6003925" y="4311650"/>
          <p14:tracePt t="47804" x="5980113" y="4311650"/>
          <p14:tracePt t="47811" x="5956300" y="4311650"/>
          <p14:tracePt t="47819" x="5943600" y="4337050"/>
          <p14:tracePt t="47826" x="5930900" y="4337050"/>
          <p14:tracePt t="47834" x="5907088" y="4337050"/>
          <p14:tracePt t="47841" x="5894388" y="4348163"/>
          <p14:tracePt t="47848" x="5870575" y="4360863"/>
          <p14:tracePt t="47862" x="5857875" y="4373563"/>
          <p14:tracePt t="47870" x="5834063" y="4384675"/>
          <p14:tracePt t="47883" x="5810250" y="4397375"/>
          <p14:tracePt t="47891" x="5797550" y="4410075"/>
          <p14:tracePt t="47899" x="5784850" y="4421188"/>
          <p14:tracePt t="47914" x="5773738" y="4446588"/>
          <p14:tracePt t="47928" x="5761038" y="4470400"/>
          <p14:tracePt t="47935" x="5761038" y="4483100"/>
          <p14:tracePt t="47943" x="5748338" y="4494213"/>
          <p14:tracePt t="47951" x="5748338" y="4506913"/>
          <p14:tracePt t="47958" x="5748338" y="4530725"/>
          <p14:tracePt t="47965" x="5748338" y="4556125"/>
          <p14:tracePt t="47973" x="5748338" y="4579938"/>
          <p14:tracePt t="47980" x="5748338" y="4603750"/>
          <p14:tracePt t="47987" x="5748338" y="4629150"/>
          <p14:tracePt t="47993" x="5748338" y="4652963"/>
          <p14:tracePt t="48000" x="5748338" y="4665663"/>
          <p14:tracePt t="48009" x="5748338" y="4678363"/>
          <p14:tracePt t="48016" x="5748338" y="4689475"/>
          <p14:tracePt t="48024" x="5748338" y="4714875"/>
          <p14:tracePt t="48031" x="5748338" y="4725988"/>
          <p14:tracePt t="48039" x="5761038" y="4751388"/>
          <p14:tracePt t="48045" x="5761038" y="4775200"/>
          <p14:tracePt t="48053" x="5773738" y="4787900"/>
          <p14:tracePt t="48060" x="5784850" y="4811713"/>
          <p14:tracePt t="48068" x="5797550" y="4835525"/>
          <p14:tracePt t="48082" x="5810250" y="4860925"/>
          <p14:tracePt t="48089" x="5821363" y="4872038"/>
          <p14:tracePt t="48097" x="5834063" y="4884738"/>
          <p14:tracePt t="48104" x="5846763" y="4908550"/>
          <p14:tracePt t="48110" x="5846763" y="4921250"/>
          <p14:tracePt t="48118" x="5870575" y="4933950"/>
          <p14:tracePt t="48126" x="5883275" y="4957763"/>
          <p14:tracePt t="48134" x="5907088" y="4981575"/>
          <p14:tracePt t="48141" x="5907088" y="5006975"/>
          <p14:tracePt t="48148" x="5930900" y="5018088"/>
          <p14:tracePt t="48155" x="5943600" y="5030788"/>
          <p14:tracePt t="48163" x="5956300" y="5043488"/>
          <p14:tracePt t="48170" x="5980113" y="5054600"/>
          <p14:tracePt t="48177" x="5992813" y="5067300"/>
          <p14:tracePt t="48185" x="6029325" y="5091113"/>
          <p14:tracePt t="48193" x="6040438" y="5091113"/>
          <p14:tracePt t="48200" x="6065838" y="5103813"/>
          <p14:tracePt t="48207" x="6089650" y="5127625"/>
          <p14:tracePt t="48214" x="6126163" y="5127625"/>
          <p14:tracePt t="48220" x="6138863" y="5140325"/>
          <p14:tracePt t="48228" x="6162675" y="5153025"/>
          <p14:tracePt t="48235" x="6188075" y="5153025"/>
          <p14:tracePt t="48243" x="6211888" y="5164138"/>
          <p14:tracePt t="48251" x="6235700" y="5176838"/>
          <p14:tracePt t="48258" x="6248400" y="5176838"/>
          <p14:tracePt t="48265" x="6284913" y="5189538"/>
          <p14:tracePt t="48272" x="6297613" y="5189538"/>
          <p14:tracePt t="48280" x="6334125" y="5189538"/>
          <p14:tracePt t="48287" x="6357938" y="5189538"/>
          <p14:tracePt t="48294" x="6381750" y="5189538"/>
          <p14:tracePt t="48302" x="6407150" y="5189538"/>
          <p14:tracePt t="48309" x="6430963" y="5189538"/>
          <p14:tracePt t="48316" x="6454775" y="5189538"/>
          <p14:tracePt t="48324" x="6480175" y="5189538"/>
          <p14:tracePt t="48331" x="6491288" y="5189538"/>
          <p14:tracePt t="48339" x="6503988" y="5189538"/>
          <p14:tracePt t="48345" x="6516688" y="5189538"/>
          <p14:tracePt t="48352" x="6527800" y="5189538"/>
          <p14:tracePt t="48360" x="6540500" y="5189538"/>
          <p14:tracePt t="48368" x="6553200" y="5189538"/>
          <p14:tracePt t="48383" x="6577013" y="5189538"/>
          <p14:tracePt t="48397" x="6589713" y="5176838"/>
          <p14:tracePt t="48405" x="6589713" y="5164138"/>
          <p14:tracePt t="48411" x="6613525" y="5164138"/>
          <p14:tracePt t="48419" x="6626225" y="5140325"/>
          <p14:tracePt t="48426" x="6637338" y="5116513"/>
          <p14:tracePt t="48434" x="6650038" y="5091113"/>
          <p14:tracePt t="48441" x="6650038" y="5067300"/>
          <p14:tracePt t="48449" x="6673850" y="5030788"/>
          <p14:tracePt t="48455" x="6686550" y="5006975"/>
          <p14:tracePt t="48462" x="6686550" y="4994275"/>
          <p14:tracePt t="48469" x="6686550" y="4970463"/>
          <p14:tracePt t="48477" x="6699250" y="4933950"/>
          <p14:tracePt t="48485" x="6710363" y="4897438"/>
          <p14:tracePt t="48491" x="6710363" y="4872038"/>
          <p14:tracePt t="48500" x="6723063" y="4835525"/>
          <p14:tracePt t="48507" x="6723063" y="4824413"/>
          <p14:tracePt t="48514" x="6723063" y="4787900"/>
          <p14:tracePt t="48522" x="6723063" y="4775200"/>
          <p14:tracePt t="48529" x="6723063" y="4738688"/>
          <p14:tracePt t="48536" x="6723063" y="4714875"/>
          <p14:tracePt t="48543" x="6723063" y="4702175"/>
          <p14:tracePt t="48551" x="6723063" y="4678363"/>
          <p14:tracePt t="48558" x="6723063" y="4652963"/>
          <p14:tracePt t="48565" x="6723063" y="4629150"/>
          <p14:tracePt t="48573" x="6723063" y="4603750"/>
          <p14:tracePt t="48580" x="6723063" y="4592638"/>
          <p14:tracePt t="48587" x="6723063" y="4579938"/>
          <p14:tracePt t="48594" x="6723063" y="4556125"/>
          <p14:tracePt t="48601" x="6710363" y="4556125"/>
          <p14:tracePt t="48610" x="6710363" y="4543425"/>
          <p14:tracePt t="48617" x="6699250" y="4530725"/>
          <p14:tracePt t="48624" x="6699250" y="4519613"/>
          <p14:tracePt t="48632" x="6686550" y="4519613"/>
          <p14:tracePt t="48639" x="6673850" y="4506913"/>
          <p14:tracePt t="48646" x="6662738" y="4506913"/>
          <p14:tracePt t="48653" x="6650038" y="4494213"/>
          <p14:tracePt t="48660" x="6626225" y="4483100"/>
          <p14:tracePt t="48668" x="6613525" y="4470400"/>
          <p14:tracePt t="48675" x="6600825" y="4446588"/>
          <p14:tracePt t="48683" x="6564313" y="4433888"/>
          <p14:tracePt t="48690" x="6527800" y="4410075"/>
          <p14:tracePt t="48698" x="6491288" y="4397375"/>
          <p14:tracePt t="48704" x="6467475" y="4384675"/>
          <p14:tracePt t="48711" x="6418263" y="4360863"/>
          <p14:tracePt t="48718" x="6394450" y="4360863"/>
          <p14:tracePt t="48726" x="6357938" y="4348163"/>
          <p14:tracePt t="48734" x="6321425" y="4337050"/>
          <p14:tracePt t="48741" x="6284913" y="4337050"/>
          <p14:tracePt t="48749" x="6248400" y="4324350"/>
          <p14:tracePt t="48755" x="6211888" y="4324350"/>
          <p14:tracePt t="48763" x="6175375" y="4324350"/>
          <p14:tracePt t="48771" x="6138863" y="4324350"/>
          <p14:tracePt t="48777" x="6126163" y="4324350"/>
          <p14:tracePt t="48785" x="6089650" y="4324350"/>
          <p14:tracePt t="48792" x="6076950" y="4324350"/>
          <p14:tracePt t="48799" x="6040438" y="4324350"/>
          <p14:tracePt t="48808" x="6016625" y="4324350"/>
          <p14:tracePt t="48814" x="5992813" y="4324350"/>
          <p14:tracePt t="48821" x="5967413" y="4324350"/>
          <p14:tracePt t="48828" x="5956300" y="4337050"/>
          <p14:tracePt t="48835" x="5930900" y="4337050"/>
          <p14:tracePt t="48843" x="5919788" y="4348163"/>
          <p14:tracePt t="48851" x="5894388" y="4360863"/>
          <p14:tracePt t="48865" x="5883275" y="4373563"/>
          <p14:tracePt t="48873" x="5870575" y="4384675"/>
          <p14:tracePt t="48880" x="5857875" y="4384675"/>
          <p14:tracePt t="48888" x="5857875" y="4397375"/>
          <p14:tracePt t="48894" x="5846763" y="4410075"/>
          <p14:tracePt t="48903" x="5846763" y="4421188"/>
          <p14:tracePt t="48910" x="5834063" y="4421188"/>
          <p14:tracePt t="48917" x="5834063" y="4433888"/>
          <p14:tracePt t="48925" x="5834063" y="4457700"/>
          <p14:tracePt t="48932" x="5821363" y="4470400"/>
          <p14:tracePt t="48939" x="5810250" y="4483100"/>
          <p14:tracePt t="48945" x="5810250" y="4506913"/>
          <p14:tracePt t="48953" x="5810250" y="4543425"/>
          <p14:tracePt t="48960" x="5810250" y="4556125"/>
          <p14:tracePt t="48968" x="5810250" y="4567238"/>
          <p14:tracePt t="48975" x="5810250" y="4579938"/>
          <p14:tracePt t="48983" x="5810250" y="4603750"/>
          <p14:tracePt t="48997" x="5810250" y="4629150"/>
          <p14:tracePt t="49012" x="5810250" y="4640263"/>
          <p14:tracePt t="49020" x="5810250" y="4665663"/>
          <p14:tracePt t="49027" x="5810250" y="4678363"/>
          <p14:tracePt t="49034" x="5821363" y="4689475"/>
          <p14:tracePt t="49042" x="5834063" y="4714875"/>
          <p14:tracePt t="49049" x="5846763" y="4725988"/>
          <p14:tracePt t="49056" x="5846763" y="4738688"/>
          <p14:tracePt t="49062" x="5846763" y="4762500"/>
          <p14:tracePt t="49070" x="5857875" y="4775200"/>
          <p14:tracePt t="49077" x="5870575" y="4787900"/>
          <p14:tracePt t="49085" x="5870575" y="4799013"/>
          <p14:tracePt t="49093" x="5883275" y="4811713"/>
          <p14:tracePt t="49101" x="5883275" y="4824413"/>
          <p14:tracePt t="49108" x="5894388" y="4824413"/>
          <p14:tracePt t="49115" x="5907088" y="4848225"/>
          <p14:tracePt t="49129" x="5919788" y="4872038"/>
          <p14:tracePt t="49143" x="5930900" y="4884738"/>
          <p14:tracePt t="49152" x="5943600" y="4921250"/>
          <p14:tracePt t="49158" x="5956300" y="4921250"/>
          <p14:tracePt t="49166" x="5967413" y="4933950"/>
          <p14:tracePt t="49173" x="5967413" y="4957763"/>
          <p14:tracePt t="49180" x="5980113" y="4957763"/>
          <p14:tracePt t="49188" x="5992813" y="4981575"/>
          <p14:tracePt t="49194" x="6003925" y="4981575"/>
          <p14:tracePt t="49201" x="6016625" y="5006975"/>
          <p14:tracePt t="49218" x="6029325" y="5018088"/>
          <p14:tracePt t="49225" x="6040438" y="5030788"/>
          <p14:tracePt t="49232" x="6053138" y="5043488"/>
          <p14:tracePt t="49246" x="6065838" y="5054600"/>
          <p14:tracePt t="49254" x="6065838" y="5067300"/>
          <p14:tracePt t="49260" x="6089650" y="5080000"/>
          <p14:tracePt t="49269" x="6089650" y="5091113"/>
          <p14:tracePt t="49275" x="6102350" y="5091113"/>
          <p14:tracePt t="49283" x="6102350" y="5103813"/>
          <p14:tracePt t="49290" x="6126163" y="5116513"/>
          <p14:tracePt t="49305" x="6138863" y="5127625"/>
          <p14:tracePt t="49312" x="6151563" y="5127625"/>
          <p14:tracePt t="49319" x="6162675" y="5140325"/>
          <p14:tracePt t="49327" x="6175375" y="5140325"/>
          <p14:tracePt t="49333" x="6199188" y="5164138"/>
          <p14:tracePt t="49341" x="6224588" y="5164138"/>
          <p14:tracePt t="49349" x="6248400" y="5176838"/>
          <p14:tracePt t="49357" x="6261100" y="5176838"/>
          <p14:tracePt t="49363" x="6297613" y="5189538"/>
          <p14:tracePt t="49371" x="6321425" y="5189538"/>
          <p14:tracePt t="49378" x="6345238" y="5189538"/>
          <p14:tracePt t="49385" x="6370638" y="5189538"/>
          <p14:tracePt t="49393" x="6394450" y="5189538"/>
          <p14:tracePt t="49401" x="6418263" y="5189538"/>
          <p14:tracePt t="49408" x="6443663" y="5189538"/>
          <p14:tracePt t="49415" x="6467475" y="5189538"/>
          <p14:tracePt t="49422" x="6491288" y="5189538"/>
          <p14:tracePt t="49430" x="6503988" y="5189538"/>
          <p14:tracePt t="53186" x="6503988" y="5176838"/>
          <p14:tracePt t="53200" x="6503988" y="5164138"/>
          <p14:tracePt t="53207" x="6503988" y="5153025"/>
          <p14:tracePt t="53214" x="6503988" y="5140325"/>
          <p14:tracePt t="53222" x="6491288" y="5116513"/>
          <p14:tracePt t="53229" x="6480175" y="5091113"/>
          <p14:tracePt t="53238" x="6480175" y="5080000"/>
          <p14:tracePt t="53244" x="6454775" y="5030788"/>
          <p14:tracePt t="53252" x="6443663" y="5006975"/>
          <p14:tracePt t="53260" x="6418263" y="4970463"/>
          <p14:tracePt t="53266" x="6381750" y="4921250"/>
          <p14:tracePt t="53274" x="6357938" y="4884738"/>
          <p14:tracePt t="53281" x="6334125" y="4860925"/>
          <p14:tracePt t="53289" x="6284913" y="4787900"/>
          <p14:tracePt t="53295" x="6235700" y="4714875"/>
          <p14:tracePt t="53303" x="6175375" y="4640263"/>
          <p14:tracePt t="53310" x="6126163" y="4579938"/>
          <p14:tracePt t="53318" x="6076950" y="4543425"/>
          <p14:tracePt t="53324" x="6016625" y="4483100"/>
          <p14:tracePt t="53331" x="5943600" y="4410075"/>
          <p14:tracePt t="53339" x="5883275" y="4348163"/>
          <p14:tracePt t="53346" x="5821363" y="4287838"/>
          <p14:tracePt t="53355" x="5748338" y="4214813"/>
          <p14:tracePt t="53362" x="5700713" y="4165600"/>
          <p14:tracePt t="53369" x="5638800" y="4117975"/>
          <p14:tracePt t="53377" x="5591175" y="4068763"/>
          <p14:tracePt t="53383" x="5492750" y="4019550"/>
          <p14:tracePt t="53391" x="5408613" y="3959225"/>
          <p14:tracePt t="53398" x="5322888" y="3922713"/>
          <p14:tracePt t="53405" x="5237163" y="3873500"/>
          <p14:tracePt t="53412" x="5164138" y="3836988"/>
          <p14:tracePt t="53421" x="5078413" y="3800475"/>
          <p14:tracePt t="53427" x="5030788" y="3763963"/>
          <p14:tracePt t="53435" x="4932363" y="3727450"/>
          <p14:tracePt t="53441" x="4872038" y="3690938"/>
          <p14:tracePt t="53449" x="4775200" y="3654425"/>
          <p14:tracePt t="53456" x="4713288" y="3630613"/>
          <p14:tracePt t="53464" x="4665663" y="3605213"/>
          <p14:tracePt t="53472" x="4627563" y="3605213"/>
          <p14:tracePt t="53478" x="4579938" y="3594100"/>
          <p14:tracePt t="53486" x="4530725" y="3581400"/>
          <p14:tracePt t="53493" x="4494213" y="3581400"/>
          <p14:tracePt t="53501" x="4433888" y="3581400"/>
          <p14:tracePt t="53508" x="4397375" y="3581400"/>
          <p14:tracePt t="53516" x="4360863" y="3581400"/>
          <p14:tracePt t="53523" x="4324350" y="3581400"/>
          <p14:tracePt t="53530" x="4298950" y="3581400"/>
          <p14:tracePt t="53538" x="4262438" y="3581400"/>
          <p14:tracePt t="53544" x="4251325" y="3581400"/>
          <p14:tracePt t="53553" x="4238625" y="3581400"/>
          <p14:tracePt t="53573" x="4214813" y="3594100"/>
          <p14:tracePt t="53581" x="4214813" y="3605213"/>
          <p14:tracePt t="53589" x="4202113" y="3617913"/>
          <p14:tracePt t="53595" x="4202113" y="3630613"/>
          <p14:tracePt t="53604" x="4189413" y="3641725"/>
          <p14:tracePt t="53610" x="4178300" y="3654425"/>
          <p14:tracePt t="53618" x="4178300" y="3678238"/>
          <p14:tracePt t="53625" x="4165600" y="3703638"/>
          <p14:tracePt t="53633" x="4152900" y="3740150"/>
          <p14:tracePt t="53640" x="4152900" y="3776663"/>
          <p14:tracePt t="53647" x="4141788" y="3800475"/>
          <p14:tracePt t="53655" x="4141788" y="3824288"/>
          <p14:tracePt t="53662" x="4141788" y="3849688"/>
          <p14:tracePt t="53670" x="4141788" y="3873500"/>
          <p14:tracePt t="53677" x="4141788" y="3886200"/>
          <p14:tracePt t="53683" x="4141788" y="3922713"/>
          <p14:tracePt t="53690" x="4141788" y="3946525"/>
          <p14:tracePt t="53699" x="4141788" y="3983038"/>
          <p14:tracePt t="53706" x="4141788" y="3995738"/>
          <p14:tracePt t="53713" x="4141788" y="4032250"/>
          <p14:tracePt t="53721" x="4152900" y="4043363"/>
          <p14:tracePt t="53728" x="4165600" y="4068763"/>
          <p14:tracePt t="53735" x="4165600" y="4092575"/>
          <p14:tracePt t="53742" x="4189413" y="4105275"/>
          <p14:tracePt t="53750" x="4214813" y="4129088"/>
          <p14:tracePt t="53757" x="4225925" y="4154488"/>
          <p14:tracePt t="53764" x="4262438" y="4178300"/>
          <p14:tracePt t="53772" x="4287838" y="4202113"/>
          <p14:tracePt t="53779" x="4311650" y="4238625"/>
          <p14:tracePt t="53787" x="4335463" y="4264025"/>
          <p14:tracePt t="53793" x="4360863" y="4275138"/>
          <p14:tracePt t="53800" x="4397375" y="4311650"/>
          <p14:tracePt t="53807" x="4470400" y="4348163"/>
          <p14:tracePt t="53816" x="4543425" y="4373563"/>
          <p14:tracePt t="53823" x="4603750" y="4397375"/>
          <p14:tracePt t="53830" x="4640263" y="4410075"/>
          <p14:tracePt t="53838" x="4689475" y="4421188"/>
          <p14:tracePt t="53845" x="4725988" y="4433888"/>
          <p14:tracePt t="53853" x="4799013" y="4457700"/>
          <p14:tracePt t="53860" x="4835525" y="4457700"/>
          <p14:tracePt t="53867" x="4872038" y="4470400"/>
          <p14:tracePt t="53875" x="4921250" y="4470400"/>
          <p14:tracePt t="53881" x="4957763" y="4470400"/>
          <p14:tracePt t="53889" x="4981575" y="4470400"/>
          <p14:tracePt t="53896" x="5005388" y="4470400"/>
          <p14:tracePt t="53904" x="5041900" y="4470400"/>
          <p14:tracePt t="53910" x="5054600" y="4470400"/>
          <p14:tracePt t="53917" x="5078413" y="4470400"/>
          <p14:tracePt t="53925" x="5103813" y="4470400"/>
          <p14:tracePt t="53933" x="5114925" y="4470400"/>
          <p14:tracePt t="53940" x="5151438" y="4470400"/>
          <p14:tracePt t="53947" x="5176838" y="4457700"/>
          <p14:tracePt t="53955" x="5187950" y="4446588"/>
          <p14:tracePt t="53962" x="5213350" y="4433888"/>
          <p14:tracePt t="53970" x="5237163" y="4421188"/>
          <p14:tracePt t="53977" x="5249863" y="4410075"/>
          <p14:tracePt t="53984" x="5273675" y="4384675"/>
          <p14:tracePt t="53992" x="5286375" y="4384675"/>
          <p14:tracePt t="53999" x="5297488" y="4360863"/>
          <p14:tracePt t="54006" x="5297488" y="4348163"/>
          <p14:tracePt t="54013" x="5310188" y="4337050"/>
          <p14:tracePt t="54021" x="5310188" y="4300538"/>
          <p14:tracePt t="54027" x="5322888" y="4287838"/>
          <p14:tracePt t="54034" x="5322888" y="4264025"/>
          <p14:tracePt t="54042" x="5322888" y="4227513"/>
          <p14:tracePt t="54050" x="5322888" y="4202113"/>
          <p14:tracePt t="54058" x="5322888" y="4165600"/>
          <p14:tracePt t="54065" x="5322888" y="4141788"/>
          <p14:tracePt t="54072" x="5322888" y="4092575"/>
          <p14:tracePt t="54079" x="5310188" y="4056063"/>
          <p14:tracePt t="54087" x="5297488" y="4019550"/>
          <p14:tracePt t="54110" x="5249863" y="3910013"/>
          <p14:tracePt t="54116" x="5213350" y="3873500"/>
          <p14:tracePt t="54124" x="5200650" y="3836988"/>
          <p14:tracePt t="54130" x="5164138" y="3813175"/>
          <p14:tracePt t="54138" x="5151438" y="3787775"/>
          <p14:tracePt t="54144" x="5114925" y="3763963"/>
          <p14:tracePt t="54152" x="5041900" y="3727450"/>
          <p14:tracePt t="54160" x="4981575" y="3703638"/>
          <p14:tracePt t="54167" x="4908550" y="3678238"/>
          <p14:tracePt t="54175" x="4872038" y="3654425"/>
          <p14:tracePt t="54182" x="4848225" y="3654425"/>
          <p14:tracePt t="54190" x="4811713" y="3641725"/>
          <p14:tracePt t="54196" x="4775200" y="3630613"/>
          <p14:tracePt t="54204" x="4738688" y="3630613"/>
          <p14:tracePt t="54211" x="4713288" y="3630613"/>
          <p14:tracePt t="54219" x="4689475" y="3630613"/>
          <p14:tracePt t="54225" x="4652963" y="3630613"/>
          <p14:tracePt t="54233" x="4616450" y="3630613"/>
          <p14:tracePt t="54241" x="4591050" y="3630613"/>
          <p14:tracePt t="54248" x="4579938" y="3630613"/>
          <p14:tracePt t="54255" x="4554538" y="3641725"/>
          <p14:tracePt t="54263" x="4530725" y="3641725"/>
          <p14:tracePt t="54269" x="4506913" y="3654425"/>
          <p14:tracePt t="54277" x="4494213" y="3667125"/>
          <p14:tracePt t="54285" x="4470400" y="3703638"/>
          <p14:tracePt t="54292" x="4457700" y="3714750"/>
          <p14:tracePt t="54298" x="4445000" y="3727450"/>
          <p14:tracePt t="54307" x="4421188" y="3763963"/>
          <p14:tracePt t="54313" x="4408488" y="3776663"/>
          <p14:tracePt t="54321" x="4397375" y="3800475"/>
          <p14:tracePt t="54328" x="4397375" y="3813175"/>
          <p14:tracePt t="54336" x="4384675" y="3824288"/>
          <p14:tracePt t="54343" x="4371975" y="3849688"/>
          <p14:tracePt t="54350" x="4371975" y="3873500"/>
          <p14:tracePt t="54358" x="4371975" y="3910013"/>
          <p14:tracePt t="54365" x="4371975" y="3933825"/>
          <p14:tracePt t="54373" x="4371975" y="3970338"/>
          <p14:tracePt t="54380" x="4371975" y="3983038"/>
          <p14:tracePt t="54386" x="4371975" y="4006850"/>
          <p14:tracePt t="54393" x="4371975" y="4032250"/>
          <p14:tracePt t="54402" x="4371975" y="4056063"/>
          <p14:tracePt t="54417" x="4371975" y="4081463"/>
          <p14:tracePt t="54424" x="4384675" y="4105275"/>
          <p14:tracePt t="54430" x="4397375" y="4129088"/>
          <p14:tracePt t="54439" x="4408488" y="4154488"/>
          <p14:tracePt t="54445" x="4421188" y="4178300"/>
          <p14:tracePt t="54453" x="4421188" y="4202113"/>
          <p14:tracePt t="54460" x="4445000" y="4214813"/>
          <p14:tracePt t="54468" x="4457700" y="4238625"/>
          <p14:tracePt t="54475" x="4470400" y="4251325"/>
          <p14:tracePt t="54482" x="4481513" y="4264025"/>
          <p14:tracePt t="54490" x="4494213" y="4287838"/>
          <p14:tracePt t="54496" x="4506913" y="4300538"/>
          <p14:tracePt t="54503" x="4530725" y="4324350"/>
          <p14:tracePt t="54510" x="4554538" y="4348163"/>
          <p14:tracePt t="54519" x="4567238" y="4360863"/>
          <p14:tracePt t="54527" x="4579938" y="4384675"/>
          <p14:tracePt t="54533" x="4603750" y="4397375"/>
          <p14:tracePt t="54541" x="4616450" y="4421188"/>
          <p14:tracePt t="54548" x="4627563" y="4433888"/>
          <p14:tracePt t="54555" x="4652963" y="4457700"/>
          <p14:tracePt t="54563" x="4676775" y="4457700"/>
          <p14:tracePt t="54570" x="4702175" y="4483100"/>
          <p14:tracePt t="54577" x="4725988" y="4483100"/>
          <p14:tracePt t="54585" x="4749800" y="4494213"/>
          <p14:tracePt t="54592" x="4775200" y="4519613"/>
          <p14:tracePt t="54599" x="4799013" y="4519613"/>
          <p14:tracePt t="54607" x="4822825" y="4519613"/>
          <p14:tracePt t="54614" x="4835525" y="4530725"/>
          <p14:tracePt t="54620" x="4872038" y="4543425"/>
          <p14:tracePt t="54628" x="4884738" y="4543425"/>
          <p14:tracePt t="54636" x="4908550" y="4543425"/>
          <p14:tracePt t="54644" x="4921250" y="4543425"/>
          <p14:tracePt t="54651" x="4945063" y="4543425"/>
          <p14:tracePt t="54658" x="4968875" y="4556125"/>
          <p14:tracePt t="54665" x="4981575" y="4556125"/>
          <p14:tracePt t="54673" x="5005388" y="4556125"/>
          <p14:tracePt t="54680" x="5030788" y="4567238"/>
          <p14:tracePt t="54687" x="5067300" y="4567238"/>
          <p14:tracePt t="54694" x="5078413" y="4567238"/>
          <p14:tracePt t="54702" x="5091113" y="4567238"/>
          <p14:tracePt t="54710" x="5114925" y="4567238"/>
          <p14:tracePt t="54716" x="5140325" y="4567238"/>
          <p14:tracePt t="55427" x="5151438" y="4567238"/>
          <p14:tracePt t="55442" x="5164138" y="4579938"/>
          <p14:tracePt t="55449" x="5176838" y="4579938"/>
          <p14:tracePt t="55463" x="5187950" y="4592638"/>
          <p14:tracePt t="55471" x="5224463" y="4592638"/>
          <p14:tracePt t="55478" x="5249863" y="4592638"/>
          <p14:tracePt t="55485" x="5286375" y="4616450"/>
          <p14:tracePt t="55492" x="5322888" y="4616450"/>
          <p14:tracePt t="55499" x="5359400" y="4629150"/>
          <p14:tracePt t="55508" x="5395913" y="4629150"/>
          <p14:tracePt t="55514" x="5445125" y="4640263"/>
          <p14:tracePt t="55522" x="5492750" y="4640263"/>
          <p14:tracePt t="55530" x="5541963" y="4652963"/>
          <p14:tracePt t="55537" x="5614988" y="4652963"/>
          <p14:tracePt t="55544" x="5651500" y="4652963"/>
          <p14:tracePt t="55551" x="5700713" y="4665663"/>
          <p14:tracePt t="55559" x="5784850" y="4678363"/>
          <p14:tracePt t="55566" x="5870575" y="4689475"/>
          <p14:tracePt t="55574" x="5967413" y="4702175"/>
          <p14:tracePt t="55580" x="6065838" y="4714875"/>
          <p14:tracePt t="55588" x="6151563" y="4714875"/>
          <p14:tracePt t="55595" x="6224588" y="4725988"/>
          <p14:tracePt t="55601" x="6297613" y="4725988"/>
          <p14:tracePt t="55609" x="6418263" y="4725988"/>
          <p14:tracePt t="55616" x="6503988" y="4738688"/>
          <p14:tracePt t="55625" x="6600825" y="4738688"/>
          <p14:tracePt t="55631" x="6650038" y="4738688"/>
          <p14:tracePt t="55639" x="6746875" y="4738688"/>
          <p14:tracePt t="55646" x="6821488" y="4738688"/>
          <p14:tracePt t="55654" x="6942138" y="4738688"/>
          <p14:tracePt t="55661" x="7027863" y="4738688"/>
          <p14:tracePt t="55669" x="7100888" y="4738688"/>
          <p14:tracePt t="55676" x="7150100" y="4738688"/>
          <p14:tracePt t="55682" x="7234238" y="4738688"/>
          <p14:tracePt t="55691" x="7332663" y="4738688"/>
          <p14:tracePt t="55697" x="7405688" y="4738688"/>
          <p14:tracePt t="55705" x="7515225" y="4738688"/>
          <p14:tracePt t="55713" x="7575550" y="4738688"/>
          <p14:tracePt t="55719" x="7661275" y="4738688"/>
          <p14:tracePt t="55726" x="7721600" y="4714875"/>
          <p14:tracePt t="55734" x="7770813" y="4714875"/>
          <p14:tracePt t="55742" x="7831138" y="4689475"/>
          <p14:tracePt t="55749" x="7880350" y="4665663"/>
          <p14:tracePt t="55756" x="7940675" y="4629150"/>
          <p14:tracePt t="55763" x="8013700" y="4603750"/>
          <p14:tracePt t="55771" x="8062913" y="4567238"/>
          <p14:tracePt t="55778" x="8112125" y="4543425"/>
          <p14:tracePt t="55786" x="8159750" y="4506913"/>
          <p14:tracePt t="55793" x="8208963" y="4470400"/>
          <p14:tracePt t="55800" x="8245475" y="4457700"/>
          <p14:tracePt t="55808" x="8294688" y="4421188"/>
          <p14:tracePt t="55814" x="8318500" y="4410075"/>
          <p14:tracePt t="55823" x="8355013" y="4373563"/>
          <p14:tracePt t="55830" x="8380413" y="4360863"/>
          <p14:tracePt t="55837" x="8404225" y="4337050"/>
          <p14:tracePt t="55844" x="8416925" y="4324350"/>
          <p14:tracePt t="55850" x="8440738" y="4300538"/>
          <p14:tracePt t="55858" x="8477250" y="4251325"/>
          <p14:tracePt t="55866" x="8489950" y="4227513"/>
          <p14:tracePt t="55874" x="8501063" y="4191000"/>
          <p14:tracePt t="55880" x="8513763" y="4129088"/>
          <p14:tracePt t="55887" x="8513763" y="4068763"/>
          <p14:tracePt t="55894" x="8513763" y="3983038"/>
          <p14:tracePt t="55902" x="8513763" y="3922713"/>
          <p14:tracePt t="55911" x="8513763" y="3849688"/>
          <p14:tracePt t="55917" x="8513763" y="3787775"/>
          <p14:tracePt t="55925" x="8513763" y="3714750"/>
          <p14:tracePt t="55932" x="8513763" y="3667125"/>
          <p14:tracePt t="55940" x="8489950" y="3568700"/>
          <p14:tracePt t="55946" x="8477250" y="3484563"/>
          <p14:tracePt t="55954" x="8453438" y="3398838"/>
          <p14:tracePt t="55961" x="8428038" y="3325813"/>
          <p14:tracePt t="55978" x="8391525" y="3227388"/>
          <p14:tracePt t="55982" x="8355013" y="3154363"/>
          <p14:tracePt t="55991" x="8318500" y="3106738"/>
          <p14:tracePt t="55998" x="8307388" y="3081338"/>
          <p14:tracePt t="56005" x="8245475" y="3021013"/>
          <p14:tracePt t="56014" x="8221663" y="2997200"/>
          <p14:tracePt t="56020" x="8185150" y="2971800"/>
          <p14:tracePt t="56028" x="8123238" y="2935288"/>
          <p14:tracePt t="56034" x="8086725" y="2924175"/>
          <p14:tracePt t="56042" x="8039100" y="2898775"/>
          <p14:tracePt t="56049" x="8013700" y="2887663"/>
          <p14:tracePt t="56057" x="7966075" y="2887663"/>
          <p14:tracePt t="56064" x="7929563" y="2874963"/>
          <p14:tracePt t="56072" x="7867650" y="2874963"/>
          <p14:tracePt t="56078" x="7831138" y="2874963"/>
          <p14:tracePt t="56085" x="7783513" y="2874963"/>
          <p14:tracePt t="56092" x="7721600" y="2874963"/>
          <p14:tracePt t="56100" x="7673975" y="2887663"/>
          <p14:tracePt t="56108" x="7612063" y="2911475"/>
          <p14:tracePt t="56114" x="7575550" y="2947988"/>
          <p14:tracePt t="56123" x="7478713" y="2997200"/>
          <p14:tracePt t="56130" x="7442200" y="3033713"/>
          <p14:tracePt t="56137" x="7369175" y="3094038"/>
          <p14:tracePt t="56145" x="7319963" y="3117850"/>
          <p14:tracePt t="56152" x="7259638" y="3179763"/>
          <p14:tracePt t="56160" x="7223125" y="3227388"/>
          <p14:tracePt t="56166" x="7173913" y="3313113"/>
          <p14:tracePt t="56174" x="7124700" y="3373438"/>
          <p14:tracePt t="56181" x="7100888" y="3409950"/>
          <p14:tracePt t="56189" x="7077075" y="3484563"/>
          <p14:tracePt t="56195" x="7064375" y="3532188"/>
          <p14:tracePt t="56202" x="7051675" y="3594100"/>
          <p14:tracePt t="56209" x="7040563" y="3678238"/>
          <p14:tracePt t="56217" x="7027863" y="3740150"/>
          <p14:tracePt t="56225" x="7027863" y="3813175"/>
          <p14:tracePt t="56232" x="7027863" y="3849688"/>
          <p14:tracePt t="56240" x="7027863" y="3910013"/>
          <p14:tracePt t="56247" x="7027863" y="3946525"/>
          <p14:tracePt t="56254" x="7027863" y="4019550"/>
          <p14:tracePt t="56261" x="7027863" y="4068763"/>
          <p14:tracePt t="56269" x="7027863" y="4141788"/>
          <p14:tracePt t="56277" x="7040563" y="4191000"/>
          <p14:tracePt t="56283" x="7077075" y="4238625"/>
          <p14:tracePt t="56291" x="7088188" y="4275138"/>
          <p14:tracePt t="56297" x="7100888" y="4300538"/>
          <p14:tracePt t="56306" x="7124700" y="4348163"/>
          <p14:tracePt t="56313" x="7137400" y="4373563"/>
          <p14:tracePt t="56319" x="7161213" y="4421188"/>
          <p14:tracePt t="56327" x="7197725" y="4470400"/>
          <p14:tracePt t="56334" x="7223125" y="4519613"/>
          <p14:tracePt t="56342" x="7246938" y="4556125"/>
          <p14:tracePt t="56349" x="7270750" y="4579938"/>
          <p14:tracePt t="56356" x="7296150" y="4616450"/>
          <p14:tracePt t="56364" x="7319963" y="4640263"/>
          <p14:tracePt t="56372" x="7343775" y="4665663"/>
          <p14:tracePt t="56378" x="7405688" y="4689475"/>
          <p14:tracePt t="56386" x="7442200" y="4725988"/>
          <p14:tracePt t="56394" x="7502525" y="4738688"/>
          <p14:tracePt t="56401" x="7575550" y="4775200"/>
          <p14:tracePt t="56408" x="7624763" y="4799013"/>
          <p14:tracePt t="56415" x="7710488" y="4811713"/>
          <p14:tracePt t="56423" x="7794625" y="4835525"/>
          <p14:tracePt t="56430" x="7867650" y="4835525"/>
          <p14:tracePt t="56436" x="7977188" y="4848225"/>
          <p14:tracePt t="56444" x="8062913" y="4848225"/>
          <p14:tracePt t="56452" x="8112125" y="4848225"/>
          <p14:tracePt t="56460" x="8172450" y="4848225"/>
          <p14:tracePt t="56467" x="8245475" y="4848225"/>
          <p14:tracePt t="56474" x="8294688" y="4835525"/>
          <p14:tracePt t="56481" x="8380413" y="4811713"/>
          <p14:tracePt t="56489" x="8428038" y="4811713"/>
          <p14:tracePt t="56496" x="8489950" y="4775200"/>
          <p14:tracePt t="56503" x="8550275" y="4738688"/>
          <p14:tracePt t="56511" x="8574088" y="4714875"/>
          <p14:tracePt t="56518" x="8610600" y="4678363"/>
          <p14:tracePt t="56525" x="8659813" y="4603750"/>
          <p14:tracePt t="56532" x="8696325" y="4556125"/>
          <p14:tracePt t="56540" x="8709025" y="4494213"/>
          <p14:tracePt t="56547" x="8732838" y="4446588"/>
          <p14:tracePt t="56553" x="8745538" y="4337050"/>
          <p14:tracePt t="56561" x="8756650" y="4264025"/>
          <p14:tracePt t="56569" x="8756650" y="4191000"/>
          <p14:tracePt t="56575" x="8756650" y="4141788"/>
          <p14:tracePt t="56584" x="8756650" y="4056063"/>
          <p14:tracePt t="56591" x="8756650" y="4019550"/>
          <p14:tracePt t="56598" x="8756650" y="3946525"/>
          <p14:tracePt t="56606" x="8745538" y="3860800"/>
          <p14:tracePt t="56613" x="8709025" y="3776663"/>
          <p14:tracePt t="56621" x="8696325" y="3727450"/>
          <p14:tracePt t="56628" x="8683625" y="3667125"/>
          <p14:tracePt t="56635" x="8659813" y="3630613"/>
          <p14:tracePt t="56643" x="8623300" y="3568700"/>
          <p14:tracePt t="56650" x="8586788" y="3495675"/>
          <p14:tracePt t="56657" x="8550275" y="3448050"/>
          <p14:tracePt t="56664" x="8526463" y="3386138"/>
          <p14:tracePt t="56672" x="8477250" y="3325813"/>
          <p14:tracePt t="56678" x="8440738" y="3300413"/>
          <p14:tracePt t="56685" x="8404225" y="3252788"/>
          <p14:tracePt t="56693" x="8355013" y="3227388"/>
          <p14:tracePt t="56701" x="8307388" y="3190875"/>
          <p14:tracePt t="56709" x="8245475" y="3154363"/>
          <p14:tracePt t="56715" x="8172450" y="3130550"/>
          <p14:tracePt t="56723" x="8075613" y="3106738"/>
          <p14:tracePt t="56730" x="8026400" y="3094038"/>
          <p14:tracePt t="56737" x="7940675" y="3081338"/>
          <p14:tracePt t="56745" x="7867650" y="3070225"/>
          <p14:tracePt t="56753" x="7807325" y="3070225"/>
          <p14:tracePt t="56760" x="7770813" y="3070225"/>
          <p14:tracePt t="56767" x="7721600" y="3070225"/>
          <p14:tracePt t="56774" x="7661275" y="3070225"/>
          <p14:tracePt t="56781" x="7637463" y="3081338"/>
          <p14:tracePt t="56789" x="7600950" y="3094038"/>
          <p14:tracePt t="56795" x="7575550" y="3094038"/>
          <p14:tracePt t="56802" x="7551738" y="3117850"/>
          <p14:tracePt t="56812" x="7526338" y="3130550"/>
          <p14:tracePt t="56818" x="7515225" y="3143250"/>
          <p14:tracePt t="56825" x="7489825" y="3167063"/>
          <p14:tracePt t="56833" x="7466013" y="3203575"/>
          <p14:tracePt t="56841" x="7442200" y="3240088"/>
          <p14:tracePt t="56847" x="7416800" y="3276600"/>
          <p14:tracePt t="56855" x="7392988" y="3313113"/>
          <p14:tracePt t="56862" x="7380288" y="3349625"/>
          <p14:tracePt t="56870" x="7356475" y="3409950"/>
          <p14:tracePt t="56876" x="7332663" y="3484563"/>
          <p14:tracePt t="56884" x="7296150" y="3557588"/>
          <p14:tracePt t="56891" x="7283450" y="3594100"/>
          <p14:tracePt t="56898" x="7283450" y="3630613"/>
          <p14:tracePt t="56905" x="7270750" y="3667125"/>
          <p14:tracePt t="56913" x="7259638" y="3703638"/>
          <p14:tracePt t="56920" x="7246938" y="3740150"/>
          <p14:tracePt t="56928" x="7246938" y="3776663"/>
          <p14:tracePt t="56935" x="7246938" y="3824288"/>
          <p14:tracePt t="56942" x="7246938" y="3873500"/>
          <p14:tracePt t="56950" x="7246938" y="3922713"/>
          <p14:tracePt t="56958" x="7246938" y="3959225"/>
          <p14:tracePt t="56964" x="7246938" y="3983038"/>
          <p14:tracePt t="56972" x="7246938" y="4019550"/>
          <p14:tracePt t="56979" x="7246938" y="4043363"/>
          <p14:tracePt t="56987" x="7246938" y="4081463"/>
          <p14:tracePt t="56995" x="7270750" y="4117975"/>
          <p14:tracePt t="57001" x="7270750" y="4141788"/>
          <p14:tracePt t="57009" x="7296150" y="4178300"/>
          <p14:tracePt t="57016" x="7307263" y="4202113"/>
          <p14:tracePt t="57022" x="7343775" y="4251325"/>
          <p14:tracePt t="57030" x="7356475" y="4275138"/>
          <p14:tracePt t="57037" x="7369175" y="4287838"/>
          <p14:tracePt t="57045" x="7380288" y="4300538"/>
          <p14:tracePt t="57052" x="7405688" y="4311650"/>
          <p14:tracePt t="57060" x="7429500" y="4324350"/>
          <p14:tracePt t="57068" x="7453313" y="4337050"/>
          <p14:tracePt t="57074" x="7489825" y="4348163"/>
          <p14:tracePt t="57081" x="7526338" y="4360863"/>
          <p14:tracePt t="57089" x="7588250" y="4384675"/>
          <p14:tracePt t="57097" x="7600950" y="4384675"/>
          <p14:tracePt t="59739" x="7600950" y="4360863"/>
          <p14:tracePt t="59747" x="7575550" y="4275138"/>
          <p14:tracePt t="59754" x="7564438" y="4214813"/>
          <p14:tracePt t="59762" x="7526338" y="4068763"/>
          <p14:tracePt t="59769" x="7489825" y="3910013"/>
          <p14:tracePt t="59777" x="7416800" y="3594100"/>
          <p14:tracePt t="59784" x="7332663" y="3117850"/>
          <p14:tracePt t="59791" x="7223125" y="2655888"/>
          <p14:tracePt t="59798" x="7161213" y="2278063"/>
          <p14:tracePt t="59805" x="7064375" y="1631950"/>
          <p14:tracePt t="59813" x="7027863" y="1352550"/>
          <p14:tracePt t="59820" x="6991350" y="1071563"/>
          <p14:tracePt t="59827" x="6954838" y="755650"/>
          <p14:tracePt t="59834" x="6942138" y="547688"/>
          <p14:tracePt t="59843" x="6918325" y="354013"/>
          <p14:tracePt t="59849" x="6894513" y="219075"/>
          <p14:tracePt t="59857" x="6894513" y="169863"/>
          <p14:tracePt t="59864" x="6869113" y="109538"/>
          <p14:tracePt t="60326" x="6869113" y="96838"/>
          <p14:tracePt t="60333" x="6869113" y="85725"/>
          <p14:tracePt t="60340" x="6858000" y="60325"/>
          <p14:tracePt t="60347" x="6845300" y="23813"/>
          <p14:tracePt t="61387" x="6954838" y="354013"/>
          <p14:tracePt t="61387" x="7113588" y="852488"/>
          <p14:tracePt t="61387" x="7246938" y="1193800"/>
          <p14:tracePt t="61387" x="7356475" y="1436688"/>
          <p14:tracePt t="61387" x="7575550" y="2132013"/>
          <p14:tracePt t="61387" x="7721600" y="2473325"/>
          <p14:tracePt t="61387" x="7820025" y="2692400"/>
          <p14:tracePt t="61387" x="7966075" y="3094038"/>
          <p14:tracePt t="61387" x="8062913" y="3373438"/>
          <p14:tracePt t="61387" x="8086725" y="3435350"/>
          <p14:tracePt t="61387" x="8148638" y="3557588"/>
          <p14:tracePt t="61387" x="8221663" y="3714750"/>
          <p14:tracePt t="61387" x="8281988" y="3946525"/>
          <p14:tracePt t="61387" x="8307388" y="4019550"/>
          <p14:tracePt t="61387" x="8307388" y="4006850"/>
          <p14:tracePt t="61387" x="8307388" y="3959225"/>
          <p14:tracePt t="61387" x="8294688" y="3922713"/>
          <p14:tracePt t="61387" x="8270875" y="3849688"/>
          <p14:tracePt t="61387" x="8185150" y="3630613"/>
          <p14:tracePt t="61387" x="8135938" y="3484563"/>
          <p14:tracePt t="61387" x="7989888" y="3094038"/>
          <p14:tracePt t="61387" x="7867650" y="2814638"/>
          <p14:tracePt t="61387" x="7685088" y="2314575"/>
          <p14:tracePt t="61387" x="7539038" y="1876425"/>
          <p14:tracePt t="61387" x="7442200" y="1509713"/>
          <p14:tracePt t="61387" x="7356475" y="1181100"/>
          <p14:tracePt t="61387" x="7283450" y="889000"/>
          <p14:tracePt t="61387" x="7197725" y="584200"/>
          <p14:tracePt t="61387" x="7150100" y="438150"/>
          <p14:tracePt t="61387" x="7113588" y="279400"/>
          <p14:tracePt t="61387" x="7051675" y="109538"/>
          <p14:tracePt t="61387" x="7027863" y="2381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94051A-7919-5165-8DF4-785B27296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sz="3600" dirty="0"/>
              <a:t>Diferencia de Pes</a:t>
            </a:r>
            <a:endParaRPr lang="en-US" sz="36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574EAA4-5F1B-2BDD-D571-365A7246C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2688" y="1418400"/>
            <a:ext cx="6072633" cy="4876984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27F78B1C-9F57-A399-D0D2-2E5EDEA5EAE2}"/>
              </a:ext>
            </a:extLst>
          </p:cNvPr>
          <p:cNvCxnSpPr>
            <a:cxnSpLocks/>
          </p:cNvCxnSpPr>
          <p:nvPr/>
        </p:nvCxnSpPr>
        <p:spPr>
          <a:xfrm>
            <a:off x="4290646" y="6204574"/>
            <a:ext cx="2206284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EBE5DD3A-EC5B-1A5C-6C5C-50C511D7B2E8}"/>
              </a:ext>
            </a:extLst>
          </p:cNvPr>
          <p:cNvCxnSpPr/>
          <p:nvPr/>
        </p:nvCxnSpPr>
        <p:spPr>
          <a:xfrm>
            <a:off x="4670474" y="3857614"/>
            <a:ext cx="0" cy="2346960"/>
          </a:xfrm>
          <a:prstGeom prst="straightConnector1">
            <a:avLst/>
          </a:prstGeom>
          <a:ln w="3810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C728E3CB-2862-97A9-61F8-956207A30734}"/>
              </a:ext>
            </a:extLst>
          </p:cNvPr>
          <p:cNvCxnSpPr>
            <a:cxnSpLocks/>
          </p:cNvCxnSpPr>
          <p:nvPr/>
        </p:nvCxnSpPr>
        <p:spPr>
          <a:xfrm>
            <a:off x="4290646" y="3847428"/>
            <a:ext cx="2206284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91563B2-A701-AFAC-6550-5BBDE138E6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4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82"/>
    </mc:Choice>
    <mc:Fallback xmlns="">
      <p:transition spd="slow" advTm="19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427" x="5761038" y="73025"/>
          <p14:tracePt t="6435" x="5711825" y="195263"/>
          <p14:tracePt t="6441" x="5675313" y="304800"/>
          <p14:tracePt t="6449" x="5627688" y="474663"/>
          <p14:tracePt t="6457" x="5578475" y="584200"/>
          <p14:tracePt t="6463" x="5554663" y="693738"/>
          <p14:tracePt t="6470" x="5541963" y="803275"/>
          <p14:tracePt t="6478" x="5518150" y="876300"/>
          <p14:tracePt t="6486" x="5518150" y="901700"/>
          <p14:tracePt t="6493" x="5518150" y="925513"/>
          <p14:tracePt t="6501" x="5518150" y="938213"/>
          <p14:tracePt t="6508" x="5518150" y="950913"/>
          <p14:tracePt t="6780" x="5505450" y="950913"/>
          <p14:tracePt t="6787" x="5505450" y="962025"/>
          <p14:tracePt t="6801" x="5492750" y="974725"/>
          <p14:tracePt t="6808" x="5481638" y="987425"/>
          <p14:tracePt t="6815" x="5468938" y="1023938"/>
          <p14:tracePt t="6822" x="5445125" y="1084263"/>
          <p14:tracePt t="6829" x="5419725" y="1108075"/>
          <p14:tracePt t="6837" x="5419725" y="1144588"/>
          <p14:tracePt t="6844" x="5383213" y="1217613"/>
          <p14:tracePt t="6852" x="5310188" y="1363663"/>
          <p14:tracePt t="6860" x="5286375" y="1473200"/>
          <p14:tracePt t="6867" x="5237163" y="1571625"/>
          <p14:tracePt t="6875" x="5200650" y="1681163"/>
          <p14:tracePt t="6881" x="5114925" y="1900238"/>
          <p14:tracePt t="6889" x="5054600" y="2070100"/>
          <p14:tracePt t="6896" x="5005388" y="2205038"/>
          <p14:tracePt t="6903" x="4968875" y="2351088"/>
          <p14:tracePt t="6910" x="4921250" y="2484438"/>
          <p14:tracePt t="6919" x="4848225" y="2679700"/>
          <p14:tracePt t="6925" x="4822825" y="2801938"/>
          <p14:tracePt t="6932" x="4799013" y="2898775"/>
          <p14:tracePt t="6939" x="4775200" y="2984500"/>
          <p14:tracePt t="6947" x="4762500" y="3044825"/>
          <p14:tracePt t="6955" x="4738688" y="3106738"/>
          <p14:tracePt t="6961" x="4738688" y="3167063"/>
          <p14:tracePt t="6969" x="4725988" y="3276600"/>
          <p14:tracePt t="6977" x="4725988" y="3300413"/>
          <p14:tracePt t="6984" x="4725988" y="3325813"/>
          <p14:tracePt t="6991" x="4725988" y="3349625"/>
          <p14:tracePt t="7270" x="4702175" y="3362325"/>
          <p14:tracePt t="7285" x="4689475" y="3373438"/>
          <p14:tracePt t="7293" x="4665663" y="3373438"/>
          <p14:tracePt t="7299" x="4640263" y="3386138"/>
          <p14:tracePt t="7305" x="4603750" y="3409950"/>
          <p14:tracePt t="7313" x="4579938" y="3435350"/>
          <p14:tracePt t="7320" x="4530725" y="3459163"/>
          <p14:tracePt t="7327" x="4494213" y="3495675"/>
          <p14:tracePt t="7336" x="4433888" y="3532188"/>
          <p14:tracePt t="7342" x="4371975" y="3568700"/>
          <p14:tracePt t="7350" x="4287838" y="3617913"/>
          <p14:tracePt t="7358" x="4225925" y="3654425"/>
          <p14:tracePt t="7364" x="4189413" y="3678238"/>
          <p14:tracePt t="7372" x="4129088" y="3714750"/>
          <p14:tracePt t="7379" x="4092575" y="3727450"/>
          <p14:tracePt t="7387" x="4043363" y="3751263"/>
          <p14:tracePt t="7394" x="4006850" y="3763963"/>
          <p14:tracePt t="7402" x="3970338" y="3787775"/>
          <p14:tracePt t="7408" x="3933825" y="3800475"/>
          <p14:tracePt t="7416" x="3910013" y="3813175"/>
          <p14:tracePt t="7422" x="3873500" y="3824288"/>
          <p14:tracePt t="7430" x="3848100" y="3836988"/>
          <p14:tracePt t="7438" x="3836988" y="3849688"/>
          <p14:tracePt t="7445" x="3824288" y="3860800"/>
          <p14:tracePt t="7453" x="3800475" y="3873500"/>
          <p14:tracePt t="7468" x="3787775" y="3886200"/>
          <p14:tracePt t="7475" x="3775075" y="3886200"/>
          <p14:tracePt t="7482" x="3763963" y="3897313"/>
          <p14:tracePt t="7496" x="3763963" y="3910013"/>
          <p14:tracePt t="7504" x="3751263" y="3910013"/>
          <p14:tracePt t="7517" x="3738563" y="3910013"/>
          <p14:tracePt t="7539" x="3738563" y="3922713"/>
          <p14:tracePt t="7569" x="3751263" y="3922713"/>
          <p14:tracePt t="7577" x="3775075" y="3922713"/>
          <p14:tracePt t="7585" x="3824288" y="3933825"/>
          <p14:tracePt t="7591" x="3860800" y="3933825"/>
          <p14:tracePt t="7599" x="3921125" y="3946525"/>
          <p14:tracePt t="7607" x="3995738" y="3959225"/>
          <p14:tracePt t="7614" x="4056063" y="3970338"/>
          <p14:tracePt t="7621" x="4129088" y="3970338"/>
          <p14:tracePt t="7627" x="4238625" y="3983038"/>
          <p14:tracePt t="7636" x="4371975" y="3995738"/>
          <p14:tracePt t="7643" x="4481513" y="4006850"/>
          <p14:tracePt t="7649" x="4603750" y="4019550"/>
          <p14:tracePt t="7657" x="4713288" y="4032250"/>
          <p14:tracePt t="7664" x="4786313" y="4043363"/>
          <p14:tracePt t="7672" x="4859338" y="4068763"/>
          <p14:tracePt t="7679" x="4921250" y="4092575"/>
          <p14:tracePt t="7687" x="4994275" y="4129088"/>
          <p14:tracePt t="7694" x="5054600" y="4165600"/>
          <p14:tracePt t="7702" x="5114925" y="4202113"/>
          <p14:tracePt t="7709" x="5140325" y="4227513"/>
          <p14:tracePt t="7716" x="5164138" y="4251325"/>
          <p14:tracePt t="7724" x="5187950" y="4275138"/>
          <p14:tracePt t="7731" x="5213350" y="4287838"/>
          <p14:tracePt t="8045" x="5213350" y="4300538"/>
          <p14:tracePt t="8060" x="5213350" y="4311650"/>
          <p14:tracePt t="8075" x="5224463" y="4324350"/>
          <p14:tracePt t="8082" x="5224463" y="4348163"/>
          <p14:tracePt t="8089" x="5224463" y="4373563"/>
          <p14:tracePt t="8097" x="5224463" y="4410075"/>
          <p14:tracePt t="8104" x="5237163" y="4433888"/>
          <p14:tracePt t="8111" x="5237163" y="4457700"/>
          <p14:tracePt t="8119" x="5237163" y="4494213"/>
          <p14:tracePt t="8127" x="5249863" y="4506913"/>
          <p14:tracePt t="8133" x="5260975" y="4530725"/>
          <p14:tracePt t="8142" x="5260975" y="4579938"/>
          <p14:tracePt t="8148" x="5260975" y="4616450"/>
          <p14:tracePt t="8154" x="5273675" y="4652963"/>
          <p14:tracePt t="8162" x="5273675" y="4678363"/>
          <p14:tracePt t="8170" x="5286375" y="4702175"/>
          <p14:tracePt t="8177" x="5297488" y="4725988"/>
          <p14:tracePt t="8185" x="5297488" y="4751388"/>
          <p14:tracePt t="8192" x="5310188" y="4775200"/>
          <p14:tracePt t="8199" x="5322888" y="4835525"/>
          <p14:tracePt t="8207" x="5334000" y="4860925"/>
          <p14:tracePt t="8214" x="5359400" y="4908550"/>
          <p14:tracePt t="8221" x="5383213" y="4970463"/>
          <p14:tracePt t="8228" x="5419725" y="5006975"/>
          <p14:tracePt t="8236" x="5468938" y="5080000"/>
          <p14:tracePt t="8243" x="5492750" y="5140325"/>
          <p14:tracePt t="8250" x="5554663" y="5237163"/>
          <p14:tracePt t="8259" x="5602288" y="5311775"/>
          <p14:tracePt t="8265" x="5627688" y="5372100"/>
          <p14:tracePt t="8272" x="5664200" y="5432425"/>
          <p14:tracePt t="8292" x="5748338" y="5578475"/>
          <p14:tracePt t="8295" x="5784850" y="5614988"/>
          <p14:tracePt t="8302" x="5834063" y="5688013"/>
          <p14:tracePt t="8309" x="5857875" y="5724525"/>
          <p14:tracePt t="8317" x="5894388" y="5773738"/>
          <p14:tracePt t="8325" x="5907088" y="5786438"/>
          <p14:tracePt t="8331" x="5930900" y="5822950"/>
          <p14:tracePt t="8339" x="5943600" y="5822950"/>
          <p14:tracePt t="8345" x="5956300" y="5846763"/>
          <p14:tracePt t="8690" x="5967413" y="5846763"/>
          <p14:tracePt t="8698" x="5967413" y="5859463"/>
          <p14:tracePt t="8705" x="5980113" y="5883275"/>
          <p14:tracePt t="8712" x="5992813" y="5895975"/>
          <p14:tracePt t="8719" x="6003925" y="5919788"/>
          <p14:tracePt t="8726" x="6016625" y="5919788"/>
          <p14:tracePt t="8735" x="6016625" y="5932488"/>
          <p14:tracePt t="8741" x="6040438" y="5956300"/>
          <p14:tracePt t="8755" x="6053138" y="5981700"/>
          <p14:tracePt t="8763" x="6065838" y="5992813"/>
          <p14:tracePt t="8771" x="6089650" y="6018213"/>
          <p14:tracePt t="8777" x="6102350" y="6018213"/>
          <p14:tracePt t="8785" x="6115050" y="6042025"/>
          <p14:tracePt t="8792" x="6126163" y="6065838"/>
          <p14:tracePt t="8800" x="6138863" y="6065838"/>
          <p14:tracePt t="8808" x="6151563" y="6091238"/>
          <p14:tracePt t="8821" x="6162675" y="6102350"/>
          <p14:tracePt t="8828" x="6175375" y="6115050"/>
          <p14:tracePt t="8837" x="6188075" y="6127750"/>
          <p14:tracePt t="8845" x="6199188" y="6127750"/>
          <p14:tracePt t="8851" x="6199188" y="6138863"/>
          <p14:tracePt t="8858" x="6211888" y="6138863"/>
          <p14:tracePt t="8865" x="6224588" y="6151563"/>
          <p14:tracePt t="8873" x="6235700" y="6164263"/>
          <p14:tracePt t="8880" x="6248400" y="6175375"/>
          <p14:tracePt t="8887" x="6261100" y="6188075"/>
          <p14:tracePt t="8894" x="6284913" y="6188075"/>
          <p14:tracePt t="8903" x="6297613" y="6200775"/>
          <p14:tracePt t="8910" x="6321425" y="6211888"/>
          <p14:tracePt t="8917" x="6334125" y="6224588"/>
          <p14:tracePt t="8925" x="6345238" y="6224588"/>
          <p14:tracePt t="8932" x="6370638" y="6237288"/>
          <p14:tracePt t="8939" x="6407150" y="6248400"/>
          <p14:tracePt t="8946" x="6430963" y="6248400"/>
          <p14:tracePt t="8953" x="6454775" y="6248400"/>
          <p14:tracePt t="8961" x="6480175" y="6248400"/>
          <p14:tracePt t="8968" x="6503988" y="6248400"/>
          <p14:tracePt t="8975" x="6540500" y="6248400"/>
          <p14:tracePt t="8982" x="6564313" y="6248400"/>
          <p14:tracePt t="8990" x="6600825" y="6248400"/>
          <p14:tracePt t="8998" x="6613525" y="6248400"/>
          <p14:tracePt t="9005" x="6626225" y="6248400"/>
          <p14:tracePt t="9012" x="6662738" y="6248400"/>
          <p14:tracePt t="9020" x="6673850" y="6248400"/>
          <p14:tracePt t="9430" x="6650038" y="6248400"/>
          <p14:tracePt t="9437" x="6637338" y="6248400"/>
          <p14:tracePt t="9444" x="6613525" y="6248400"/>
          <p14:tracePt t="9452" x="6577013" y="6248400"/>
          <p14:tracePt t="9459" x="6553200" y="6248400"/>
          <p14:tracePt t="9467" x="6516688" y="6248400"/>
          <p14:tracePt t="9473" x="6491288" y="6248400"/>
          <p14:tracePt t="9480" x="6454775" y="6248400"/>
          <p14:tracePt t="9487" x="6418263" y="6248400"/>
          <p14:tracePt t="9495" x="6381750" y="6248400"/>
          <p14:tracePt t="9503" x="6345238" y="6237288"/>
          <p14:tracePt t="9510" x="6308725" y="6224588"/>
          <p14:tracePt t="9518" x="6248400" y="6211888"/>
          <p14:tracePt t="9526" x="6199188" y="6188075"/>
          <p14:tracePt t="9532" x="6089650" y="6151563"/>
          <p14:tracePt t="9540" x="6003925" y="6115050"/>
          <p14:tracePt t="9547" x="5930900" y="6091238"/>
          <p14:tracePt t="9555" x="5846763" y="6029325"/>
          <p14:tracePt t="9561" x="5773738" y="5992813"/>
          <p14:tracePt t="9569" x="5664200" y="5945188"/>
          <p14:tracePt t="9575" x="5565775" y="5895975"/>
          <p14:tracePt t="9584" x="5468938" y="5834063"/>
          <p14:tracePt t="9590" x="5395913" y="5797550"/>
          <p14:tracePt t="9597" x="5260975" y="5700713"/>
          <p14:tracePt t="9605" x="5151438" y="5603875"/>
          <p14:tracePt t="9612" x="5030788" y="5530850"/>
          <p14:tracePt t="9620" x="4895850" y="5445125"/>
          <p14:tracePt t="9627" x="4786313" y="5372100"/>
          <p14:tracePt t="9635" x="4676775" y="5299075"/>
          <p14:tracePt t="9642" x="4579938" y="5249863"/>
          <p14:tracePt t="9649" x="4470400" y="5176838"/>
          <p14:tracePt t="9657" x="4371975" y="5116513"/>
          <p14:tracePt t="9664" x="4238625" y="5030788"/>
          <p14:tracePt t="9671" x="4129088" y="4957763"/>
          <p14:tracePt t="9678" x="4043363" y="4897438"/>
          <p14:tracePt t="9686" x="3946525" y="4811713"/>
          <p14:tracePt t="9693" x="3873500" y="4775200"/>
          <p14:tracePt t="9701" x="3751263" y="4714875"/>
          <p14:tracePt t="9707" x="3702050" y="4678363"/>
          <p14:tracePt t="9714" x="3581400" y="4603750"/>
          <p14:tracePt t="9723" x="3508375" y="4579938"/>
          <p14:tracePt t="9729" x="3435350" y="4530725"/>
          <p14:tracePt t="9738" x="3349625" y="4470400"/>
          <p14:tracePt t="9744" x="3325813" y="4457700"/>
          <p14:tracePt t="9752" x="3263900" y="4421188"/>
          <p14:tracePt t="9759" x="3240088" y="4410075"/>
          <p14:tracePt t="9767" x="3214688" y="4373563"/>
          <p14:tracePt t="9774" x="3190875" y="4360863"/>
          <p14:tracePt t="9781" x="3178175" y="4348163"/>
          <p14:tracePt t="9789" x="3154363" y="4324350"/>
          <p14:tracePt t="9795" x="3130550" y="4311650"/>
          <p14:tracePt t="9803" x="3130550" y="4300538"/>
          <p14:tracePt t="9810" x="3105150" y="4287838"/>
          <p14:tracePt t="9826" x="3081338" y="4275138"/>
          <p14:tracePt t="9839" x="3068638" y="4264025"/>
          <p14:tracePt t="9855" x="3057525" y="4264025"/>
          <p14:tracePt t="9861" x="3044825" y="4251325"/>
          <p14:tracePt t="9869" x="3044825" y="4238625"/>
          <p14:tracePt t="9876" x="3032125" y="4238625"/>
          <p14:tracePt t="9891" x="3032125" y="4227513"/>
          <p14:tracePt t="9898" x="3021013" y="4227513"/>
          <p14:tracePt t="10192" x="3008313" y="4214813"/>
          <p14:tracePt t="10207" x="3008313" y="4191000"/>
          <p14:tracePt t="10212" x="2995613" y="4191000"/>
          <p14:tracePt t="10219" x="2984500" y="4178300"/>
          <p14:tracePt t="10236" x="2971800" y="4165600"/>
          <p14:tracePt t="10242" x="2971800" y="4154488"/>
          <p14:tracePt t="10257" x="2971800" y="4141788"/>
          <p14:tracePt t="10264" x="2959100" y="4141788"/>
          <p14:tracePt t="10272" x="2959100" y="4129088"/>
          <p14:tracePt t="10287" x="2947988" y="4117975"/>
          <p14:tracePt t="10301" x="2935288" y="4105275"/>
          <p14:tracePt t="10309" x="2935288" y="4092575"/>
          <p14:tracePt t="10316" x="2935288" y="4081463"/>
          <p14:tracePt t="10323" x="2922588" y="4068763"/>
          <p14:tracePt t="10329" x="2922588" y="4056063"/>
          <p14:tracePt t="10337" x="2922588" y="4043363"/>
          <p14:tracePt t="10345" x="2911475" y="4043363"/>
          <p14:tracePt t="10352" x="2911475" y="4019550"/>
          <p14:tracePt t="10367" x="2898775" y="4006850"/>
          <p14:tracePt t="10381" x="2898775" y="3995738"/>
          <p14:tracePt t="10389" x="2898775" y="3983038"/>
          <p14:tracePt t="10396" x="2898775" y="3970338"/>
          <p14:tracePt t="10411" x="2886075" y="3959225"/>
          <p14:tracePt t="10426" x="2886075" y="3946525"/>
          <p14:tracePt t="10433" x="2886075" y="3933825"/>
          <p14:tracePt t="10447" x="2886075" y="3922713"/>
          <p14:tracePt t="10462" x="2886075" y="3897313"/>
          <p14:tracePt t="10476" x="2886075" y="3886200"/>
          <p14:tracePt t="10484" x="2886075" y="3873500"/>
          <p14:tracePt t="10499" x="2886075" y="3849688"/>
          <p14:tracePt t="10513" x="2898775" y="3824288"/>
          <p14:tracePt t="10521" x="2922588" y="3824288"/>
          <p14:tracePt t="10528" x="2947988" y="3800475"/>
          <p14:tracePt t="10536" x="2971800" y="3800475"/>
          <p14:tracePt t="10543" x="2995613" y="3787775"/>
          <p14:tracePt t="10550" x="3021013" y="3776663"/>
          <p14:tracePt t="10557" x="3057525" y="3763963"/>
          <p14:tracePt t="10564" x="3094038" y="3763963"/>
          <p14:tracePt t="10571" x="3141663" y="3763963"/>
          <p14:tracePt t="10579" x="3178175" y="3763963"/>
          <p14:tracePt t="10587" x="3214688" y="3763963"/>
          <p14:tracePt t="10594" x="3252788" y="3763963"/>
          <p14:tracePt t="10602" x="3300413" y="3751263"/>
          <p14:tracePt t="10607" x="3325813" y="3751263"/>
          <p14:tracePt t="10616" x="3386138" y="3751263"/>
          <p14:tracePt t="10623" x="3409950" y="3751263"/>
          <p14:tracePt t="10630" x="3446463" y="3740150"/>
          <p14:tracePt t="10638" x="3495675" y="3740150"/>
          <p14:tracePt t="10645" x="3519488" y="3740150"/>
          <p14:tracePt t="10652" x="3544888" y="3740150"/>
          <p14:tracePt t="10989" x="3556000" y="3740150"/>
          <p14:tracePt t="10996" x="3568700" y="3740150"/>
          <p14:tracePt t="11004" x="3592513" y="3740150"/>
          <p14:tracePt t="11012" x="3617913" y="3740150"/>
          <p14:tracePt t="11019" x="3654425" y="3740150"/>
          <p14:tracePt t="11026" x="3678238" y="3740150"/>
          <p14:tracePt t="11034" x="3714750" y="3740150"/>
          <p14:tracePt t="11041" x="3738563" y="3740150"/>
          <p14:tracePt t="11047" x="3775075" y="3740150"/>
          <p14:tracePt t="11054" x="3824288" y="3740150"/>
          <p14:tracePt t="11062" x="3860800" y="3740150"/>
          <p14:tracePt t="11070" x="3910013" y="3740150"/>
          <p14:tracePt t="11076" x="3946525" y="3740150"/>
          <p14:tracePt t="11085" x="3983038" y="3740150"/>
          <p14:tracePt t="11092" x="4019550" y="3740150"/>
          <p14:tracePt t="11099" x="4056063" y="3740150"/>
          <p14:tracePt t="11106" x="4105275" y="3740150"/>
          <p14:tracePt t="11113" x="4141788" y="3740150"/>
          <p14:tracePt t="11122" x="4189413" y="3740150"/>
          <p14:tracePt t="11128" x="4202113" y="3740150"/>
          <p14:tracePt t="11136" x="4238625" y="3727450"/>
          <p14:tracePt t="11143" x="4251325" y="3727450"/>
          <p14:tracePt t="11151" x="4275138" y="3727450"/>
          <p14:tracePt t="11158" x="4298950" y="3714750"/>
          <p14:tracePt t="11164" x="4311650" y="3714750"/>
          <p14:tracePt t="11171" x="4324350" y="3714750"/>
          <p14:tracePt t="11179" x="4360863" y="3714750"/>
          <p14:tracePt t="11187" x="4384675" y="3714750"/>
          <p14:tracePt t="11202" x="4408488" y="3714750"/>
          <p14:tracePt t="11209" x="4421188" y="3714750"/>
          <p14:tracePt t="11217" x="4445000" y="3714750"/>
          <p14:tracePt t="11224" x="4457700" y="3714750"/>
          <p14:tracePt t="11231" x="4470400" y="3714750"/>
          <p14:tracePt t="11245" x="4481513" y="3714750"/>
          <p14:tracePt t="11253" x="4494213" y="3714750"/>
          <p14:tracePt t="11260" x="4506913" y="3714750"/>
          <p14:tracePt t="11277" x="4518025" y="3714750"/>
          <p14:tracePt t="11692" x="4506913" y="3714750"/>
          <p14:tracePt t="11699" x="4481513" y="3714750"/>
          <p14:tracePt t="11707" x="4457700" y="3714750"/>
          <p14:tracePt t="11714" x="4408488" y="3714750"/>
          <p14:tracePt t="11721" x="4371975" y="3714750"/>
          <p14:tracePt t="11729" x="4324350" y="3714750"/>
          <p14:tracePt t="11737" x="4251325" y="3714750"/>
          <p14:tracePt t="11743" x="4189413" y="3714750"/>
          <p14:tracePt t="11750" x="4006850" y="3714750"/>
          <p14:tracePt t="11759" x="3910013" y="3714750"/>
          <p14:tracePt t="11765" x="3800475" y="3714750"/>
          <p14:tracePt t="11773" x="3617913" y="3714750"/>
          <p14:tracePt t="11780" x="3446463" y="3714750"/>
          <p14:tracePt t="11786" x="3289300" y="3714750"/>
          <p14:tracePt t="11794" x="3141663" y="3714750"/>
          <p14:tracePt t="11802" x="2995613" y="3714750"/>
          <p14:tracePt t="11810" x="2862263" y="3714750"/>
          <p14:tracePt t="11817" x="2740025" y="3714750"/>
          <p14:tracePt t="11825" x="2619375" y="3714750"/>
          <p14:tracePt t="11831" x="2546350" y="3714750"/>
          <p14:tracePt t="11840" x="2460625" y="3714750"/>
          <p14:tracePt t="11846" x="2387600" y="3714750"/>
          <p14:tracePt t="11854" x="2325688" y="3714750"/>
          <p14:tracePt t="11860" x="2289175" y="3714750"/>
          <p14:tracePt t="11869" x="2252663" y="3727450"/>
          <p14:tracePt t="11876" x="2228850" y="3727450"/>
          <p14:tracePt t="11883" x="2192338" y="3740150"/>
          <p14:tracePt t="11890" x="2168525" y="3740150"/>
          <p14:tracePt t="11897" x="2155825" y="3740150"/>
          <p14:tracePt t="11904" x="2143125" y="3740150"/>
          <p14:tracePt t="11911" x="2132013" y="3740150"/>
          <p14:tracePt t="11934" x="2119313" y="3740150"/>
          <p14:tracePt t="11942" x="2106613" y="3740150"/>
          <p14:tracePt t="11948" x="2106613" y="3751263"/>
          <p14:tracePt t="11971" x="2095500" y="3751263"/>
          <p14:tracePt t="12059" x="2119313" y="3751263"/>
          <p14:tracePt t="12065" x="2132013" y="3751263"/>
          <p14:tracePt t="12073" x="2168525" y="3751263"/>
          <p14:tracePt t="12079" x="2205038" y="3751263"/>
          <p14:tracePt t="12088" x="2252663" y="3751263"/>
          <p14:tracePt t="12096" x="2301875" y="3751263"/>
          <p14:tracePt t="12102" x="2351088" y="3751263"/>
          <p14:tracePt t="12110" x="2387600" y="3751263"/>
          <p14:tracePt t="12117" x="2447925" y="3751263"/>
          <p14:tracePt t="12125" x="2533650" y="3751263"/>
          <p14:tracePt t="12131" x="2619375" y="3751263"/>
          <p14:tracePt t="12138" x="2728913" y="3751263"/>
          <p14:tracePt t="12146" x="2801938" y="3751263"/>
          <p14:tracePt t="12154" x="2849563" y="3751263"/>
          <p14:tracePt t="12161" x="2898775" y="3751263"/>
          <p14:tracePt t="12168" x="2947988" y="3751263"/>
          <p14:tracePt t="12176" x="3008313" y="3751263"/>
          <p14:tracePt t="12183" x="3044825" y="3751263"/>
          <p14:tracePt t="12190" x="3105150" y="3751263"/>
          <p14:tracePt t="12197" x="3141663" y="3751263"/>
          <p14:tracePt t="12205" x="3190875" y="3751263"/>
          <p14:tracePt t="12211" x="3227388" y="3751263"/>
          <p14:tracePt t="12219" x="3252788" y="3751263"/>
          <p14:tracePt t="12227" x="3263900" y="3751263"/>
          <p14:tracePt t="12234" x="3276600" y="3751263"/>
          <p14:tracePt t="12542" x="3289300" y="3751263"/>
          <p14:tracePt t="12557" x="3313113" y="3751263"/>
          <p14:tracePt t="12563" x="3325813" y="3751263"/>
          <p14:tracePt t="12571" x="3336925" y="3751263"/>
          <p14:tracePt t="12579" x="3362325" y="3751263"/>
          <p14:tracePt t="12586" x="3398838" y="3751263"/>
          <p14:tracePt t="12594" x="3422650" y="3751263"/>
          <p14:tracePt t="12600" x="3459163" y="3751263"/>
          <p14:tracePt t="12608" x="3495675" y="3751263"/>
          <p14:tracePt t="12614" x="3519488" y="3751263"/>
          <p14:tracePt t="12622" x="3544888" y="3751263"/>
          <p14:tracePt t="12629" x="3568700" y="3751263"/>
          <p14:tracePt t="12646" x="3605213" y="3751263"/>
          <p14:tracePt t="12651" x="3763963" y="3751263"/>
          <p14:tracePt t="12658" x="3933825" y="3751263"/>
          <p14:tracePt t="12666" x="4006850" y="3751263"/>
          <p14:tracePt t="12674" x="4043363" y="3751263"/>
          <p14:tracePt t="12680" x="4105275" y="3751263"/>
          <p14:tracePt t="12689" x="4165600" y="3751263"/>
          <p14:tracePt t="12695" x="4214813" y="3751263"/>
          <p14:tracePt t="12703" x="4287838" y="3751263"/>
          <p14:tracePt t="12710" x="4335463" y="3751263"/>
          <p14:tracePt t="12717" x="4384675" y="3751263"/>
          <p14:tracePt t="12725" x="4433888" y="3751263"/>
          <p14:tracePt t="12732" x="4457700" y="3751263"/>
          <p14:tracePt t="12739" x="4494213" y="3751263"/>
          <p14:tracePt t="12746" x="4530725" y="3740150"/>
          <p14:tracePt t="12754" x="4543425" y="3740150"/>
          <p14:tracePt t="12760" x="4554538" y="3740150"/>
          <p14:tracePt t="12768" x="4567238" y="3740150"/>
          <p14:tracePt t="12777" x="4591050" y="3740150"/>
          <p14:tracePt t="12783" x="4603750" y="3740150"/>
          <p14:tracePt t="12791" x="4627563" y="3740150"/>
          <p14:tracePt t="12798" x="4640263" y="3740150"/>
          <p14:tracePt t="12806" x="4676775" y="3727450"/>
          <p14:tracePt t="12812" x="4689475" y="3727450"/>
          <p14:tracePt t="12820" x="4713288" y="3727450"/>
          <p14:tracePt t="12827" x="4738688" y="3727450"/>
          <p14:tracePt t="12835" x="4762500" y="3714750"/>
          <p14:tracePt t="12849" x="4775200" y="3714750"/>
          <p14:tracePt t="12857" x="4786313" y="3714750"/>
          <p14:tracePt t="12863" x="4799013" y="3714750"/>
          <p14:tracePt t="12870" x="4811713" y="3714750"/>
          <p14:tracePt t="12878" x="4822825" y="3714750"/>
          <p14:tracePt t="12885" x="4835525" y="3714750"/>
          <p14:tracePt t="12894" x="4848225" y="3714750"/>
          <p14:tracePt t="12908" x="4859338" y="3714750"/>
          <p14:tracePt t="12915" x="4884738" y="3714750"/>
          <p14:tracePt t="12922" x="4895850" y="3714750"/>
          <p14:tracePt t="12930" x="4908550" y="3714750"/>
          <p14:tracePt t="12937" x="4932363" y="3714750"/>
          <p14:tracePt t="12944" x="4945063" y="3714750"/>
          <p14:tracePt t="12952" x="4957763" y="3714750"/>
          <p14:tracePt t="12959" x="4968875" y="3714750"/>
          <p14:tracePt t="12967" x="4981575" y="3714750"/>
          <p14:tracePt t="12974" x="4994275" y="3714750"/>
          <p14:tracePt t="12995" x="5005388" y="3714750"/>
          <p14:tracePt t="13025" x="5018088" y="3714750"/>
          <p14:tracePt t="13216" x="4994275" y="3714750"/>
          <p14:tracePt t="13223" x="4981575" y="3714750"/>
          <p14:tracePt t="13230" x="4957763" y="3714750"/>
          <p14:tracePt t="13238" x="4921250" y="3727450"/>
          <p14:tracePt t="13245" x="4908550" y="3727450"/>
          <p14:tracePt t="13252" x="4872038" y="3740150"/>
          <p14:tracePt t="13259" x="4835525" y="3740150"/>
          <p14:tracePt t="13266" x="4811713" y="3740150"/>
          <p14:tracePt t="13273" x="4786313" y="3751263"/>
          <p14:tracePt t="13281" x="4762500" y="3751263"/>
          <p14:tracePt t="13295" x="4749800" y="3751263"/>
          <p14:tracePt t="13296" x="4725988" y="3751263"/>
          <p14:tracePt t="13303" x="4713288" y="3751263"/>
          <p14:tracePt t="13311" x="4702175" y="3751263"/>
          <p14:tracePt t="13318" x="4689475" y="3763963"/>
          <p14:tracePt t="13332" x="4676775" y="3763963"/>
          <p14:tracePt t="13340" x="4665663" y="3763963"/>
          <p14:tracePt t="13355" x="4652963" y="3763963"/>
          <p14:tracePt t="13375" x="4640263" y="3763963"/>
          <p14:tracePt t="14175" x="4640263" y="3776663"/>
          <p14:tracePt t="14189" x="4640263" y="3787775"/>
          <p14:tracePt t="14197" x="4640263" y="3800475"/>
          <p14:tracePt t="14204" x="4665663" y="3813175"/>
          <p14:tracePt t="14211" x="4665663" y="3836988"/>
          <p14:tracePt t="14219" x="4676775" y="3849688"/>
          <p14:tracePt t="14226" x="4689475" y="3860800"/>
          <p14:tracePt t="14233" x="4702175" y="3873500"/>
          <p14:tracePt t="14241" x="4713288" y="3886200"/>
          <p14:tracePt t="14247" x="4725988" y="3910013"/>
          <p14:tracePt t="14255" x="4749800" y="3933825"/>
          <p14:tracePt t="14262" x="4762500" y="3946525"/>
          <p14:tracePt t="14269" x="4786313" y="4006850"/>
          <p14:tracePt t="14276" x="4811713" y="4043363"/>
          <p14:tracePt t="14285" x="4835525" y="4068763"/>
          <p14:tracePt t="14295" x="4848225" y="4105275"/>
          <p14:tracePt t="14299" x="4859338" y="4129088"/>
          <p14:tracePt t="14306" x="4884738" y="4165600"/>
          <p14:tracePt t="14314" x="4932363" y="4238625"/>
          <p14:tracePt t="14321" x="4994275" y="4360863"/>
          <p14:tracePt t="14328" x="5030788" y="4421188"/>
          <p14:tracePt t="14336" x="5078413" y="4506913"/>
          <p14:tracePt t="14343" x="5127625" y="4579938"/>
          <p14:tracePt t="14349" x="5176838" y="4678363"/>
          <p14:tracePt t="14358" x="5273675" y="4860925"/>
          <p14:tracePt t="14364" x="5334000" y="4981575"/>
          <p14:tracePt t="14372" x="5432425" y="5140325"/>
          <p14:tracePt t="14379" x="5505450" y="5262563"/>
          <p14:tracePt t="14386" x="5651500" y="5468938"/>
          <p14:tracePt t="14393" x="5724525" y="5603875"/>
          <p14:tracePt t="14401" x="5810250" y="5713413"/>
          <p14:tracePt t="14409" x="5883275" y="5810250"/>
          <p14:tracePt t="14416" x="5967413" y="5932488"/>
          <p14:tracePt t="14424" x="6076950" y="6115050"/>
          <p14:tracePt t="14431" x="6102350" y="6188075"/>
          <p14:tracePt t="14439" x="6126163" y="6224588"/>
          <p14:tracePt t="14446" x="6175375" y="6321425"/>
          <p14:tracePt t="14453" x="6224588" y="6357938"/>
          <p14:tracePt t="14775" x="6224588" y="6370638"/>
          <p14:tracePt t="14790" x="6235700" y="6370638"/>
          <p14:tracePt t="14805" x="6248400" y="6370638"/>
          <p14:tracePt t="14811" x="6272213" y="6370638"/>
          <p14:tracePt t="14819" x="6284913" y="6383338"/>
          <p14:tracePt t="14826" x="6308725" y="6383338"/>
          <p14:tracePt t="14834" x="6321425" y="6383338"/>
          <p14:tracePt t="14841" x="6357938" y="6383338"/>
          <p14:tracePt t="14848" x="6381750" y="6394450"/>
          <p14:tracePt t="14856" x="6407150" y="6394450"/>
          <p14:tracePt t="14862" x="6443663" y="6394450"/>
          <p14:tracePt t="14869" x="6480175" y="6394450"/>
          <p14:tracePt t="14876" x="6516688" y="6394450"/>
          <p14:tracePt t="14885" x="6540500" y="6394450"/>
          <p14:tracePt t="14892" x="6553200" y="6394450"/>
          <p14:tracePt t="14899" x="6589713" y="6394450"/>
          <p14:tracePt t="14907" x="6613525" y="6394450"/>
          <p14:tracePt t="14914" x="6637338" y="6394450"/>
          <p14:tracePt t="14921" x="6662738" y="6394450"/>
          <p14:tracePt t="14928" x="6673850" y="6394450"/>
          <p14:tracePt t="14937" x="6699250" y="6394450"/>
          <p14:tracePt t="14944" x="6723063" y="6394450"/>
          <p14:tracePt t="14951" x="6735763" y="6394450"/>
          <p14:tracePt t="14958" x="6746875" y="6394450"/>
          <p14:tracePt t="14964" x="6772275" y="6394450"/>
          <p14:tracePt t="14979" x="6783388" y="6394450"/>
          <p14:tracePt t="14986" x="6796088" y="6394450"/>
          <p14:tracePt t="14994" x="6808788" y="6394450"/>
          <p14:tracePt t="15002" x="6821488" y="6383338"/>
          <p14:tracePt t="15017" x="6832600" y="6357938"/>
          <p14:tracePt t="15024" x="6845300" y="6346825"/>
          <p14:tracePt t="15031" x="6845300" y="6321425"/>
          <p14:tracePt t="15039" x="6869113" y="6297613"/>
          <p14:tracePt t="15046" x="6881813" y="6261100"/>
          <p14:tracePt t="15054" x="6881813" y="6211888"/>
          <p14:tracePt t="15061" x="6881813" y="6175375"/>
          <p14:tracePt t="15068" x="6881813" y="6138863"/>
          <p14:tracePt t="15076" x="6881813" y="6091238"/>
          <p14:tracePt t="15083" x="6881813" y="6065838"/>
          <p14:tracePt t="15090" x="6881813" y="6042025"/>
          <p14:tracePt t="15097" x="6881813" y="6029325"/>
          <p14:tracePt t="15103" x="6869113" y="5992813"/>
          <p14:tracePt t="15111" x="6858000" y="5981700"/>
          <p14:tracePt t="15119" x="6845300" y="5969000"/>
          <p14:tracePt t="15127" x="6832600" y="5969000"/>
          <p14:tracePt t="15134" x="6808788" y="5945188"/>
          <p14:tracePt t="15142" x="6783388" y="5945188"/>
          <p14:tracePt t="15148" x="6759575" y="5932488"/>
          <p14:tracePt t="15156" x="6723063" y="5932488"/>
          <p14:tracePt t="15163" x="6699250" y="5932488"/>
          <p14:tracePt t="15171" x="6673850" y="5932488"/>
          <p14:tracePt t="15178" x="6650038" y="5932488"/>
          <p14:tracePt t="15185" x="6626225" y="5932488"/>
          <p14:tracePt t="15192" x="6600825" y="5932488"/>
          <p14:tracePt t="15199" x="6577013" y="5932488"/>
          <p14:tracePt t="15207" x="6553200" y="5932488"/>
          <p14:tracePt t="15214" x="6540500" y="5945188"/>
          <p14:tracePt t="15221" x="6516688" y="5945188"/>
          <p14:tracePt t="15228" x="6503988" y="5969000"/>
          <p14:tracePt t="15237" x="6491288" y="5981700"/>
          <p14:tracePt t="15244" x="6480175" y="6005513"/>
          <p14:tracePt t="15251" x="6454775" y="6029325"/>
          <p14:tracePt t="15259" x="6443663" y="6054725"/>
          <p14:tracePt t="15265" x="6443663" y="6078538"/>
          <p14:tracePt t="15273" x="6430963" y="6115050"/>
          <p14:tracePt t="15295" x="6418263" y="6188075"/>
          <p14:tracePt t="15302" x="6418263" y="6211888"/>
          <p14:tracePt t="15309" x="6418263" y="6237288"/>
          <p14:tracePt t="15317" x="6418263" y="6261100"/>
          <p14:tracePt t="15325" x="6418263" y="6284913"/>
          <p14:tracePt t="15331" x="6418263" y="6297613"/>
          <p14:tracePt t="15338" x="6430963" y="6310313"/>
          <p14:tracePt t="15346" x="6443663" y="6321425"/>
          <p14:tracePt t="15354" x="6454775" y="6334125"/>
          <p14:tracePt t="15361" x="6480175" y="6334125"/>
          <p14:tracePt t="15368" x="6491288" y="6346825"/>
          <p14:tracePt t="15376" x="6516688" y="6357938"/>
          <p14:tracePt t="15382" x="6540500" y="6357938"/>
          <p14:tracePt t="15390" x="6553200" y="6357938"/>
          <p14:tracePt t="15397" x="6577013" y="6370638"/>
          <p14:tracePt t="15405" x="6589713" y="6370638"/>
          <p14:tracePt t="15411" x="6613525" y="6370638"/>
          <p14:tracePt t="15419" x="6650038" y="6370638"/>
          <p14:tracePt t="15427" x="6673850" y="6370638"/>
          <p14:tracePt t="15434" x="6686550" y="6370638"/>
          <p14:tracePt t="15442" x="6710363" y="6370638"/>
          <p14:tracePt t="15448" x="6723063" y="6370638"/>
          <p14:tracePt t="15455" x="6759575" y="6346825"/>
          <p14:tracePt t="15462" x="6772275" y="6346825"/>
          <p14:tracePt t="15470" x="6783388" y="6321425"/>
          <p14:tracePt t="15479" x="6808788" y="6321425"/>
          <p14:tracePt t="15485" x="6821488" y="6284913"/>
          <p14:tracePt t="15493" x="6832600" y="6273800"/>
          <p14:tracePt t="15499" x="6858000" y="6248400"/>
          <p14:tracePt t="15508" x="6858000" y="6211888"/>
          <p14:tracePt t="15515" x="6858000" y="6175375"/>
          <p14:tracePt t="15522" x="6858000" y="6127750"/>
          <p14:tracePt t="15528" x="6858000" y="6091238"/>
          <p14:tracePt t="15537" x="6858000" y="6078538"/>
          <p14:tracePt t="15544" x="6858000" y="6054725"/>
          <p14:tracePt t="15551" x="6858000" y="6042025"/>
          <p14:tracePt t="15559" x="6845300" y="6018213"/>
          <p14:tracePt t="15565" x="6832600" y="6018213"/>
          <p14:tracePt t="15572" x="6808788" y="5992813"/>
          <p14:tracePt t="15580" x="6759575" y="5981700"/>
          <p14:tracePt t="15588" x="6746875" y="5969000"/>
          <p14:tracePt t="15595" x="6723063" y="5956300"/>
          <p14:tracePt t="15602" x="6699250" y="5956300"/>
          <p14:tracePt t="15610" x="6662738" y="5945188"/>
          <p14:tracePt t="15617" x="6637338" y="5945188"/>
          <p14:tracePt t="15625" x="6613525" y="5945188"/>
          <p14:tracePt t="15631" x="6600825" y="5945188"/>
          <p14:tracePt t="15639" x="6577013" y="5945188"/>
          <p14:tracePt t="15647" x="6553200" y="5945188"/>
          <p14:tracePt t="15653" x="6527800" y="5945188"/>
          <p14:tracePt t="15662" x="6516688" y="5956300"/>
          <p14:tracePt t="15668" x="6503988" y="5969000"/>
          <p14:tracePt t="15676" x="6480175" y="5992813"/>
          <p14:tracePt t="15682" x="6467475" y="6029325"/>
          <p14:tracePt t="15689" x="6443663" y="6065838"/>
          <p14:tracePt t="15697" x="6430963" y="6091238"/>
          <p14:tracePt t="15705" x="6430963" y="6102350"/>
          <p14:tracePt t="15711" x="6418263" y="6127750"/>
          <p14:tracePt t="15719" x="6418263" y="6175375"/>
          <p14:tracePt t="15727" x="6418263" y="6200775"/>
          <p14:tracePt t="15734" x="6418263" y="6224588"/>
          <p14:tracePt t="15742" x="6418263" y="6248400"/>
          <p14:tracePt t="15748" x="6418263" y="6273800"/>
          <p14:tracePt t="15756" x="6430963" y="6297613"/>
          <p14:tracePt t="15764" x="6443663" y="6310313"/>
          <p14:tracePt t="15771" x="6467475" y="6334125"/>
          <p14:tracePt t="15778" x="6480175" y="6346825"/>
          <p14:tracePt t="15786" x="6503988" y="6357938"/>
          <p14:tracePt t="15793" x="6540500" y="6370638"/>
          <p14:tracePt t="15799" x="6577013" y="6383338"/>
          <p14:tracePt t="15806" x="6600825" y="639445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BDDEB5-33EC-CF7E-9532-7EC307CBF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sz="3600" dirty="0"/>
              <a:t>Producto tensión tiempo</a:t>
            </a:r>
            <a:endParaRPr lang="en-US" sz="36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AD791D6-9BD4-56E3-74F3-E52D40D65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7128" y="1590480"/>
            <a:ext cx="5457143" cy="509523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04F03E4-A62E-3F86-1453-FA7BE3CCB6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95"/>
    </mc:Choice>
    <mc:Fallback xmlns="">
      <p:transition spd="slow" advTm="42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64" x="6600825" y="6383338"/>
          <p14:tracePt t="3371" x="6600825" y="6357938"/>
          <p14:tracePt t="3378" x="6600825" y="6321425"/>
          <p14:tracePt t="3385" x="6600825" y="6284913"/>
          <p14:tracePt t="3394" x="6600825" y="6237288"/>
          <p14:tracePt t="3400" x="6600825" y="6200775"/>
          <p14:tracePt t="3407" x="6589713" y="6138863"/>
          <p14:tracePt t="3416" x="6589713" y="6091238"/>
          <p14:tracePt t="3423" x="6589713" y="6029325"/>
          <p14:tracePt t="3430" x="6589713" y="5932488"/>
          <p14:tracePt t="3436" x="6589713" y="5846763"/>
          <p14:tracePt t="3445" x="6589713" y="5737225"/>
          <p14:tracePt t="3452" x="6589713" y="5651500"/>
          <p14:tracePt t="3460" x="6626225" y="5518150"/>
          <p14:tracePt t="3466" x="6650038" y="5384800"/>
          <p14:tracePt t="3474" x="6686550" y="5262563"/>
          <p14:tracePt t="3481" x="6735763" y="5116513"/>
          <p14:tracePt t="3488" x="6783388" y="4994275"/>
          <p14:tracePt t="3495" x="6821488" y="4897438"/>
          <p14:tracePt t="3502" x="6845300" y="4811713"/>
          <p14:tracePt t="3511" x="6869113" y="4738688"/>
          <p14:tracePt t="3519" x="6894513" y="4689475"/>
          <p14:tracePt t="3525" x="6894513" y="4629150"/>
          <p14:tracePt t="3533" x="6905625" y="4603750"/>
          <p14:tracePt t="3540" x="6918325" y="4579938"/>
          <p14:tracePt t="3547" x="6931025" y="4556125"/>
          <p14:tracePt t="3554" x="6942138" y="4519613"/>
          <p14:tracePt t="3562" x="6954838" y="4483100"/>
          <p14:tracePt t="3569" x="6967538" y="4446588"/>
          <p14:tracePt t="3577" x="6991350" y="4410075"/>
          <p14:tracePt t="3583" x="7015163" y="4348163"/>
          <p14:tracePt t="3591" x="7064375" y="4251325"/>
          <p14:tracePt t="3599" x="7088188" y="4214813"/>
          <p14:tracePt t="3605" x="7124700" y="4154488"/>
          <p14:tracePt t="3612" x="7161213" y="4092575"/>
          <p14:tracePt t="3619" x="7197725" y="4056063"/>
          <p14:tracePt t="3628" x="7223125" y="4006850"/>
          <p14:tracePt t="3635" x="7234238" y="3983038"/>
          <p14:tracePt t="3643" x="7283450" y="3946525"/>
          <p14:tracePt t="3649" x="7296150" y="3910013"/>
          <p14:tracePt t="3657" x="7332663" y="3886200"/>
          <p14:tracePt t="3665" x="7343775" y="3849688"/>
          <p14:tracePt t="3672" x="7369175" y="3824288"/>
          <p14:tracePt t="3679" x="7380288" y="3787775"/>
          <p14:tracePt t="3686" x="7405688" y="3763963"/>
          <p14:tracePt t="3694" x="7416800" y="3740150"/>
          <p14:tracePt t="3700" x="7442200" y="3714750"/>
          <p14:tracePt t="3708" x="7442200" y="3703638"/>
          <p14:tracePt t="3717" x="7453313" y="3690938"/>
          <p14:tracePt t="4090" x="7453313" y="3678238"/>
          <p14:tracePt t="4104" x="7453313" y="3654425"/>
          <p14:tracePt t="4118" x="7453313" y="3641725"/>
          <p14:tracePt t="4125" x="7453313" y="3617913"/>
          <p14:tracePt t="4132" x="7453313" y="3605213"/>
          <p14:tracePt t="4140" x="7453313" y="3594100"/>
          <p14:tracePt t="4147" x="7453313" y="3581400"/>
          <p14:tracePt t="4155" x="7442200" y="3557588"/>
          <p14:tracePt t="4163" x="7429500" y="3544888"/>
          <p14:tracePt t="4170" x="7429500" y="3521075"/>
          <p14:tracePt t="4177" x="7416800" y="3508375"/>
          <p14:tracePt t="4185" x="7405688" y="3495675"/>
          <p14:tracePt t="4192" x="7392988" y="3471863"/>
          <p14:tracePt t="4206" x="7380288" y="3448050"/>
          <p14:tracePt t="4220" x="7369175" y="3435350"/>
          <p14:tracePt t="4228" x="7356475" y="3422650"/>
          <p14:tracePt t="4236" x="7356475" y="3409950"/>
          <p14:tracePt t="4242" x="7332663" y="3398838"/>
          <p14:tracePt t="4250" x="7332663" y="3386138"/>
          <p14:tracePt t="4257" x="7319963" y="3386138"/>
          <p14:tracePt t="4265" x="7307263" y="3373438"/>
          <p14:tracePt t="4280" x="7296150" y="3362325"/>
          <p14:tracePt t="4286" x="7283450" y="3349625"/>
          <p14:tracePt t="4294" x="7259638" y="3336925"/>
          <p14:tracePt t="4302" x="7259638" y="3325813"/>
          <p14:tracePt t="4308" x="7234238" y="3325813"/>
          <p14:tracePt t="4317" x="7223125" y="3313113"/>
          <p14:tracePt t="4330" x="7197725" y="3300413"/>
          <p14:tracePt t="4338" x="7173913" y="3289300"/>
          <p14:tracePt t="4353" x="7150100" y="3276600"/>
          <p14:tracePt t="4359" x="7124700" y="3263900"/>
          <p14:tracePt t="4366" x="7113588" y="3263900"/>
          <p14:tracePt t="4375" x="7100888" y="3263900"/>
          <p14:tracePt t="4382" x="7077075" y="3263900"/>
          <p14:tracePt t="4389" x="7064375" y="3252788"/>
          <p14:tracePt t="4396" x="7051675" y="3240088"/>
          <p14:tracePt t="4403" x="7015163" y="3240088"/>
          <p14:tracePt t="4411" x="6978650" y="3240088"/>
          <p14:tracePt t="4419" x="6954838" y="3227388"/>
          <p14:tracePt t="4426" x="6918325" y="3227388"/>
          <p14:tracePt t="4433" x="6894513" y="3227388"/>
          <p14:tracePt t="4440" x="6881813" y="3216275"/>
          <p14:tracePt t="4448" x="6858000" y="3216275"/>
          <p14:tracePt t="4455" x="6832600" y="3216275"/>
          <p14:tracePt t="4463" x="6808788" y="3216275"/>
          <p14:tracePt t="4470" x="6783388" y="3203575"/>
          <p14:tracePt t="4476" x="6759575" y="3203575"/>
          <p14:tracePt t="4483" x="6723063" y="3203575"/>
          <p14:tracePt t="4491" x="6699250" y="3203575"/>
          <p14:tracePt t="4500" x="6673850" y="3203575"/>
          <p14:tracePt t="4507" x="6650038" y="3203575"/>
          <p14:tracePt t="4514" x="6626225" y="3203575"/>
          <p14:tracePt t="4521" x="6613525" y="3203575"/>
          <p14:tracePt t="4529" x="6589713" y="3203575"/>
          <p14:tracePt t="4535" x="6577013" y="3203575"/>
          <p14:tracePt t="4543" x="6540500" y="3203575"/>
          <p14:tracePt t="4550" x="6516688" y="3203575"/>
          <p14:tracePt t="4558" x="6480175" y="3203575"/>
          <p14:tracePt t="4565" x="6454775" y="3203575"/>
          <p14:tracePt t="4571" x="6430963" y="3203575"/>
          <p14:tracePt t="4579" x="6407150" y="3203575"/>
          <p14:tracePt t="4587" x="6394450" y="3203575"/>
          <p14:tracePt t="4593" x="6357938" y="3216275"/>
          <p14:tracePt t="4601" x="6345238" y="3227388"/>
          <p14:tracePt t="4609" x="6334125" y="3227388"/>
          <p14:tracePt t="4617" x="6297613" y="3240088"/>
          <p14:tracePt t="4623" x="6272213" y="3240088"/>
          <p14:tracePt t="4631" x="6248400" y="3252788"/>
          <p14:tracePt t="4638" x="6224588" y="3263900"/>
          <p14:tracePt t="4646" x="6199188" y="3276600"/>
          <p14:tracePt t="4653" x="6162675" y="3289300"/>
          <p14:tracePt t="4660" x="6138863" y="3289300"/>
          <p14:tracePt t="4667" x="6126163" y="3300413"/>
          <p14:tracePt t="4675" x="6102350" y="3313113"/>
          <p14:tracePt t="4683" x="6065838" y="3325813"/>
          <p14:tracePt t="4689" x="6040438" y="3325813"/>
          <p14:tracePt t="4697" x="6003925" y="3349625"/>
          <p14:tracePt t="4703" x="5967413" y="3362325"/>
          <p14:tracePt t="4710" x="5930900" y="3362325"/>
          <p14:tracePt t="4718" x="5907088" y="3373438"/>
          <p14:tracePt t="4725" x="5883275" y="3386138"/>
          <p14:tracePt t="4733" x="5846763" y="3398838"/>
          <p14:tracePt t="4740" x="5834063" y="3398838"/>
          <p14:tracePt t="4748" x="5821363" y="3409950"/>
          <p14:tracePt t="4755" x="5784850" y="3422650"/>
          <p14:tracePt t="4763" x="5761038" y="3422650"/>
          <p14:tracePt t="4770" x="5737225" y="3435350"/>
          <p14:tracePt t="4777" x="5711825" y="3448050"/>
          <p14:tracePt t="4786" x="5688013" y="3459163"/>
          <p14:tracePt t="4792" x="5664200" y="3459163"/>
          <p14:tracePt t="4800" x="5651500" y="3471863"/>
          <p14:tracePt t="4807" x="5638800" y="3471863"/>
          <p14:tracePt t="4814" x="5627688" y="3484563"/>
          <p14:tracePt t="4821" x="5614988" y="3484563"/>
          <p14:tracePt t="4828" x="5602288" y="3484563"/>
          <p14:tracePt t="4835" x="5591175" y="3495675"/>
          <p14:tracePt t="4843" x="5578475" y="3495675"/>
          <p14:tracePt t="4850" x="5565775" y="3495675"/>
          <p14:tracePt t="4858" x="5554663" y="3508375"/>
          <p14:tracePt t="4866" x="5541963" y="3521075"/>
          <p14:tracePt t="4872" x="5529263" y="3521075"/>
          <p14:tracePt t="4880" x="5518150" y="3532188"/>
          <p14:tracePt t="4887" x="5505450" y="3532188"/>
          <p14:tracePt t="4895" x="5492750" y="3544888"/>
          <p14:tracePt t="4902" x="5468938" y="3557588"/>
          <p14:tracePt t="4919" x="5456238" y="3557588"/>
          <p14:tracePt t="4924" x="5445125" y="3568700"/>
          <p14:tracePt t="4939" x="5432425" y="3568700"/>
          <p14:tracePt t="4945" x="5419725" y="3568700"/>
          <p14:tracePt t="4952" x="5419725" y="3581400"/>
          <p14:tracePt t="4983" x="5408613" y="3594100"/>
          <p14:tracePt t="5018" x="5408613" y="3605213"/>
          <p14:tracePt t="5026" x="5395913" y="3605213"/>
          <p14:tracePt t="5033" x="5395913" y="3617913"/>
          <p14:tracePt t="5056" x="5395913" y="3630613"/>
          <p14:tracePt t="5062" x="5395913" y="3641725"/>
          <p14:tracePt t="5070" x="5395913" y="3654425"/>
          <p14:tracePt t="5086" x="5395913" y="3667125"/>
          <p14:tracePt t="5093" x="5395913" y="3678238"/>
          <p14:tracePt t="5107" x="5395913" y="3690938"/>
          <p14:tracePt t="5121" x="5395913" y="3703638"/>
          <p14:tracePt t="5136" x="5395913" y="3714750"/>
          <p14:tracePt t="5143" x="5395913" y="3727450"/>
          <p14:tracePt t="5158" x="5395913" y="3740150"/>
          <p14:tracePt t="5166" x="5395913" y="3763963"/>
          <p14:tracePt t="5172" x="5395913" y="3787775"/>
          <p14:tracePt t="5179" x="5395913" y="3813175"/>
          <p14:tracePt t="5187" x="5395913" y="3836988"/>
          <p14:tracePt t="5194" x="5395913" y="3860800"/>
          <p14:tracePt t="5202" x="5408613" y="3886200"/>
          <p14:tracePt t="5210" x="5408613" y="3910013"/>
          <p14:tracePt t="5217" x="5408613" y="3922713"/>
          <p14:tracePt t="5224" x="5419725" y="3946525"/>
          <p14:tracePt t="5232" x="5432425" y="3983038"/>
          <p14:tracePt t="5239" x="5445125" y="4019550"/>
          <p14:tracePt t="5246" x="5445125" y="4068763"/>
          <p14:tracePt t="5253" x="5456238" y="4105275"/>
          <p14:tracePt t="5261" x="5468938" y="4129088"/>
          <p14:tracePt t="5268" x="5481638" y="4165600"/>
          <p14:tracePt t="5275" x="5492750" y="4227513"/>
          <p14:tracePt t="5283" x="5518150" y="4300538"/>
          <p14:tracePt t="5289" x="5541963" y="4373563"/>
          <p14:tracePt t="5296" x="5554663" y="4433888"/>
          <p14:tracePt t="5304" x="5591175" y="4483100"/>
          <p14:tracePt t="5312" x="5602288" y="4543425"/>
          <p14:tracePt t="5319" x="5614988" y="4567238"/>
          <p14:tracePt t="5327" x="5638800" y="4616450"/>
          <p14:tracePt t="5334" x="5664200" y="4652963"/>
          <p14:tracePt t="5341" x="5688013" y="4702175"/>
          <p14:tracePt t="5349" x="5711825" y="4738688"/>
          <p14:tracePt t="5356" x="5737225" y="4775200"/>
          <p14:tracePt t="5364" x="5748338" y="4811713"/>
          <p14:tracePt t="5370" x="5773738" y="4824413"/>
          <p14:tracePt t="5378" x="5784850" y="4848225"/>
          <p14:tracePt t="5386" x="5810250" y="4860925"/>
          <p14:tracePt t="5393" x="5810250" y="4872038"/>
          <p14:tracePt t="5399" x="5821363" y="4872038"/>
          <p14:tracePt t="5407" x="5834063" y="4884738"/>
          <p14:tracePt t="5413" x="5846763" y="4884738"/>
          <p14:tracePt t="5708" x="5846763" y="4897438"/>
          <p14:tracePt t="5722" x="5846763" y="4908550"/>
          <p14:tracePt t="5744" x="5846763" y="4921250"/>
          <p14:tracePt t="5758" x="5846763" y="4933950"/>
          <p14:tracePt t="5766" x="5846763" y="4945063"/>
          <p14:tracePt t="5774" x="5846763" y="4957763"/>
          <p14:tracePt t="5780" x="5846763" y="4970463"/>
          <p14:tracePt t="5787" x="5846763" y="4981575"/>
          <p14:tracePt t="5794" x="5846763" y="5006975"/>
          <p14:tracePt t="5803" x="5846763" y="5018088"/>
          <p14:tracePt t="5810" x="5846763" y="5030788"/>
          <p14:tracePt t="5817" x="5846763" y="5043488"/>
          <p14:tracePt t="5825" x="5846763" y="5067300"/>
          <p14:tracePt t="5832" x="5846763" y="5080000"/>
          <p14:tracePt t="5839" x="5846763" y="5103813"/>
          <p14:tracePt t="5847" x="5846763" y="5127625"/>
          <p14:tracePt t="5853" x="5857875" y="5153025"/>
          <p14:tracePt t="5861" x="5857875" y="5189538"/>
          <p14:tracePt t="5868" x="5870575" y="5200650"/>
          <p14:tracePt t="5876" x="5883275" y="5213350"/>
          <p14:tracePt t="5884" x="5883275" y="5226050"/>
          <p14:tracePt t="5891" x="5883275" y="5237163"/>
          <p14:tracePt t="5897" x="5894388" y="5249863"/>
          <p14:tracePt t="5904" x="5907088" y="5262563"/>
          <p14:tracePt t="5913" x="5907088" y="5273675"/>
          <p14:tracePt t="5919" x="5919788" y="5273675"/>
          <p14:tracePt t="5927" x="5919788" y="5286375"/>
          <p14:tracePt t="5934" x="5930900" y="5299075"/>
          <p14:tracePt t="5942" x="5943600" y="5311775"/>
          <p14:tracePt t="5949" x="5943600" y="5322888"/>
          <p14:tracePt t="5956" x="5956300" y="5335588"/>
          <p14:tracePt t="5964" x="5967413" y="5348288"/>
          <p14:tracePt t="5970" x="5980113" y="5348288"/>
          <p14:tracePt t="5978" x="5992813" y="5359400"/>
          <p14:tracePt t="5993" x="6003925" y="5372100"/>
          <p14:tracePt t="6000" x="6016625" y="5384800"/>
          <p14:tracePt t="6007" x="6029325" y="5384800"/>
          <p14:tracePt t="6018" x="6029325" y="5395913"/>
          <p14:tracePt t="6021" x="6053138" y="5408613"/>
          <p14:tracePt t="6028" x="6065838" y="5421313"/>
          <p14:tracePt t="6037" x="6076950" y="5421313"/>
          <p14:tracePt t="6045" x="6102350" y="5432425"/>
          <p14:tracePt t="6051" x="6126163" y="5432425"/>
          <p14:tracePt t="6059" x="6151563" y="5445125"/>
          <p14:tracePt t="6067" x="6175375" y="5457825"/>
          <p14:tracePt t="6073" x="6199188" y="5457825"/>
          <p14:tracePt t="6081" x="6224588" y="5457825"/>
          <p14:tracePt t="6087" x="6235700" y="5457825"/>
          <p14:tracePt t="6096" x="6261100" y="5468938"/>
          <p14:tracePt t="6102" x="6272213" y="5468938"/>
          <p14:tracePt t="6110" x="6284913" y="5468938"/>
          <p14:tracePt t="6117" x="6297613" y="5468938"/>
          <p14:tracePt t="6125" x="6321425" y="5481638"/>
          <p14:tracePt t="6131" x="6334125" y="5481638"/>
          <p14:tracePt t="6139" x="6345238" y="5481638"/>
          <p14:tracePt t="6146" x="6357938" y="5481638"/>
          <p14:tracePt t="6153" x="6381750" y="5481638"/>
          <p14:tracePt t="6161" x="6407150" y="5481638"/>
          <p14:tracePt t="6169" x="6418263" y="5481638"/>
          <p14:tracePt t="6176" x="6443663" y="5481638"/>
          <p14:tracePt t="6184" x="6467475" y="5481638"/>
          <p14:tracePt t="6191" x="6480175" y="5481638"/>
          <p14:tracePt t="6198" x="6503988" y="5481638"/>
          <p14:tracePt t="6205" x="6527800" y="5481638"/>
          <p14:tracePt t="6213" x="6553200" y="5481638"/>
          <p14:tracePt t="6220" x="6577013" y="5481638"/>
          <p14:tracePt t="6227" x="6613525" y="5481638"/>
          <p14:tracePt t="6234" x="6626225" y="5481638"/>
          <p14:tracePt t="6242" x="6650038" y="5481638"/>
          <p14:tracePt t="6248" x="6673850" y="5468938"/>
          <p14:tracePt t="6255" x="6710363" y="5457825"/>
          <p14:tracePt t="6264" x="6723063" y="5445125"/>
          <p14:tracePt t="6270" x="6735763" y="5432425"/>
          <p14:tracePt t="6278" x="6772275" y="5421313"/>
          <p14:tracePt t="6286" x="6796088" y="5395913"/>
          <p14:tracePt t="6293" x="6821488" y="5372100"/>
          <p14:tracePt t="6301" x="6845300" y="5348288"/>
          <p14:tracePt t="6308" x="6894513" y="5322888"/>
          <p14:tracePt t="6315" x="6931025" y="5286375"/>
          <p14:tracePt t="6322" x="6967538" y="5262563"/>
          <p14:tracePt t="6329" x="6991350" y="5237163"/>
          <p14:tracePt t="6337" x="7004050" y="5213350"/>
          <p14:tracePt t="6345" x="7051675" y="5164138"/>
          <p14:tracePt t="6351" x="7077075" y="5140325"/>
          <p14:tracePt t="6359" x="7113588" y="5080000"/>
          <p14:tracePt t="6367" x="7124700" y="5054600"/>
          <p14:tracePt t="6374" x="7150100" y="5018088"/>
          <p14:tracePt t="6380" x="7186613" y="4970463"/>
          <p14:tracePt t="6387" x="7210425" y="4897438"/>
          <p14:tracePt t="6394" x="7223125" y="4860925"/>
          <p14:tracePt t="6403" x="7259638" y="4775200"/>
          <p14:tracePt t="6410" x="7296150" y="4689475"/>
          <p14:tracePt t="6418" x="7319963" y="4616450"/>
          <p14:tracePt t="6425" x="7356475" y="4530725"/>
          <p14:tracePt t="6432" x="7392988" y="4457700"/>
          <p14:tracePt t="6439" x="7416800" y="4337050"/>
          <p14:tracePt t="6447" x="7442200" y="4275138"/>
          <p14:tracePt t="6454" x="7453313" y="4202113"/>
          <p14:tracePt t="6462" x="7466013" y="4165600"/>
          <p14:tracePt t="6469" x="7478713" y="4129088"/>
          <p14:tracePt t="6476" x="7489825" y="4105275"/>
          <p14:tracePt t="6484" x="7489825" y="4056063"/>
          <p14:tracePt t="6491" x="7489825" y="4032250"/>
          <p14:tracePt t="6497" x="7489825" y="3995738"/>
          <p14:tracePt t="6504" x="7489825" y="3946525"/>
          <p14:tracePt t="6513" x="7489825" y="3886200"/>
          <p14:tracePt t="6520" x="7489825" y="3849688"/>
          <p14:tracePt t="6527" x="7478713" y="3800475"/>
          <p14:tracePt t="6534" x="7466013" y="3763963"/>
          <p14:tracePt t="6542" x="7453313" y="3727450"/>
          <p14:tracePt t="6549" x="7453313" y="3714750"/>
          <p14:tracePt t="6557" x="7442200" y="3678238"/>
          <p14:tracePt t="6564" x="7429500" y="3641725"/>
          <p14:tracePt t="6571" x="7416800" y="3605213"/>
          <p14:tracePt t="6579" x="7416800" y="3594100"/>
          <p14:tracePt t="6586" x="7416800" y="3581400"/>
          <p14:tracePt t="6594" x="7405688" y="3557588"/>
          <p14:tracePt t="6607" x="7392988" y="3532188"/>
          <p14:tracePt t="6622" x="7392988" y="3521075"/>
          <p14:tracePt t="6630" x="7380288" y="3508375"/>
          <p14:tracePt t="6638" x="7380288" y="3495675"/>
          <p14:tracePt t="6645" x="7369175" y="3471863"/>
          <p14:tracePt t="6651" x="7356475" y="3471863"/>
          <p14:tracePt t="6659" x="7356475" y="3459163"/>
          <p14:tracePt t="6667" x="7343775" y="3435350"/>
          <p14:tracePt t="6674" x="7332663" y="3422650"/>
          <p14:tracePt t="6681" x="7319963" y="3398838"/>
          <p14:tracePt t="6688" x="7307263" y="3386138"/>
          <p14:tracePt t="6696" x="7283450" y="3362325"/>
          <p14:tracePt t="6703" x="7259638" y="3349625"/>
          <p14:tracePt t="6711" x="7234238" y="3336925"/>
          <p14:tracePt t="6717" x="7210425" y="3313113"/>
          <p14:tracePt t="6724" x="7186613" y="3300413"/>
          <p14:tracePt t="6731" x="7150100" y="3276600"/>
          <p14:tracePt t="6740" x="7124700" y="3263900"/>
          <p14:tracePt t="6747" x="7088188" y="3263900"/>
          <p14:tracePt t="6754" x="7051675" y="3252788"/>
          <p14:tracePt t="6762" x="6991350" y="3240088"/>
          <p14:tracePt t="6769" x="6942138" y="3227388"/>
          <p14:tracePt t="6777" x="6894513" y="3216275"/>
          <p14:tracePt t="6784" x="6858000" y="3216275"/>
          <p14:tracePt t="6791" x="6821488" y="3216275"/>
          <p14:tracePt t="6799" x="6796088" y="3216275"/>
          <p14:tracePt t="6806" x="6759575" y="3216275"/>
          <p14:tracePt t="6814" x="6735763" y="3216275"/>
          <p14:tracePt t="6820" x="6699250" y="3203575"/>
          <p14:tracePt t="6828" x="6662738" y="3203575"/>
          <p14:tracePt t="6834" x="6637338" y="3203575"/>
          <p14:tracePt t="6841" x="6600825" y="3203575"/>
          <p14:tracePt t="6849" x="6577013" y="3203575"/>
          <p14:tracePt t="6857" x="6553200" y="3203575"/>
          <p14:tracePt t="6864" x="6540500" y="3203575"/>
          <p14:tracePt t="6871" x="6516688" y="3203575"/>
          <p14:tracePt t="6879" x="6491288" y="3203575"/>
          <p14:tracePt t="6886" x="6467475" y="3203575"/>
          <p14:tracePt t="6893" x="6443663" y="3203575"/>
          <p14:tracePt t="6901" x="6418263" y="3203575"/>
          <p14:tracePt t="6908" x="6394450" y="3203575"/>
          <p14:tracePt t="6916" x="6381750" y="3203575"/>
          <p14:tracePt t="6923" x="6357938" y="3203575"/>
          <p14:tracePt t="6930" x="6334125" y="3203575"/>
          <p14:tracePt t="6937" x="6308725" y="3203575"/>
          <p14:tracePt t="6945" x="6297613" y="3203575"/>
          <p14:tracePt t="6951" x="6261100" y="3216275"/>
          <p14:tracePt t="6959" x="6211888" y="3240088"/>
          <p14:tracePt t="6966" x="6175375" y="3240088"/>
          <p14:tracePt t="6974" x="6138863" y="3276600"/>
          <p14:tracePt t="6982" x="6115050" y="3289300"/>
          <p14:tracePt t="6988" x="6065838" y="3313113"/>
          <p14:tracePt t="7001" x="6029325" y="3336925"/>
          <p14:tracePt t="7003" x="6003925" y="3349625"/>
          <p14:tracePt t="7011" x="5967413" y="3373438"/>
          <p14:tracePt t="7018" x="5919788" y="3398838"/>
          <p14:tracePt t="7026" x="5870575" y="3422650"/>
          <p14:tracePt t="7034" x="5810250" y="3459163"/>
          <p14:tracePt t="7040" x="5748338" y="3495675"/>
          <p14:tracePt t="7047" x="5711825" y="3544888"/>
          <p14:tracePt t="7054" x="5664200" y="3568700"/>
          <p14:tracePt t="7062" x="5627688" y="3605213"/>
          <p14:tracePt t="7069" x="5602288" y="3617913"/>
          <p14:tracePt t="7076" x="5578475" y="3654425"/>
          <p14:tracePt t="7084" x="5554663" y="3667125"/>
          <p14:tracePt t="7092" x="5529263" y="3678238"/>
          <p14:tracePt t="7099" x="5518150" y="3703638"/>
          <p14:tracePt t="7106" x="5505450" y="3703638"/>
          <p14:tracePt t="7114" x="5492750" y="3714750"/>
          <p14:tracePt t="7120" x="5481638" y="3727450"/>
          <p14:tracePt t="7128" x="5456238" y="3740150"/>
          <p14:tracePt t="7135" x="5456238" y="3751263"/>
          <p14:tracePt t="7143" x="5432425" y="3751263"/>
          <p14:tracePt t="7149" x="5419725" y="3776663"/>
          <p14:tracePt t="7157" x="5408613" y="3787775"/>
          <p14:tracePt t="7165" x="5370513" y="3813175"/>
          <p14:tracePt t="7172" x="5370513" y="3824288"/>
          <p14:tracePt t="7179" x="5334000" y="3849688"/>
          <p14:tracePt t="7186" x="5322888" y="3873500"/>
          <p14:tracePt t="7193" x="5310188" y="3886200"/>
          <p14:tracePt t="7201" x="5286375" y="3910013"/>
          <p14:tracePt t="7217" x="5273675" y="3922713"/>
          <p14:tracePt t="7223" x="5260975" y="3933825"/>
          <p14:tracePt t="7231" x="5249863" y="3946525"/>
          <p14:tracePt t="7237" x="5237163" y="3946525"/>
          <p14:tracePt t="7246" x="5224463" y="3959225"/>
          <p14:tracePt t="7260" x="5213350" y="3970338"/>
          <p14:tracePt t="7268" x="5200650" y="3983038"/>
          <p14:tracePt t="7275" x="5187950" y="3983038"/>
          <p14:tracePt t="7289" x="5176838" y="3995738"/>
          <p14:tracePt t="7296" x="5164138" y="4006850"/>
          <p14:tracePt t="7303" x="5151438" y="4019550"/>
          <p14:tracePt t="7310" x="5140325" y="4032250"/>
          <p14:tracePt t="7318" x="5127625" y="4043363"/>
          <p14:tracePt t="7326" x="5127625" y="4068763"/>
          <p14:tracePt t="7333" x="5103813" y="4068763"/>
          <p14:tracePt t="7341" x="5103813" y="4081463"/>
          <p14:tracePt t="7348" x="5103813" y="4092575"/>
          <p14:tracePt t="7354" x="5091113" y="4105275"/>
          <p14:tracePt t="7363" x="5078413" y="4105275"/>
          <p14:tracePt t="7377" x="5078413" y="4117975"/>
          <p14:tracePt t="7398" x="5067300" y="4117975"/>
          <p14:tracePt t="7406" x="5067300" y="4129088"/>
          <p14:tracePt t="7414" x="5067300" y="4141788"/>
          <p14:tracePt t="7443" x="5067300" y="4154488"/>
          <p14:tracePt t="7457" x="5067300" y="4165600"/>
          <p14:tracePt t="7465" x="5067300" y="4191000"/>
          <p14:tracePt t="7472" x="5078413" y="4202113"/>
          <p14:tracePt t="7480" x="5091113" y="4227513"/>
          <p14:tracePt t="7487" x="5103813" y="4238625"/>
          <p14:tracePt t="7495" x="5114925" y="4251325"/>
          <p14:tracePt t="7501" x="5114925" y="4275138"/>
          <p14:tracePt t="7509" x="5127625" y="4287838"/>
          <p14:tracePt t="7517" x="5127625" y="4300538"/>
          <p14:tracePt t="7523" x="5140325" y="4300538"/>
          <p14:tracePt t="7531" x="5140325" y="4311650"/>
          <p14:tracePt t="7537" x="5151438" y="4311650"/>
          <p14:tracePt t="7545" x="5151438" y="4337050"/>
          <p14:tracePt t="7552" x="5164138" y="4337050"/>
          <p14:tracePt t="7560" x="5164138" y="4348163"/>
          <p14:tracePt t="7568" x="5176838" y="4384675"/>
          <p14:tracePt t="7575" x="5187950" y="4397375"/>
          <p14:tracePt t="7582" x="5200650" y="4421188"/>
          <p14:tracePt t="7589" x="5200650" y="4446588"/>
          <p14:tracePt t="7597" x="5200650" y="4483100"/>
          <p14:tracePt t="7604" x="5213350" y="4506913"/>
          <p14:tracePt t="7612" x="5224463" y="4530725"/>
          <p14:tracePt t="7619" x="5224463" y="4543425"/>
          <p14:tracePt t="7627" x="5224463" y="4567238"/>
          <p14:tracePt t="7633" x="5237163" y="4603750"/>
          <p14:tracePt t="7641" x="5249863" y="4652963"/>
          <p14:tracePt t="7648" x="5249863" y="4678363"/>
          <p14:tracePt t="7654" x="5260975" y="4702175"/>
          <p14:tracePt t="7662" x="5260975" y="4725988"/>
          <p14:tracePt t="7670" x="5273675" y="4751388"/>
          <p14:tracePt t="7677" x="5286375" y="4775200"/>
          <p14:tracePt t="7685" x="5297488" y="4799013"/>
          <p14:tracePt t="7692" x="5297488" y="4824413"/>
          <p14:tracePt t="7699" x="5322888" y="4848225"/>
          <p14:tracePt t="7707" x="5334000" y="4884738"/>
          <p14:tracePt t="7714" x="5334000" y="4921250"/>
          <p14:tracePt t="7720" x="5359400" y="4945063"/>
          <p14:tracePt t="7729" x="5370513" y="4981575"/>
          <p14:tracePt t="7735" x="5370513" y="5006975"/>
          <p14:tracePt t="7744" x="5383213" y="5054600"/>
          <p14:tracePt t="7750" x="5408613" y="5116513"/>
          <p14:tracePt t="7758" x="5419725" y="5213350"/>
          <p14:tracePt t="7765" x="5432425" y="5249863"/>
          <p14:tracePt t="7771" x="5445125" y="5299075"/>
          <p14:tracePt t="7779" x="5445125" y="5335588"/>
          <p14:tracePt t="7787" x="5456238" y="5372100"/>
          <p14:tracePt t="7795" x="5456238" y="5408613"/>
          <p14:tracePt t="7801" x="5456238" y="5432425"/>
          <p14:tracePt t="7809" x="5468938" y="5457825"/>
          <p14:tracePt t="7817" x="5468938" y="5481638"/>
          <p14:tracePt t="7824" x="5468938" y="5494338"/>
          <p14:tracePt t="7831" x="5468938" y="5505450"/>
          <p14:tracePt t="7838" x="5468938" y="5518150"/>
          <p14:tracePt t="7846" x="5481638" y="5530850"/>
          <p14:tracePt t="7957" x="5481638" y="5494338"/>
          <p14:tracePt t="7964" x="5492750" y="5445125"/>
          <p14:tracePt t="7970" x="5492750" y="5395913"/>
          <p14:tracePt t="7978" x="5492750" y="5322888"/>
          <p14:tracePt t="7987" x="5492750" y="5273675"/>
          <p14:tracePt t="7993" x="5492750" y="5153025"/>
          <p14:tracePt t="8004" x="5492750" y="5030788"/>
          <p14:tracePt t="8007" x="5492750" y="4933950"/>
          <p14:tracePt t="8013" x="5481638" y="4835525"/>
          <p14:tracePt t="8021" x="5456238" y="4702175"/>
          <p14:tracePt t="8028" x="5419725" y="4543425"/>
          <p14:tracePt t="8036" x="5395913" y="4397375"/>
          <p14:tracePt t="8044" x="5383213" y="4287838"/>
          <p14:tracePt t="8050" x="5370513" y="4214813"/>
          <p14:tracePt t="8058" x="5346700" y="4092575"/>
          <p14:tracePt t="8066" x="5334000" y="3959225"/>
          <p14:tracePt t="8073" x="5322888" y="3836988"/>
          <p14:tracePt t="8080" x="5310188" y="3727450"/>
          <p14:tracePt t="8087" x="5310188" y="3654425"/>
          <p14:tracePt t="8095" x="5310188" y="3581400"/>
          <p14:tracePt t="8102" x="5310188" y="3544888"/>
          <p14:tracePt t="8110" x="5310188" y="3508375"/>
          <p14:tracePt t="8117" x="5310188" y="3495675"/>
          <p14:tracePt t="8123" x="5310188" y="3471863"/>
          <p14:tracePt t="8130" x="5310188" y="3459163"/>
          <p14:tracePt t="8138" x="5310188" y="3448050"/>
          <p14:tracePt t="8146" x="5310188" y="3435350"/>
          <p14:tracePt t="8161" x="5310188" y="3422650"/>
          <p14:tracePt t="8197" x="5310188" y="3409950"/>
          <p14:tracePt t="8278" x="5297488" y="3409950"/>
          <p14:tracePt t="8285" x="5297488" y="3422650"/>
          <p14:tracePt t="8293" x="5297488" y="3459163"/>
          <p14:tracePt t="8299" x="5297488" y="3495675"/>
          <p14:tracePt t="8307" x="5297488" y="3544888"/>
          <p14:tracePt t="8315" x="5297488" y="3581400"/>
          <p14:tracePt t="8321" x="5297488" y="3641725"/>
          <p14:tracePt t="8329" x="5297488" y="3787775"/>
          <p14:tracePt t="8336" x="5297488" y="3873500"/>
          <p14:tracePt t="8344" x="5297488" y="3946525"/>
          <p14:tracePt t="8351" x="5297488" y="4019550"/>
          <p14:tracePt t="8357" x="5297488" y="4117975"/>
          <p14:tracePt t="8365" x="5297488" y="4227513"/>
          <p14:tracePt t="8372" x="5297488" y="4337050"/>
          <p14:tracePt t="8380" x="5297488" y="4446588"/>
          <p14:tracePt t="8387" x="5310188" y="4556125"/>
          <p14:tracePt t="8395" x="5322888" y="4689475"/>
          <p14:tracePt t="8402" x="5322888" y="4811713"/>
          <p14:tracePt t="8410" x="5359400" y="4970463"/>
          <p14:tracePt t="8417" x="5370513" y="5080000"/>
          <p14:tracePt t="8423" x="5395913" y="5213350"/>
          <p14:tracePt t="8432" x="5456238" y="5408613"/>
          <p14:tracePt t="8438" x="5468938" y="5457825"/>
          <p14:tracePt t="8446" x="5481638" y="5567363"/>
          <p14:tracePt t="8452" x="5518150" y="5688013"/>
          <p14:tracePt t="8835" x="5518150" y="5700713"/>
          <p14:tracePt t="8842" x="5518150" y="5713413"/>
          <p14:tracePt t="8850" x="5518150" y="5724525"/>
          <p14:tracePt t="8856" x="5492750" y="5749925"/>
          <p14:tracePt t="8862" x="5468938" y="5797550"/>
          <p14:tracePt t="8871" x="5456238" y="5822950"/>
          <p14:tracePt t="8878" x="5445125" y="5859463"/>
          <p14:tracePt t="8886" x="5432425" y="5883275"/>
          <p14:tracePt t="8893" x="5419725" y="5907088"/>
          <p14:tracePt t="8900" x="5408613" y="5945188"/>
          <p14:tracePt t="8907" x="5395913" y="5981700"/>
          <p14:tracePt t="8915" x="5383213" y="6018213"/>
          <p14:tracePt t="8922" x="5359400" y="6042025"/>
          <p14:tracePt t="8930" x="5359400" y="6065838"/>
          <p14:tracePt t="8937" x="5346700" y="6091238"/>
          <p14:tracePt t="8944" x="5334000" y="6102350"/>
          <p14:tracePt t="8959" x="5334000" y="6115050"/>
          <p14:tracePt t="8966" x="5322888" y="6127750"/>
          <p14:tracePt t="8980" x="5322888" y="6138863"/>
          <p14:tracePt t="8996" x="5310188" y="6138863"/>
          <p14:tracePt t="9003" x="5310188" y="6151563"/>
          <p14:tracePt t="9018" x="5310188" y="6164263"/>
          <p14:tracePt t="9032" x="5310188" y="6175375"/>
          <p14:tracePt t="9039" x="5297488" y="6175375"/>
          <p14:tracePt t="9054" x="5297488" y="6188075"/>
          <p14:tracePt t="9090" x="5297488" y="6200775"/>
          <p14:tracePt t="9209" x="5297488" y="6211888"/>
          <p14:tracePt t="9223" x="5310188" y="6211888"/>
          <p14:tracePt t="9230" x="5334000" y="6211888"/>
          <p14:tracePt t="9236" x="5359400" y="6211888"/>
          <p14:tracePt t="9243" x="5395913" y="6211888"/>
          <p14:tracePt t="9251" x="5432425" y="6211888"/>
          <p14:tracePt t="9258" x="5456238" y="6211888"/>
          <p14:tracePt t="9267" x="5492750" y="6211888"/>
          <p14:tracePt t="9273" x="5529263" y="6211888"/>
          <p14:tracePt t="9281" x="5565775" y="6200775"/>
          <p14:tracePt t="9288" x="5614988" y="6200775"/>
          <p14:tracePt t="9296" x="5651500" y="6188075"/>
          <p14:tracePt t="9302" x="5688013" y="6188075"/>
          <p14:tracePt t="9310" x="5748338" y="6175375"/>
          <p14:tracePt t="9317" x="5773738" y="6164263"/>
          <p14:tracePt t="9325" x="5797550" y="6164263"/>
          <p14:tracePt t="9332" x="5834063" y="6164263"/>
          <p14:tracePt t="9339" x="5846763" y="6164263"/>
          <p14:tracePt t="9347" x="5870575" y="6164263"/>
          <p14:tracePt t="9354" x="5894388" y="6164263"/>
          <p14:tracePt t="9362" x="5919788" y="6151563"/>
          <p14:tracePt t="9375" x="5943600" y="6151563"/>
          <p14:tracePt t="9574" x="5930900" y="6151563"/>
          <p14:tracePt t="9582" x="5919788" y="6138863"/>
          <p14:tracePt t="9589" x="5907088" y="6138863"/>
          <p14:tracePt t="9596" x="5857875" y="6127750"/>
          <p14:tracePt t="9603" x="5797550" y="6115050"/>
          <p14:tracePt t="9611" x="5748338" y="6115050"/>
          <p14:tracePt t="9618" x="5664200" y="6102350"/>
          <p14:tracePt t="9625" x="5578475" y="6091238"/>
          <p14:tracePt t="9632" x="5432425" y="6054725"/>
          <p14:tracePt t="9639" x="5322888" y="6042025"/>
          <p14:tracePt t="9646" x="5187950" y="6018213"/>
          <p14:tracePt t="9654" x="5067300" y="6005513"/>
          <p14:tracePt t="9662" x="4968875" y="5981700"/>
          <p14:tracePt t="9669" x="4884738" y="5969000"/>
          <p14:tracePt t="9677" x="4799013" y="5956300"/>
          <p14:tracePt t="9684" x="4749800" y="5945188"/>
          <p14:tracePt t="9691" x="4676775" y="5932488"/>
          <p14:tracePt t="9699" x="4616450" y="5932488"/>
          <p14:tracePt t="9705" x="4579938" y="5932488"/>
          <p14:tracePt t="9713" x="4506913" y="5932488"/>
          <p14:tracePt t="9719" x="4481513" y="5919788"/>
          <p14:tracePt t="9727" x="4457700" y="5919788"/>
          <p14:tracePt t="9736" x="4433888" y="5919788"/>
          <p14:tracePt t="9741" x="4421188" y="5919788"/>
          <p14:tracePt t="9749" x="4408488" y="5919788"/>
          <p14:tracePt t="9756" x="4397375" y="5919788"/>
          <p14:tracePt t="9779" x="4384675" y="5919788"/>
          <p14:tracePt t="9853" x="4384675" y="5907088"/>
          <p14:tracePt t="9888" x="4397375" y="5907088"/>
          <p14:tracePt t="9896" x="4421188" y="5907088"/>
          <p14:tracePt t="9903" x="4445000" y="5895975"/>
          <p14:tracePt t="9911" x="4470400" y="5895975"/>
          <p14:tracePt t="9918" x="4494213" y="5883275"/>
          <p14:tracePt t="9926" x="4530725" y="5883275"/>
          <p14:tracePt t="9933" x="4567238" y="5883275"/>
          <p14:tracePt t="9939" x="4603750" y="5883275"/>
          <p14:tracePt t="9948" x="4652963" y="5870575"/>
          <p14:tracePt t="9955" x="4676775" y="5870575"/>
          <p14:tracePt t="9962" x="4713288" y="5870575"/>
          <p14:tracePt t="9969" x="4762500" y="5870575"/>
          <p14:tracePt t="9977" x="4835525" y="5870575"/>
          <p14:tracePt t="9984" x="4895850" y="5870575"/>
          <p14:tracePt t="9990" x="4994275" y="5870575"/>
          <p14:tracePt t="9998" x="5091113" y="5870575"/>
          <p14:tracePt t="10005" x="5200650" y="5870575"/>
          <p14:tracePt t="10014" x="5334000" y="5859463"/>
          <p14:tracePt t="10020" x="5419725" y="5859463"/>
          <p14:tracePt t="10028" x="5529263" y="5859463"/>
          <p14:tracePt t="10036" x="5614988" y="5859463"/>
          <p14:tracePt t="10043" x="5700713" y="5846763"/>
          <p14:tracePt t="10050" x="5797550" y="5846763"/>
          <p14:tracePt t="10056" x="5894388" y="5834063"/>
          <p14:tracePt t="10065" x="5980113" y="5822950"/>
          <p14:tracePt t="10072" x="6029325" y="5822950"/>
          <p14:tracePt t="10079" x="6126163" y="5810250"/>
          <p14:tracePt t="10086" x="6175375" y="5810250"/>
          <p14:tracePt t="10094" x="6284913" y="5797550"/>
          <p14:tracePt t="10102" x="6345238" y="5797550"/>
          <p14:tracePt t="10107" x="6430963" y="5797550"/>
          <p14:tracePt t="10115" x="6491288" y="5797550"/>
          <p14:tracePt t="10122" x="6540500" y="5786438"/>
          <p14:tracePt t="10130" x="6600825" y="5786438"/>
          <p14:tracePt t="10138" x="6637338" y="5786438"/>
          <p14:tracePt t="10146" x="6662738" y="5786438"/>
          <p14:tracePt t="10153" x="6699250" y="5786438"/>
          <p14:tracePt t="10159" x="6735763" y="5786438"/>
          <p14:tracePt t="10167" x="6759575" y="5786438"/>
          <p14:tracePt t="10174" x="6772275" y="5786438"/>
          <p14:tracePt t="10182" x="6783388" y="5786438"/>
          <p14:tracePt t="10189" x="6808788" y="5786438"/>
          <p14:tracePt t="10196" x="6821488" y="5786438"/>
          <p14:tracePt t="10203" x="6821488" y="5773738"/>
          <p14:tracePt t="10211" x="6832600" y="5773738"/>
          <p14:tracePt t="10218" x="6845300" y="5773738"/>
          <p14:tracePt t="10988" x="6858000" y="5773738"/>
          <p14:tracePt t="11002" x="6881813" y="5773738"/>
          <p14:tracePt t="11009" x="6894513" y="5773738"/>
          <p14:tracePt t="11017" x="6918325" y="5773738"/>
          <p14:tracePt t="11023" x="6942138" y="5773738"/>
          <p14:tracePt t="11030" x="6991350" y="5786438"/>
          <p14:tracePt t="11037" x="7051675" y="5797550"/>
          <p14:tracePt t="11044" x="7088188" y="5797550"/>
          <p14:tracePt t="11053" x="7124700" y="5797550"/>
          <p14:tracePt t="11060" x="7173913" y="5810250"/>
          <p14:tracePt t="11068" x="7223125" y="5810250"/>
          <p14:tracePt t="11075" x="7296150" y="5810250"/>
          <p14:tracePt t="11083" x="7332663" y="5810250"/>
          <p14:tracePt t="11089" x="7369175" y="5822950"/>
          <p14:tracePt t="11098" x="7405688" y="5822950"/>
          <p14:tracePt t="11104" x="7429500" y="5822950"/>
          <p14:tracePt t="11111" x="7453313" y="5822950"/>
          <p14:tracePt t="11120" x="7478713" y="5822950"/>
          <p14:tracePt t="11126" x="7489825" y="5822950"/>
          <p14:tracePt t="11134" x="7515225" y="5822950"/>
          <p14:tracePt t="11140" x="7526338" y="5822950"/>
          <p14:tracePt t="11148" x="7539038" y="5822950"/>
          <p14:tracePt t="11162" x="7551738" y="5822950"/>
          <p14:tracePt t="11185" x="7564438" y="5822950"/>
          <p14:tracePt t="11294" x="7551738" y="5822950"/>
          <p14:tracePt t="11302" x="7502525" y="5822950"/>
          <p14:tracePt t="11308" x="7416800" y="5822950"/>
          <p14:tracePt t="11317" x="7332663" y="5822950"/>
          <p14:tracePt t="11324" x="7259638" y="5822950"/>
          <p14:tracePt t="11331" x="7064375" y="5822950"/>
          <p14:tracePt t="11338" x="6894513" y="5822950"/>
          <p14:tracePt t="11346" x="6746875" y="5822950"/>
          <p14:tracePt t="11353" x="6626225" y="5822950"/>
          <p14:tracePt t="11361" x="6381750" y="5822950"/>
          <p14:tracePt t="11368" x="6162675" y="5822950"/>
          <p14:tracePt t="11375" x="6003925" y="5822950"/>
          <p14:tracePt t="11381" x="5846763" y="5786438"/>
          <p14:tracePt t="11389" x="5664200" y="5786438"/>
          <p14:tracePt t="11397" x="5518150" y="5773738"/>
          <p14:tracePt t="11405" x="5408613" y="5773738"/>
          <p14:tracePt t="11411" x="5310188" y="5761038"/>
          <p14:tracePt t="11419" x="5260975" y="5761038"/>
          <p14:tracePt t="11427" x="5200650" y="5761038"/>
          <p14:tracePt t="11433" x="5187950" y="5761038"/>
          <p14:tracePt t="11441" x="5164138" y="5761038"/>
          <p14:tracePt t="11448" x="5140325" y="5761038"/>
          <p14:tracePt t="11455" x="5127625" y="5761038"/>
          <p14:tracePt t="11463" x="5103813" y="5761038"/>
          <p14:tracePt t="11478" x="5091113" y="5761038"/>
          <p14:tracePt t="11514" x="5078413" y="5761038"/>
          <p14:tracePt t="11573" x="5078413" y="5749925"/>
          <p14:tracePt t="11595" x="5091113" y="5749925"/>
          <p14:tracePt t="11602" x="5114925" y="5749925"/>
          <p14:tracePt t="11609" x="5140325" y="5749925"/>
          <p14:tracePt t="11616" x="5164138" y="5749925"/>
          <p14:tracePt t="11623" x="5187950" y="5749925"/>
          <p14:tracePt t="11630" x="5213350" y="5749925"/>
          <p14:tracePt t="11638" x="5260975" y="5749925"/>
          <p14:tracePt t="11646" x="5310188" y="5749925"/>
          <p14:tracePt t="11653" x="5370513" y="5749925"/>
          <p14:tracePt t="11660" x="5445125" y="5749925"/>
          <p14:tracePt t="11667" x="5492750" y="5749925"/>
          <p14:tracePt t="11675" x="5614988" y="5749925"/>
          <p14:tracePt t="11682" x="5711825" y="5749925"/>
          <p14:tracePt t="11689" x="5810250" y="5749925"/>
          <p14:tracePt t="11697" x="5919788" y="5749925"/>
          <p14:tracePt t="11705" x="6003925" y="5749925"/>
          <p14:tracePt t="11711" x="6053138" y="5749925"/>
          <p14:tracePt t="11720" x="6126163" y="5749925"/>
          <p14:tracePt t="11727" x="6188075" y="5761038"/>
          <p14:tracePt t="11733" x="6235700" y="5761038"/>
          <p14:tracePt t="11740" x="6272213" y="5761038"/>
          <p14:tracePt t="11747" x="6321425" y="5773738"/>
          <p14:tracePt t="11756" x="6357938" y="5786438"/>
          <p14:tracePt t="11763" x="6394450" y="5786438"/>
          <p14:tracePt t="11770" x="6430963" y="5786438"/>
          <p14:tracePt t="11778" x="6467475" y="5786438"/>
          <p14:tracePt t="11786" x="6491288" y="5797550"/>
          <p14:tracePt t="11792" x="6516688" y="5797550"/>
          <p14:tracePt t="11800" x="6527800" y="5797550"/>
          <p14:tracePt t="11806" x="6553200" y="5797550"/>
          <p14:tracePt t="11814" x="6577013" y="5797550"/>
          <p14:tracePt t="11822" x="6589713" y="5797550"/>
          <p14:tracePt t="11829" x="6613525" y="5797550"/>
          <p14:tracePt t="11837" x="6626225" y="5797550"/>
          <p14:tracePt t="11844" x="6650038" y="5797550"/>
          <p14:tracePt t="11851" x="6673850" y="5797550"/>
          <p14:tracePt t="11858" x="6686550" y="5773738"/>
          <p14:tracePt t="11865" x="6723063" y="5749925"/>
          <p14:tracePt t="11873" x="6746875" y="5700713"/>
          <p14:tracePt t="11879" x="6796088" y="5664200"/>
          <p14:tracePt t="11886" x="6858000" y="5591175"/>
          <p14:tracePt t="11895" x="6942138" y="5468938"/>
          <p14:tracePt t="11903" x="7004050" y="5359400"/>
          <p14:tracePt t="11909" x="7051675" y="5262563"/>
          <p14:tracePt t="11917" x="7137400" y="5103813"/>
          <p14:tracePt t="11924" x="7259638" y="4799013"/>
          <p14:tracePt t="11932" x="7332663" y="4616450"/>
          <p14:tracePt t="11939" x="7369175" y="4483100"/>
          <p14:tracePt t="11947" x="7416800" y="4337050"/>
          <p14:tracePt t="11953" x="7429500" y="4264025"/>
          <p14:tracePt t="11961" x="7478713" y="4141788"/>
          <p14:tracePt t="11967" x="7489825" y="4068763"/>
          <p14:tracePt t="11975" x="7515225" y="3910013"/>
          <p14:tracePt t="11982" x="7515225" y="3849688"/>
          <p14:tracePt t="11989" x="7515225" y="3751263"/>
          <p14:tracePt t="11996" x="7526338" y="3667125"/>
          <p14:tracePt t="12006" x="7526338" y="3641725"/>
          <p14:tracePt t="12021" x="7526338" y="3594100"/>
          <p14:tracePt t="12260" x="7539038" y="3581400"/>
          <p14:tracePt t="12283" x="7551738" y="3568700"/>
          <p14:tracePt t="12290" x="7551738" y="3557588"/>
          <p14:tracePt t="12297" x="7564438" y="3532188"/>
          <p14:tracePt t="12305" x="7564438" y="3508375"/>
          <p14:tracePt t="12312" x="7564438" y="3471863"/>
          <p14:tracePt t="12319" x="7564438" y="3435350"/>
          <p14:tracePt t="12327" x="7564438" y="3409950"/>
          <p14:tracePt t="12334" x="7564438" y="3373438"/>
          <p14:tracePt t="12341" x="7551738" y="3313113"/>
          <p14:tracePt t="12349" x="7539038" y="3289300"/>
          <p14:tracePt t="12356" x="7515225" y="3252788"/>
          <p14:tracePt t="12364" x="7502525" y="3216275"/>
          <p14:tracePt t="12370" x="7478713" y="3190875"/>
          <p14:tracePt t="12377" x="7453313" y="3167063"/>
          <p14:tracePt t="12386" x="7429500" y="3154363"/>
          <p14:tracePt t="12393" x="7416800" y="3130550"/>
          <p14:tracePt t="12400" x="7380288" y="3106738"/>
          <p14:tracePt t="12407" x="7307263" y="3044825"/>
          <p14:tracePt t="12414" x="7186613" y="2971800"/>
          <p14:tracePt t="12422" x="7088188" y="2924175"/>
          <p14:tracePt t="12430" x="6991350" y="2887663"/>
          <p14:tracePt t="12437" x="6905625" y="2862263"/>
          <p14:tracePt t="12444" x="6783388" y="2838450"/>
          <p14:tracePt t="12451" x="6673850" y="2838450"/>
          <p14:tracePt t="12458" x="6480175" y="2814638"/>
          <p14:tracePt t="12466" x="6357938" y="2814638"/>
          <p14:tracePt t="12473" x="6199188" y="2814638"/>
          <p14:tracePt t="12481" x="6016625" y="2838450"/>
          <p14:tracePt t="12487" x="5870575" y="2874963"/>
          <p14:tracePt t="12494" x="5627688" y="2960688"/>
          <p14:tracePt t="12503" x="5505450" y="3021013"/>
          <p14:tracePt t="12510" x="5408613" y="3057525"/>
          <p14:tracePt t="12517" x="5286375" y="3130550"/>
          <p14:tracePt t="12524" x="5164138" y="3190875"/>
          <p14:tracePt t="12532" x="5041900" y="3289300"/>
          <p14:tracePt t="12539" x="4932363" y="3373438"/>
          <p14:tracePt t="12547" x="4799013" y="3495675"/>
          <p14:tracePt t="12554" x="4702175" y="3594100"/>
          <p14:tracePt t="12562" x="4603750" y="3678238"/>
          <p14:tracePt t="12568" x="4530725" y="3751263"/>
          <p14:tracePt t="12576" x="4457700" y="3836988"/>
          <p14:tracePt t="12583" x="4397375" y="3897313"/>
          <p14:tracePt t="12590" x="4324350" y="3995738"/>
          <p14:tracePt t="12598" x="4225925" y="4129088"/>
          <p14:tracePt t="12606" x="4152900" y="4238625"/>
          <p14:tracePt t="12612" x="4092575" y="4324350"/>
          <p14:tracePt t="12619" x="4056063" y="4397375"/>
          <p14:tracePt t="12626" x="4006850" y="4494213"/>
          <p14:tracePt t="12634" x="3983038" y="4530725"/>
          <p14:tracePt t="12642" x="3959225" y="4603750"/>
          <p14:tracePt t="12649" x="3946525" y="4689475"/>
          <p14:tracePt t="12656" x="3946525" y="4751388"/>
          <p14:tracePt t="12664" x="3946525" y="4884738"/>
          <p14:tracePt t="12670" x="3946525" y="4933950"/>
          <p14:tracePt t="12679" x="3946525" y="5006975"/>
          <p14:tracePt t="12686" x="3959225" y="5030788"/>
          <p14:tracePt t="12693" x="3995738" y="5067300"/>
          <p14:tracePt t="12700" x="4019550" y="5091113"/>
          <p14:tracePt t="12707" x="4056063" y="5140325"/>
          <p14:tracePt t="12714" x="4116388" y="5213350"/>
          <p14:tracePt t="12722" x="4178300" y="5273675"/>
          <p14:tracePt t="12730" x="4225925" y="5322888"/>
          <p14:tracePt t="12736" x="4287838" y="5372100"/>
          <p14:tracePt t="12743" x="4384675" y="5445125"/>
          <p14:tracePt t="12751" x="4433888" y="5494338"/>
          <p14:tracePt t="12759" x="4506913" y="5541963"/>
          <p14:tracePt t="12766" x="4591050" y="5591175"/>
          <p14:tracePt t="12773" x="4676775" y="5640388"/>
          <p14:tracePt t="12781" x="4848225" y="5724525"/>
          <p14:tracePt t="12788" x="4981575" y="5786438"/>
          <p14:tracePt t="12796" x="5114925" y="5846763"/>
          <p14:tracePt t="12804" x="5249863" y="5907088"/>
          <p14:tracePt t="12810" x="5445125" y="5956300"/>
          <p14:tracePt t="12817" x="5675313" y="6005513"/>
          <p14:tracePt t="12825" x="5919788" y="6042025"/>
          <p14:tracePt t="12832" x="6126163" y="6054725"/>
          <p14:tracePt t="12839" x="6308725" y="6054725"/>
          <p14:tracePt t="12847" x="6577013" y="6054725"/>
          <p14:tracePt t="12854" x="6759575" y="6054725"/>
          <p14:tracePt t="12860" x="6905625" y="6042025"/>
          <p14:tracePt t="12868" x="7051675" y="6018213"/>
          <p14:tracePt t="12876" x="7234238" y="5992813"/>
          <p14:tracePt t="12883" x="7343775" y="5969000"/>
          <p14:tracePt t="12890" x="7502525" y="5919788"/>
          <p14:tracePt t="12898" x="7685088" y="5859463"/>
          <p14:tracePt t="12905" x="7783513" y="5822950"/>
          <p14:tracePt t="12913" x="7893050" y="5773738"/>
          <p14:tracePt t="12920" x="7989888" y="5724525"/>
          <p14:tracePt t="12927" x="8086725" y="5664200"/>
          <p14:tracePt t="12935" x="8159750" y="5591175"/>
          <p14:tracePt t="12942" x="8281988" y="5468938"/>
          <p14:tracePt t="12950" x="8391525" y="5311775"/>
          <p14:tracePt t="12956" x="8477250" y="5153025"/>
          <p14:tracePt t="12965" x="8562975" y="4921250"/>
          <p14:tracePt t="12970" x="8610600" y="4762500"/>
          <p14:tracePt t="12978" x="8672513" y="4530725"/>
          <p14:tracePt t="12986" x="8709025" y="4384675"/>
          <p14:tracePt t="12993" x="8720138" y="4251325"/>
          <p14:tracePt t="13001" x="8720138" y="4105275"/>
          <p14:tracePt t="13007" x="8720138" y="3946525"/>
          <p14:tracePt t="13014" x="8720138" y="3763963"/>
          <p14:tracePt t="13022" x="8720138" y="3654425"/>
          <p14:tracePt t="13030" x="8709025" y="3521075"/>
          <p14:tracePt t="13037" x="8672513" y="3386138"/>
          <p14:tracePt t="13045" x="8623300" y="3240088"/>
          <p14:tracePt t="13052" x="8599488" y="3143250"/>
          <p14:tracePt t="13059" x="8550275" y="3021013"/>
          <p14:tracePt t="13066" x="8501063" y="2935288"/>
          <p14:tracePt t="13073" x="8453438" y="2862263"/>
          <p14:tracePt t="13081" x="8391525" y="2765425"/>
          <p14:tracePt t="13087" x="8343900" y="2716213"/>
          <p14:tracePt t="13095" x="8258175" y="2643188"/>
          <p14:tracePt t="13104" x="8112125" y="2533650"/>
          <p14:tracePt t="13111" x="7977188" y="2447925"/>
          <p14:tracePt t="13117" x="7807325" y="2374900"/>
          <p14:tracePt t="13125" x="7600950" y="2314575"/>
          <p14:tracePt t="13133" x="7380288" y="2265363"/>
          <p14:tracePt t="13139" x="7161213" y="2241550"/>
          <p14:tracePt t="13147" x="6858000" y="2241550"/>
          <p14:tracePt t="13154" x="6759575" y="2241550"/>
          <p14:tracePt t="13162" x="6540500" y="2241550"/>
          <p14:tracePt t="13171" x="6418263" y="2241550"/>
          <p14:tracePt t="13176" x="6224588" y="2278063"/>
          <p14:tracePt t="13184" x="6076950" y="2314575"/>
          <p14:tracePt t="13191" x="5980113" y="2351088"/>
          <p14:tracePt t="13198" x="5870575" y="2387600"/>
          <p14:tracePt t="13205" x="5784850" y="2424113"/>
          <p14:tracePt t="13212" x="5664200" y="2473325"/>
          <p14:tracePt t="13220" x="5541963" y="2546350"/>
          <p14:tracePt t="13227" x="5445125" y="2593975"/>
          <p14:tracePt t="13235" x="5359400" y="2667000"/>
          <p14:tracePt t="13242" x="5260975" y="2752725"/>
          <p14:tracePt t="13250" x="5127625" y="2911475"/>
          <p14:tracePt t="13257" x="5067300" y="3008313"/>
          <p14:tracePt t="13265" x="4994275" y="3130550"/>
          <p14:tracePt t="13271" x="4945063" y="3227388"/>
          <p14:tracePt t="13279" x="4848225" y="3471863"/>
          <p14:tracePt t="13286" x="4811713" y="3617913"/>
          <p14:tracePt t="13294" x="4775200" y="3776663"/>
          <p14:tracePt t="13301" x="4738688" y="3897313"/>
          <p14:tracePt t="13307" x="4725988" y="4068763"/>
          <p14:tracePt t="13315" x="4713288" y="4264025"/>
          <p14:tracePt t="13322" x="4702175" y="4410075"/>
          <p14:tracePt t="13329" x="4702175" y="4579938"/>
          <p14:tracePt t="13337" x="4702175" y="4678363"/>
          <p14:tracePt t="13345" x="4702175" y="4775200"/>
          <p14:tracePt t="13352" x="4702175" y="4921250"/>
          <p14:tracePt t="13359" x="4725988" y="5054600"/>
          <p14:tracePt t="13367" x="4749800" y="5164138"/>
          <p14:tracePt t="13373" x="4786313" y="5249863"/>
          <p14:tracePt t="13381" x="4822825" y="5335588"/>
          <p14:tracePt t="13389" x="4872038" y="5408613"/>
          <p14:tracePt t="13396" x="4945063" y="5505450"/>
          <p14:tracePt t="13404" x="5030788" y="5614988"/>
          <p14:tracePt t="13411" x="5114925" y="5700713"/>
          <p14:tracePt t="13417" x="5187950" y="5773738"/>
          <p14:tracePt t="13425" x="5297488" y="5870575"/>
          <p14:tracePt t="13433" x="5395913" y="5932488"/>
          <p14:tracePt t="13439" x="5518150" y="6018213"/>
          <p14:tracePt t="13446" x="5700713" y="6102350"/>
          <p14:tracePt t="13454" x="5810250" y="6151563"/>
          <p14:tracePt t="13462" x="5943600" y="6211888"/>
          <p14:tracePt t="13469" x="6065838" y="6248400"/>
          <p14:tracePt t="13476" x="6211888" y="6284913"/>
          <p14:tracePt t="13484" x="6357938" y="6334125"/>
          <p14:tracePt t="13490" x="6516688" y="6357938"/>
          <p14:tracePt t="13499" x="6650038" y="6357938"/>
          <p14:tracePt t="13506" x="6772275" y="6357938"/>
          <p14:tracePt t="13514" x="6931025" y="6357938"/>
          <p14:tracePt t="13521" x="7064375" y="6357938"/>
          <p14:tracePt t="13528" x="7210425" y="6310313"/>
          <p14:tracePt t="13535" x="7343775" y="6273800"/>
          <p14:tracePt t="13542" x="7429500" y="6237288"/>
          <p14:tracePt t="13550" x="7539038" y="6175375"/>
          <p14:tracePt t="13557" x="7612063" y="6102350"/>
          <p14:tracePt t="13563" x="7721600" y="5992813"/>
          <p14:tracePt t="13570" x="7807325" y="5870575"/>
          <p14:tracePt t="13579" x="7880350" y="5749925"/>
          <p14:tracePt t="13585" x="7929563" y="5664200"/>
          <p14:tracePt t="13594" x="8013700" y="5395913"/>
          <p14:tracePt t="13601" x="8050213" y="5226050"/>
          <p14:tracePt t="13608" x="8062913" y="5054600"/>
          <p14:tracePt t="13616" x="8062913" y="4908550"/>
          <p14:tracePt t="13623" x="8062913" y="4762500"/>
          <p14:tracePt t="13630" x="8062913" y="4579938"/>
          <p14:tracePt t="13638" x="8062913" y="4446588"/>
          <p14:tracePt t="13645" x="8062913" y="4311650"/>
          <p14:tracePt t="13653" x="8050213" y="4178300"/>
          <p14:tracePt t="13659" x="8026400" y="3995738"/>
          <p14:tracePt t="13667" x="7977188" y="3740150"/>
          <p14:tracePt t="13674" x="7966075" y="3617913"/>
          <p14:tracePt t="13682" x="7916863" y="3435350"/>
          <p14:tracePt t="13688" x="7893050" y="3300413"/>
          <p14:tracePt t="13695" x="7807325" y="3057525"/>
          <p14:tracePt t="13703" x="7770813" y="2960688"/>
          <p14:tracePt t="13711" x="7710488" y="2851150"/>
          <p14:tracePt t="13718" x="7661275" y="2801938"/>
          <p14:tracePt t="13725" x="7600950" y="2740025"/>
          <p14:tracePt t="13733" x="7539038" y="2692400"/>
          <p14:tracePt t="13740" x="7453313" y="2630488"/>
          <p14:tracePt t="13748" x="7332663" y="2570163"/>
          <p14:tracePt t="13754" x="7197725" y="2520950"/>
          <p14:tracePt t="13762" x="6967538" y="2473325"/>
          <p14:tracePt t="13769" x="6821488" y="2447925"/>
          <p14:tracePt t="13777" x="6673850" y="2447925"/>
          <p14:tracePt t="13784" x="6527800" y="2447925"/>
          <p14:tracePt t="13791" x="6381750" y="2447925"/>
          <p14:tracePt t="13799" x="6224588" y="2460625"/>
          <p14:tracePt t="13805" x="6102350" y="2473325"/>
          <p14:tracePt t="13812" x="5919788" y="2520950"/>
          <p14:tracePt t="13821" x="5834063" y="2546350"/>
          <p14:tracePt t="13828" x="5748338" y="2582863"/>
          <p14:tracePt t="13836" x="5651500" y="2630488"/>
          <p14:tracePt t="13843" x="5554663" y="2679700"/>
          <p14:tracePt t="13850" x="5432425" y="2765425"/>
          <p14:tracePt t="13857" x="5310188" y="2862263"/>
          <p14:tracePt t="13865" x="5213350" y="2935288"/>
          <p14:tracePt t="13871" x="5127625" y="3008313"/>
          <p14:tracePt t="13879" x="5030788" y="3106738"/>
          <p14:tracePt t="13886" x="4957763" y="3190875"/>
          <p14:tracePt t="13894" x="4811713" y="3398838"/>
          <p14:tracePt t="13901" x="4749800" y="3532188"/>
          <p14:tracePt t="13908" x="4676775" y="3641725"/>
          <p14:tracePt t="13915" x="4640263" y="3740150"/>
          <p14:tracePt t="13923" x="4616450" y="3849688"/>
          <p14:tracePt t="13929" x="4591050" y="3983038"/>
          <p14:tracePt t="13938" x="4567238" y="4129088"/>
          <p14:tracePt t="13945" x="4567238" y="4238625"/>
          <p14:tracePt t="13953" x="4567238" y="4324350"/>
          <p14:tracePt t="13959" x="4567238" y="4421188"/>
          <p14:tracePt t="13968" x="4567238" y="4506913"/>
          <p14:tracePt t="13974" x="4579938" y="4603750"/>
          <p14:tracePt t="13982" x="4616450" y="4787900"/>
          <p14:tracePt t="13988" x="4652963" y="4908550"/>
          <p14:tracePt t="13997" x="4713288" y="5043488"/>
          <p14:tracePt t="14005" x="4749800" y="5127625"/>
          <p14:tracePt t="14011" x="4835525" y="5249863"/>
          <p14:tracePt t="14018" x="4908550" y="5384800"/>
          <p14:tracePt t="14025" x="5030788" y="5567363"/>
          <p14:tracePt t="14033" x="5127625" y="5676900"/>
          <p14:tracePt t="14040" x="5200650" y="5737225"/>
          <p14:tracePt t="14046" x="5359400" y="5859463"/>
          <p14:tracePt t="14054" x="5541963" y="5981700"/>
          <p14:tracePt t="14063" x="5724525" y="6078538"/>
          <p14:tracePt t="14069" x="5846763" y="6127750"/>
          <p14:tracePt t="14077" x="6053138" y="6188075"/>
          <p14:tracePt t="14084" x="6199188" y="6224588"/>
          <p14:tracePt t="14091" x="6381750" y="6261100"/>
          <p14:tracePt t="14099" x="6553200" y="6273800"/>
          <p14:tracePt t="14107" x="6673850" y="6273800"/>
          <p14:tracePt t="14114" x="6796088" y="6273800"/>
          <p14:tracePt t="14121" x="6905625" y="6261100"/>
          <p14:tracePt t="14128" x="7004050" y="6248400"/>
          <p14:tracePt t="14136" x="7100888" y="6211888"/>
          <p14:tracePt t="14143" x="7186613" y="6188075"/>
          <p14:tracePt t="14150" x="7246938" y="6164263"/>
          <p14:tracePt t="14157" x="7319963" y="6127750"/>
          <p14:tracePt t="14164" x="7369175" y="6091238"/>
          <p14:tracePt t="14171" x="7405688" y="6065838"/>
          <p14:tracePt t="14179" x="7442200" y="6029325"/>
          <p14:tracePt t="14186" x="7466013" y="6005513"/>
          <p14:tracePt t="14194" x="7526338" y="5919788"/>
          <p14:tracePt t="14202" x="7564438" y="5870575"/>
          <p14:tracePt t="14208" x="7600950" y="5810250"/>
          <p14:tracePt t="14216" x="7624763" y="5724525"/>
          <p14:tracePt t="14223" x="7648575" y="5627688"/>
          <p14:tracePt t="14231" x="7661275" y="5445125"/>
          <p14:tracePt t="14238" x="7661275" y="5348288"/>
          <p14:tracePt t="14246" x="7661275" y="5226050"/>
          <p14:tracePt t="14253" x="7661275" y="5067300"/>
          <p14:tracePt t="14260" x="7637463" y="4897438"/>
          <p14:tracePt t="14267" x="7600950" y="4751388"/>
          <p14:tracePt t="14274" x="7564438" y="4629150"/>
          <p14:tracePt t="14282" x="7515225" y="4519613"/>
          <p14:tracePt t="14288" x="7466013" y="4397375"/>
          <p14:tracePt t="14296" x="7392988" y="4264025"/>
          <p14:tracePt t="14303" x="7319963" y="4105275"/>
          <p14:tracePt t="14311" x="7259638" y="4006850"/>
          <p14:tracePt t="14318" x="7186613" y="3910013"/>
          <p14:tracePt t="14326" x="7137400" y="3824288"/>
          <p14:tracePt t="14334" x="7077075" y="3740150"/>
          <p14:tracePt t="14340" x="7040563" y="3654425"/>
          <p14:tracePt t="14348" x="6978650" y="3532188"/>
          <p14:tracePt t="14355" x="6931025" y="3471863"/>
          <p14:tracePt t="14363" x="6881813" y="3409950"/>
          <p14:tracePt t="14369" x="6858000" y="3386138"/>
          <p14:tracePt t="14377" x="6796088" y="3336925"/>
          <p14:tracePt t="14384" x="6746875" y="3313113"/>
          <p14:tracePt t="14391" x="6686550" y="3300413"/>
          <p14:tracePt t="14399" x="6626225" y="3289300"/>
          <p14:tracePt t="14406" x="6577013" y="3289300"/>
          <p14:tracePt t="14413" x="6491288" y="3289300"/>
          <p14:tracePt t="14421" x="6418263" y="3289300"/>
          <p14:tracePt t="14428" x="6334125" y="3313113"/>
          <p14:tracePt t="14436" x="6235700" y="3349625"/>
          <p14:tracePt t="14443" x="6151563" y="3386138"/>
          <p14:tracePt t="14450" x="6076950" y="3409950"/>
          <p14:tracePt t="14457" x="6029325" y="3435350"/>
          <p14:tracePt t="14465" x="5967413" y="3471863"/>
          <p14:tracePt t="14472" x="5943600" y="3495675"/>
          <p14:tracePt t="14480" x="5883275" y="3521075"/>
          <p14:tracePt t="14486" x="5846763" y="3544888"/>
          <p14:tracePt t="14494" x="5797550" y="3581400"/>
          <p14:tracePt t="14502" x="5784850" y="3605213"/>
          <p14:tracePt t="14509" x="5737225" y="3654425"/>
          <p14:tracePt t="14516" x="5688013" y="3727450"/>
          <p14:tracePt t="14523" x="5664200" y="3813175"/>
          <p14:tracePt t="14530" x="5627688" y="3922713"/>
          <p14:tracePt t="14538" x="5614988" y="4141788"/>
          <p14:tracePt t="14546" x="5614988" y="4324350"/>
          <p14:tracePt t="14553" x="5614988" y="4519613"/>
          <p14:tracePt t="14560" x="5614988" y="4824413"/>
          <p14:tracePt t="14567" x="5688013" y="5054600"/>
          <p14:tracePt t="14574" x="5748338" y="5262563"/>
          <p14:tracePt t="14582" x="5870575" y="5627688"/>
          <p14:tracePt t="14589" x="5907088" y="5773738"/>
          <p14:tracePt t="14597" x="6003925" y="5992813"/>
          <p14:tracePt t="14605" x="6053138" y="6102350"/>
          <p14:tracePt t="14611" x="6102350" y="6200775"/>
          <p14:tracePt t="14619" x="6175375" y="6297613"/>
          <p14:tracePt t="14626" x="6248400" y="6383338"/>
          <p14:tracePt t="14634" x="6308725" y="6456363"/>
          <p14:tracePt t="14640" x="6370638" y="6540500"/>
          <p14:tracePt t="14647" x="6467475" y="6602413"/>
          <p14:tracePt t="14654" x="6491288" y="6626225"/>
          <p14:tracePt t="14663" x="6540500" y="6675438"/>
          <p14:tracePt t="14670" x="6589713" y="6711950"/>
          <p14:tracePt t="17467" x="6600825" y="6699250"/>
          <p14:tracePt t="17475" x="6613525" y="6688138"/>
          <p14:tracePt t="17482" x="6626225" y="6651625"/>
          <p14:tracePt t="17489" x="6650038" y="6615113"/>
          <p14:tracePt t="17496" x="6662738" y="6578600"/>
          <p14:tracePt t="17504" x="6686550" y="6540500"/>
          <p14:tracePt t="17511" x="6699250" y="6516688"/>
          <p14:tracePt t="17518" x="6723063" y="6443663"/>
          <p14:tracePt t="17525" x="6746875" y="6357938"/>
          <p14:tracePt t="17532" x="6772275" y="6273800"/>
          <p14:tracePt t="17539" x="6796088" y="6211888"/>
          <p14:tracePt t="17546" x="6808788" y="6151563"/>
          <p14:tracePt t="17555" x="6821488" y="6102350"/>
          <p14:tracePt t="17562" x="6832600" y="6029325"/>
          <p14:tracePt t="17570" x="6832600" y="5992813"/>
          <p14:tracePt t="17576" x="6845300" y="5945188"/>
          <p14:tracePt t="17584" x="6845300" y="5895975"/>
          <p14:tracePt t="17591" x="6845300" y="5859463"/>
          <p14:tracePt t="17599" x="6845300" y="5810250"/>
          <p14:tracePt t="17606" x="6845300" y="5773738"/>
          <p14:tracePt t="17614" x="6845300" y="5737225"/>
          <p14:tracePt t="17621" x="6845300" y="5700713"/>
          <p14:tracePt t="17627" x="6845300" y="5664200"/>
          <p14:tracePt t="17636" x="6845300" y="5627688"/>
          <p14:tracePt t="17642" x="6845300" y="5591175"/>
          <p14:tracePt t="17650" x="6845300" y="5567363"/>
          <p14:tracePt t="17656" x="6845300" y="5541963"/>
          <p14:tracePt t="17664" x="6845300" y="5518150"/>
          <p14:tracePt t="17671" x="6845300" y="5494338"/>
          <p14:tracePt t="17679" x="6845300" y="5481638"/>
          <p14:tracePt t="17694" x="6845300" y="5468938"/>
          <p14:tracePt t="17701" x="6845300" y="5457825"/>
          <p14:tracePt t="17708" x="6845300" y="5445125"/>
          <p14:tracePt t="17723" x="6845300" y="5421313"/>
          <p14:tracePt t="17738" x="6845300" y="5408613"/>
          <p14:tracePt t="17753" x="6845300" y="5395913"/>
          <p14:tracePt t="17782" x="6845300" y="5384800"/>
          <p14:tracePt t="19209" x="6845300" y="5372100"/>
          <p14:tracePt t="19232" x="6845300" y="5359400"/>
          <p14:tracePt t="19240" x="6832600" y="5359400"/>
          <p14:tracePt t="19246" x="6832600" y="5335588"/>
          <p14:tracePt t="19261" x="6821488" y="5322888"/>
          <p14:tracePt t="19268" x="6796088" y="5322888"/>
          <p14:tracePt t="19275" x="6783388" y="5299075"/>
          <p14:tracePt t="19283" x="6759575" y="5286375"/>
          <p14:tracePt t="19290" x="6735763" y="5262563"/>
          <p14:tracePt t="19297" x="6723063" y="5249863"/>
          <p14:tracePt t="19304" x="6686550" y="5226050"/>
          <p14:tracePt t="19311" x="6650038" y="5213350"/>
          <p14:tracePt t="19318" x="6613525" y="5189538"/>
          <p14:tracePt t="19326" x="6589713" y="5176838"/>
          <p14:tracePt t="19334" x="6540500" y="5164138"/>
          <p14:tracePt t="19341" x="6503988" y="5140325"/>
          <p14:tracePt t="19349" x="6467475" y="5140325"/>
          <p14:tracePt t="19356" x="6443663" y="5127625"/>
          <p14:tracePt t="19363" x="6418263" y="5127625"/>
          <p14:tracePt t="19371" x="6394450" y="5127625"/>
          <p14:tracePt t="19377" x="6357938" y="5116513"/>
          <p14:tracePt t="19386" x="6334125" y="5116513"/>
          <p14:tracePt t="19392" x="6297613" y="5116513"/>
          <p14:tracePt t="19400" x="6272213" y="5116513"/>
          <p14:tracePt t="19407" x="6261100" y="5116513"/>
          <p14:tracePt t="19415" x="6248400" y="5116513"/>
          <p14:tracePt t="19421" x="6235700" y="5116513"/>
          <p14:tracePt t="19428" x="6224588" y="5116513"/>
          <p14:tracePt t="19436" x="6211888" y="5116513"/>
          <p14:tracePt t="19451" x="6199188" y="5116513"/>
          <p14:tracePt t="19473" x="6188075" y="5127625"/>
          <p14:tracePt t="19481" x="6188075" y="5140325"/>
          <p14:tracePt t="19488" x="6188075" y="5153025"/>
          <p14:tracePt t="19495" x="6188075" y="5176838"/>
          <p14:tracePt t="19503" x="6188075" y="5189538"/>
          <p14:tracePt t="19509" x="6188075" y="5200650"/>
          <p14:tracePt t="19517" x="6199188" y="5237163"/>
          <p14:tracePt t="19525" x="6235700" y="5262563"/>
          <p14:tracePt t="19532" x="6248400" y="5286375"/>
          <p14:tracePt t="19538" x="6272213" y="5322888"/>
          <p14:tracePt t="19545" x="6308725" y="5372100"/>
          <p14:tracePt t="19554" x="6334125" y="5395913"/>
          <p14:tracePt t="19561" x="6357938" y="5421313"/>
          <p14:tracePt t="19569" x="6370638" y="5457825"/>
          <p14:tracePt t="19575" x="6394450" y="5468938"/>
          <p14:tracePt t="19583" x="6418263" y="5494338"/>
          <p14:tracePt t="19590" x="6430963" y="5494338"/>
          <p14:tracePt t="19597" x="6443663" y="5518150"/>
          <p14:tracePt t="19605" x="6467475" y="5541963"/>
          <p14:tracePt t="19795" x="6480175" y="5541963"/>
          <p14:tracePt t="19809" x="6480175" y="5530850"/>
          <p14:tracePt t="19817" x="6491288" y="5530850"/>
          <p14:tracePt t="19825" x="6491288" y="5518150"/>
          <p14:tracePt t="19839" x="6503988" y="5505450"/>
          <p14:tracePt t="19847" x="6503988" y="5494338"/>
          <p14:tracePt t="19854" x="6516688" y="5481638"/>
          <p14:tracePt t="19860" x="6516688" y="5457825"/>
          <p14:tracePt t="19869" x="6516688" y="5432425"/>
          <p14:tracePt t="19876" x="6516688" y="5408613"/>
          <p14:tracePt t="19884" x="6516688" y="5395913"/>
          <p14:tracePt t="19890" x="6491288" y="5348288"/>
          <p14:tracePt t="19898" x="6480175" y="5311775"/>
          <p14:tracePt t="19905" x="6454775" y="5286375"/>
          <p14:tracePt t="19912" x="6443663" y="5249863"/>
          <p14:tracePt t="19920" x="6407150" y="5200650"/>
          <p14:tracePt t="19926" x="6381750" y="5176838"/>
          <p14:tracePt t="19933" x="6334125" y="5140325"/>
          <p14:tracePt t="19942" x="6297613" y="5103813"/>
          <p14:tracePt t="19949" x="6199188" y="5043488"/>
          <p14:tracePt t="19957" x="6115050" y="4981575"/>
          <p14:tracePt t="19963" x="6053138" y="4945063"/>
          <p14:tracePt t="19971" x="5930900" y="4872038"/>
          <p14:tracePt t="19978" x="5846763" y="4824413"/>
          <p14:tracePt t="19986" x="5748338" y="4775200"/>
          <p14:tracePt t="19993" x="5664200" y="4738688"/>
          <p14:tracePt t="20000" x="5481638" y="4665663"/>
          <p14:tracePt t="20007" x="5395913" y="4629150"/>
          <p14:tracePt t="20015" x="5297488" y="4579938"/>
          <p14:tracePt t="20022" x="5224463" y="4556125"/>
          <p14:tracePt t="20029" x="5140325" y="4494213"/>
          <p14:tracePt t="20037" x="5067300" y="4433888"/>
          <p14:tracePt t="20043" x="4981575" y="4384675"/>
          <p14:tracePt t="20051" x="4884738" y="4337050"/>
          <p14:tracePt t="20058" x="4811713" y="4287838"/>
          <p14:tracePt t="20067" x="4762500" y="4251325"/>
          <p14:tracePt t="20074" x="4738688" y="4238625"/>
          <p14:tracePt t="20081" x="4702175" y="4214813"/>
          <p14:tracePt t="20088" x="4676775" y="4202113"/>
          <p14:tracePt t="20096" x="4652963" y="4178300"/>
          <p14:tracePt t="20103" x="4616450" y="4178300"/>
          <p14:tracePt t="20110" x="4603750" y="4154488"/>
          <p14:tracePt t="20117" x="4591050" y="4141788"/>
          <p14:tracePt t="20125" x="4567238" y="4141788"/>
          <p14:tracePt t="20133" x="4567238" y="4129088"/>
          <p14:tracePt t="20139" x="4554538" y="4129088"/>
          <p14:tracePt t="20148" x="4554538" y="4117975"/>
          <p14:tracePt t="20154" x="4543425" y="4117975"/>
          <p14:tracePt t="20161" x="4530725" y="4105275"/>
          <p14:tracePt t="20168" x="4530725" y="4092575"/>
          <p14:tracePt t="20176" x="4518025" y="4081463"/>
          <p14:tracePt t="20191" x="4518025" y="4068763"/>
          <p14:tracePt t="20198" x="4506913" y="4056063"/>
          <p14:tracePt t="20205" x="4506913" y="4043363"/>
          <p14:tracePt t="20212" x="4494213" y="4043363"/>
          <p14:tracePt t="20220" x="4494213" y="4032250"/>
          <p14:tracePt t="20227" x="4494213" y="4019550"/>
          <p14:tracePt t="20235" x="4481513" y="4006850"/>
          <p14:tracePt t="20249" x="4481513" y="3995738"/>
          <p14:tracePt t="20257" x="4481513" y="3983038"/>
          <p14:tracePt t="20271" x="4470400" y="3970338"/>
          <p14:tracePt t="20285" x="4470400" y="3959225"/>
          <p14:tracePt t="20293" x="4470400" y="3946525"/>
          <p14:tracePt t="20301" x="4470400" y="3933825"/>
          <p14:tracePt t="20307" x="4470400" y="3922713"/>
          <p14:tracePt t="20323" x="4470400" y="3910013"/>
          <p14:tracePt t="20337" x="4470400" y="3897313"/>
          <p14:tracePt t="20344" x="4470400" y="3886200"/>
          <p14:tracePt t="20352" x="4481513" y="3886200"/>
          <p14:tracePt t="20359" x="4494213" y="3873500"/>
          <p14:tracePt t="20367" x="4506913" y="3873500"/>
          <p14:tracePt t="20374" x="4506913" y="3860800"/>
          <p14:tracePt t="20381" x="4518025" y="3849688"/>
          <p14:tracePt t="20389" x="4530725" y="3849688"/>
          <p14:tracePt t="20395" x="4543425" y="3836988"/>
          <p14:tracePt t="20402" x="4567238" y="3824288"/>
          <p14:tracePt t="20410" x="4579938" y="3813175"/>
          <p14:tracePt t="20418" x="4591050" y="3813175"/>
          <p14:tracePt t="20424" x="4616450" y="3800475"/>
          <p14:tracePt t="20433" x="4627563" y="3800475"/>
          <p14:tracePt t="20439" x="4640263" y="3800475"/>
          <p14:tracePt t="20447" x="4665663" y="3787775"/>
          <p14:tracePt t="20455" x="4676775" y="3787775"/>
          <p14:tracePt t="20461" x="4689475" y="3776663"/>
          <p14:tracePt t="20469" x="4713288" y="3776663"/>
          <p14:tracePt t="20476" x="4738688" y="3776663"/>
          <p14:tracePt t="20484" x="4786313" y="3776663"/>
          <p14:tracePt t="20491" x="4811713" y="3776663"/>
          <p14:tracePt t="20498" x="4859338" y="3776663"/>
          <p14:tracePt t="20506" x="4884738" y="3763963"/>
          <p14:tracePt t="20512" x="4932363" y="3763963"/>
          <p14:tracePt t="20519" x="4981575" y="3763963"/>
          <p14:tracePt t="20527" x="5005388" y="3763963"/>
          <p14:tracePt t="20535" x="5067300" y="3751263"/>
          <p14:tracePt t="20543" x="5103813" y="3751263"/>
          <p14:tracePt t="20550" x="5140325" y="3751263"/>
          <p14:tracePt t="20557" x="5187950" y="3740150"/>
          <p14:tracePt t="20565" x="5213350" y="3727450"/>
          <p14:tracePt t="20572" x="5249863" y="3727450"/>
          <p14:tracePt t="20579" x="5273675" y="3727450"/>
          <p14:tracePt t="20586" x="5310188" y="3714750"/>
          <p14:tracePt t="20593" x="5346700" y="3690938"/>
          <p14:tracePt t="20601" x="5445125" y="3654425"/>
          <p14:tracePt t="20607" x="5481638" y="3630613"/>
          <p14:tracePt t="20616" x="5554663" y="3581400"/>
          <p14:tracePt t="20624" x="5578475" y="3557588"/>
          <p14:tracePt t="20630" x="5627688" y="3532188"/>
          <p14:tracePt t="20637" x="5664200" y="3508375"/>
          <p14:tracePt t="20644" x="5688013" y="3484563"/>
          <p14:tracePt t="20651" x="5711825" y="3459163"/>
          <p14:tracePt t="20660" x="5748338" y="3448050"/>
          <p14:tracePt t="20667" x="5797550" y="3435350"/>
          <p14:tracePt t="20674" x="5834063" y="3409950"/>
          <p14:tracePt t="20682" x="5894388" y="3386138"/>
          <p14:tracePt t="20689" x="5943600" y="3373438"/>
          <p14:tracePt t="20696" x="6016625" y="3349625"/>
          <p14:tracePt t="20704" x="6065838" y="3325813"/>
          <p14:tracePt t="20710" x="6138863" y="3289300"/>
          <p14:tracePt t="20718" x="6272213" y="3240088"/>
          <p14:tracePt t="20725" x="6381750" y="3190875"/>
          <p14:tracePt t="20733" x="6491288" y="3143250"/>
          <p14:tracePt t="20740" x="6589713" y="3106738"/>
          <p14:tracePt t="20747" x="6673850" y="3070225"/>
          <p14:tracePt t="20755" x="6759575" y="3033713"/>
          <p14:tracePt t="20761" x="6808788" y="3008313"/>
          <p14:tracePt t="20768" x="6869113" y="2997200"/>
          <p14:tracePt t="20777" x="6894513" y="2984500"/>
          <p14:tracePt t="21047" x="6905625" y="2984500"/>
          <p14:tracePt t="21055" x="6905625" y="2971800"/>
          <p14:tracePt t="21061" x="6918325" y="2971800"/>
          <p14:tracePt t="21070" x="6942138" y="2947988"/>
          <p14:tracePt t="21077" x="6954838" y="2935288"/>
          <p14:tracePt t="21084" x="6978650" y="2924175"/>
          <p14:tracePt t="21091" x="7004050" y="2911475"/>
          <p14:tracePt t="21099" x="7015163" y="2911475"/>
          <p14:tracePt t="21107" x="7027863" y="2898775"/>
          <p14:tracePt t="21113" x="7051675" y="2887663"/>
          <p14:tracePt t="21121" x="7064375" y="2874963"/>
          <p14:tracePt t="21127" x="7088188" y="2862263"/>
          <p14:tracePt t="21134" x="7100888" y="2851150"/>
          <p14:tracePt t="21142" x="7113588" y="2851150"/>
          <p14:tracePt t="21150" x="7124700" y="2838450"/>
          <p14:tracePt t="21163" x="7137400" y="2825750"/>
          <p14:tracePt t="21172" x="7150100" y="2825750"/>
          <p14:tracePt t="21187" x="7161213" y="2825750"/>
          <p14:tracePt t="21201" x="7173913" y="2825750"/>
          <p14:tracePt t="21231" x="7186613" y="2825750"/>
          <p14:tracePt t="21244" x="7197725" y="2825750"/>
          <p14:tracePt t="21251" x="7197725" y="2838450"/>
          <p14:tracePt t="21259" x="7197725" y="2862263"/>
          <p14:tracePt t="21267" x="7197725" y="2898775"/>
          <p14:tracePt t="21274" x="7210425" y="2947988"/>
          <p14:tracePt t="21282" x="7210425" y="2984500"/>
          <p14:tracePt t="21290" x="7210425" y="3008313"/>
          <p14:tracePt t="21296" x="7210425" y="3044825"/>
          <p14:tracePt t="21304" x="7210425" y="3167063"/>
          <p14:tracePt t="21311" x="7210425" y="3263900"/>
          <p14:tracePt t="21318" x="7210425" y="3362325"/>
          <p14:tracePt t="21326" x="7210425" y="3422650"/>
          <p14:tracePt t="21333" x="7210425" y="3508375"/>
          <p14:tracePt t="21340" x="7197725" y="3667125"/>
          <p14:tracePt t="21347" x="7186613" y="3922713"/>
          <p14:tracePt t="21355" x="7137400" y="4056063"/>
          <p14:tracePt t="21362" x="7124700" y="4202113"/>
          <p14:tracePt t="21369" x="7100888" y="4384675"/>
          <p14:tracePt t="21377" x="7051675" y="4665663"/>
          <p14:tracePt t="21384" x="7015163" y="4824413"/>
          <p14:tracePt t="21391" x="6991350" y="4945063"/>
          <p14:tracePt t="21399" x="6954838" y="5116513"/>
          <p14:tracePt t="21407" x="6931025" y="5273675"/>
          <p14:tracePt t="21413" x="6894513" y="5421313"/>
          <p14:tracePt t="21421" x="6881813" y="5567363"/>
          <p14:tracePt t="21427" x="6858000" y="5676900"/>
          <p14:tracePt t="21436" x="6858000" y="5797550"/>
          <p14:tracePt t="21442" x="6845300" y="5870575"/>
          <p14:tracePt t="21450" x="6845300" y="5981700"/>
          <p14:tracePt t="21458" x="6845300" y="6054725"/>
          <p14:tracePt t="21464" x="6845300" y="6078538"/>
          <p14:tracePt t="21472" x="6845300" y="6115050"/>
          <p14:tracePt t="21479" x="6845300" y="6127750"/>
          <p14:tracePt t="21486" x="6845300" y="6138863"/>
          <p14:tracePt t="21714" x="6832600" y="6151563"/>
          <p14:tracePt t="21721" x="6821488" y="6151563"/>
          <p14:tracePt t="21728" x="6808788" y="6151563"/>
          <p14:tracePt t="21735" x="6796088" y="6151563"/>
          <p14:tracePt t="21742" x="6783388" y="6151563"/>
          <p14:tracePt t="21749" x="6759575" y="6151563"/>
          <p14:tracePt t="21758" x="6746875" y="6151563"/>
          <p14:tracePt t="21765" x="6710363" y="6151563"/>
          <p14:tracePt t="21773" x="6673850" y="6138863"/>
          <p14:tracePt t="21779" x="6613525" y="6115050"/>
          <p14:tracePt t="21787" x="6553200" y="6078538"/>
          <p14:tracePt t="21794" x="6503988" y="6054725"/>
          <p14:tracePt t="21801" x="6381750" y="5981700"/>
          <p14:tracePt t="21808" x="6248400" y="5907088"/>
          <p14:tracePt t="21815" x="6138863" y="5859463"/>
          <p14:tracePt t="21822" x="6053138" y="5810250"/>
          <p14:tracePt t="21830" x="5967413" y="5761038"/>
          <p14:tracePt t="21837" x="5894388" y="5688013"/>
          <p14:tracePt t="21845" x="5834063" y="5640388"/>
          <p14:tracePt t="21853" x="5711825" y="5530850"/>
          <p14:tracePt t="21861" x="5627688" y="5432425"/>
          <p14:tracePt t="21866" x="5529263" y="5348288"/>
          <p14:tracePt t="21874" x="5445125" y="5249863"/>
          <p14:tracePt t="21881" x="5370513" y="5116513"/>
          <p14:tracePt t="21890" x="5310188" y="4981575"/>
          <p14:tracePt t="21897" x="5260975" y="4848225"/>
          <p14:tracePt t="21905" x="5200650" y="4725988"/>
          <p14:tracePt t="21911" x="5187950" y="4652963"/>
          <p14:tracePt t="21919" x="5140325" y="4556125"/>
          <p14:tracePt t="21927" x="5114925" y="4470400"/>
          <p14:tracePt t="21934" x="5103813" y="4410075"/>
          <p14:tracePt t="21941" x="5078413" y="4360863"/>
          <p14:tracePt t="21948" x="5078413" y="4337050"/>
          <p14:tracePt t="21956" x="5054600" y="4311650"/>
          <p14:tracePt t="21963" x="5054600" y="4287838"/>
          <p14:tracePt t="21977" x="5041900" y="4264025"/>
          <p14:tracePt t="22013" x="5041900" y="4251325"/>
          <p14:tracePt t="22073" x="5041900" y="4264025"/>
          <p14:tracePt t="22080" x="5041900" y="4275138"/>
          <p14:tracePt t="22088" x="5041900" y="4300538"/>
          <p14:tracePt t="22094" x="5041900" y="4324350"/>
          <p14:tracePt t="22101" x="5078413" y="4360863"/>
          <p14:tracePt t="22108" x="5103813" y="4421188"/>
          <p14:tracePt t="22116" x="5114925" y="4446588"/>
          <p14:tracePt t="22123" x="5140325" y="4470400"/>
          <p14:tracePt t="22131" x="5151438" y="4506913"/>
          <p14:tracePt t="22139" x="5176838" y="4543425"/>
          <p14:tracePt t="22145" x="5200650" y="4567238"/>
          <p14:tracePt t="22153" x="5249863" y="4652963"/>
          <p14:tracePt t="22160" x="5297488" y="4725988"/>
          <p14:tracePt t="22167" x="5334000" y="4787900"/>
          <p14:tracePt t="22175" x="5383213" y="4824413"/>
          <p14:tracePt t="22183" x="5419725" y="4872038"/>
          <p14:tracePt t="22190" x="5468938" y="4921250"/>
          <p14:tracePt t="22197" x="5518150" y="4957763"/>
          <p14:tracePt t="22205" x="5554663" y="5006975"/>
          <p14:tracePt t="22211" x="5602288" y="5030788"/>
          <p14:tracePt t="22218" x="5664200" y="5091113"/>
          <p14:tracePt t="22225" x="5700713" y="5140325"/>
          <p14:tracePt t="22233" x="5737225" y="5189538"/>
          <p14:tracePt t="22241" x="5773738" y="5200650"/>
          <p14:tracePt t="22248" x="5834063" y="5249863"/>
          <p14:tracePt t="22256" x="5907088" y="5286375"/>
          <p14:tracePt t="22263" x="5943600" y="5311775"/>
          <p14:tracePt t="22270" x="6016625" y="5335588"/>
          <p14:tracePt t="22277" x="6065838" y="5348288"/>
          <p14:tracePt t="22284" x="6126163" y="5372100"/>
          <p14:tracePt t="22291" x="6162675" y="5372100"/>
          <p14:tracePt t="22300" x="6235700" y="5384800"/>
          <p14:tracePt t="22308" x="6308725" y="5395913"/>
          <p14:tracePt t="22314" x="6381750" y="5395913"/>
          <p14:tracePt t="22322" x="6467475" y="5395913"/>
          <p14:tracePt t="22329" x="6540500" y="5395913"/>
          <p14:tracePt t="22335" x="6600825" y="5395913"/>
          <p14:tracePt t="22343" x="6673850" y="5395913"/>
          <p14:tracePt t="22351" x="6710363" y="5384800"/>
          <p14:tracePt t="22358" x="6735763" y="5384800"/>
          <p14:tracePt t="22366" x="6759575" y="5372100"/>
          <p14:tracePt t="24159" x="6746875" y="5372100"/>
          <p14:tracePt t="24167" x="6735763" y="5372100"/>
          <p14:tracePt t="24174" x="6699250" y="5348288"/>
          <p14:tracePt t="24181" x="6662738" y="5335588"/>
          <p14:tracePt t="24189" x="6600825" y="5311775"/>
          <p14:tracePt t="24195" x="6564313" y="5286375"/>
          <p14:tracePt t="24203" x="6503988" y="5237163"/>
          <p14:tracePt t="24210" x="6454775" y="5213350"/>
          <p14:tracePt t="24218" x="6334125" y="5116513"/>
          <p14:tracePt t="24224" x="6248400" y="5054600"/>
          <p14:tracePt t="24231" x="6162675" y="4957763"/>
          <p14:tracePt t="24239" x="6102350" y="4897438"/>
          <p14:tracePt t="24247" x="6040438" y="4824413"/>
          <p14:tracePt t="24255" x="5967413" y="4751388"/>
          <p14:tracePt t="24261" x="5907088" y="4629150"/>
          <p14:tracePt t="24269" x="5834063" y="4519613"/>
          <p14:tracePt t="24276" x="5784850" y="4446588"/>
          <p14:tracePt t="24284" x="5700713" y="4348163"/>
          <p14:tracePt t="24291" x="5638800" y="4287838"/>
          <p14:tracePt t="24298" x="5578475" y="4214813"/>
          <p14:tracePt t="24306" x="5505450" y="4129088"/>
          <p14:tracePt t="24312" x="5456238" y="4081463"/>
          <p14:tracePt t="24320" x="5395913" y="4019550"/>
          <p14:tracePt t="24327" x="5334000" y="3970338"/>
          <p14:tracePt t="24335" x="5286375" y="3910013"/>
          <p14:tracePt t="24341" x="5273675" y="3897313"/>
          <p14:tracePt t="24349" x="5249863" y="3860800"/>
          <p14:tracePt t="24356" x="5224463" y="3849688"/>
          <p14:tracePt t="24364" x="5224463" y="3836988"/>
          <p14:tracePt t="24372" x="5213350" y="3824288"/>
          <p14:tracePt t="24378" x="5200650" y="3824288"/>
          <p14:tracePt t="24393" x="5187950" y="3813175"/>
          <p14:tracePt t="24409" x="5187950" y="3800475"/>
          <p14:tracePt t="24444" x="5176838" y="3800475"/>
          <p14:tracePt t="24459" x="5176838" y="3787775"/>
          <p14:tracePt t="24481" x="5164138" y="3787775"/>
          <p14:tracePt t="24489" x="5151438" y="3787775"/>
          <p14:tracePt t="24504" x="5140325" y="3787775"/>
          <p14:tracePt t="24518" x="5127625" y="3776663"/>
          <p14:tracePt t="24540" x="5114925" y="3776663"/>
          <p14:tracePt t="24547" x="5103813" y="3776663"/>
          <p14:tracePt t="24562" x="5091113" y="3776663"/>
          <p14:tracePt t="24570" x="5078413" y="3763963"/>
          <p14:tracePt t="24583" x="5067300" y="3763963"/>
          <p14:tracePt t="24590" x="5054600" y="3751263"/>
          <p14:tracePt t="24606" x="5041900" y="3751263"/>
          <p14:tracePt t="24628" x="5030788" y="3740150"/>
          <p14:tracePt t="24664" x="5018088" y="3740150"/>
          <p14:tracePt t="24687" x="5005388" y="3740150"/>
          <p14:tracePt t="24987" x="4994275" y="3740150"/>
          <p14:tracePt t="24994" x="4994275" y="3763963"/>
          <p14:tracePt t="25009" x="4994275" y="3776663"/>
          <p14:tracePt t="25016" x="4994275" y="3800475"/>
          <p14:tracePt t="25026" x="4994275" y="3813175"/>
          <p14:tracePt t="25030" x="4994275" y="3824288"/>
          <p14:tracePt t="25038" x="4994275" y="3849688"/>
          <p14:tracePt t="25045" x="4994275" y="3860800"/>
          <p14:tracePt t="25059" x="4994275" y="3873500"/>
          <p14:tracePt t="25067" x="4994275" y="3886200"/>
          <p14:tracePt t="25075" x="4994275" y="3897313"/>
          <p14:tracePt t="25081" x="4994275" y="3910013"/>
          <p14:tracePt t="25088" x="4994275" y="3946525"/>
          <p14:tracePt t="25096" x="4994275" y="3959225"/>
          <p14:tracePt t="25104" x="4994275" y="3995738"/>
          <p14:tracePt t="25111" x="4994275" y="4006850"/>
          <p14:tracePt t="25119" x="4994275" y="4032250"/>
          <p14:tracePt t="25126" x="4994275" y="4056063"/>
          <p14:tracePt t="25133" x="4994275" y="4081463"/>
          <p14:tracePt t="25140" x="4994275" y="4092575"/>
          <p14:tracePt t="25147" x="5005388" y="4129088"/>
          <p14:tracePt t="25155" x="5018088" y="4165600"/>
          <p14:tracePt t="25162" x="5018088" y="4191000"/>
          <p14:tracePt t="25170" x="5030788" y="4238625"/>
          <p14:tracePt t="25177" x="5041900" y="4264025"/>
          <p14:tracePt t="25185" x="5054600" y="4287838"/>
          <p14:tracePt t="25192" x="5067300" y="4300538"/>
          <p14:tracePt t="25198" x="5078413" y="4337050"/>
          <p14:tracePt t="25205" x="5091113" y="4360863"/>
          <p14:tracePt t="25213" x="5103813" y="4384675"/>
          <p14:tracePt t="25221" x="5127625" y="4433888"/>
          <p14:tracePt t="25228" x="5140325" y="4483100"/>
          <p14:tracePt t="25236" x="5164138" y="4530725"/>
          <p14:tracePt t="25243" x="5187950" y="4567238"/>
          <p14:tracePt t="25250" x="5200650" y="4616450"/>
          <p14:tracePt t="25257" x="5224463" y="4652963"/>
          <p14:tracePt t="25265" x="5260975" y="4714875"/>
          <p14:tracePt t="25273" x="5286375" y="4751388"/>
          <p14:tracePt t="25279" x="5310188" y="4787900"/>
          <p14:tracePt t="25287" x="5359400" y="4860925"/>
          <p14:tracePt t="25294" x="5408613" y="4908550"/>
          <p14:tracePt t="25302" x="5456238" y="4970463"/>
          <p14:tracePt t="25309" x="5481638" y="4994275"/>
          <p14:tracePt t="25315" x="5518150" y="5043488"/>
          <p14:tracePt t="25323" x="5565775" y="5103813"/>
          <p14:tracePt t="25331" x="5614988" y="5140325"/>
          <p14:tracePt t="25338" x="5651500" y="5189538"/>
          <p14:tracePt t="25345" x="5688013" y="5237163"/>
          <p14:tracePt t="25353" x="5748338" y="5299075"/>
          <p14:tracePt t="25359" x="5797550" y="5348288"/>
          <p14:tracePt t="25367" x="5870575" y="5408613"/>
          <p14:tracePt t="25375" x="5919788" y="5445125"/>
          <p14:tracePt t="25382" x="5967413" y="5494338"/>
          <p14:tracePt t="25390" x="6029325" y="5530850"/>
          <p14:tracePt t="25396" x="6089650" y="5567363"/>
          <p14:tracePt t="25404" x="6175375" y="5614988"/>
          <p14:tracePt t="25411" x="6248400" y="5651500"/>
          <p14:tracePt t="25419" x="6381750" y="5700713"/>
          <p14:tracePt t="25425" x="6480175" y="5713413"/>
          <p14:tracePt t="25432" x="6686550" y="5737225"/>
          <p14:tracePt t="25439" x="6821488" y="5737225"/>
          <p14:tracePt t="25447" x="6978650" y="5737225"/>
          <p14:tracePt t="25455" x="7088188" y="5737225"/>
          <p14:tracePt t="25462" x="7210425" y="5713413"/>
          <p14:tracePt t="25470" x="7319963" y="5688013"/>
          <p14:tracePt t="25477" x="7416800" y="5651500"/>
          <p14:tracePt t="25485" x="7466013" y="5627688"/>
          <p14:tracePt t="25492" x="7526338" y="5591175"/>
          <p14:tracePt t="25499" x="7551738" y="5578475"/>
          <p14:tracePt t="25507" x="7564438" y="5567363"/>
          <p14:tracePt t="25513" x="7588250" y="5554663"/>
          <p14:tracePt t="25521" x="7600950" y="5541963"/>
          <p14:tracePt t="25528" x="7612063" y="5530850"/>
          <p14:tracePt t="25543" x="7624763" y="5530850"/>
          <p14:tracePt t="25903" x="7612063" y="5530850"/>
          <p14:tracePt t="25909" x="7600950" y="5530850"/>
          <p14:tracePt t="25917" x="7575550" y="5530850"/>
          <p14:tracePt t="25923" x="7551738" y="5530850"/>
          <p14:tracePt t="25931" x="7489825" y="5530850"/>
          <p14:tracePt t="25937" x="7453313" y="5530850"/>
          <p14:tracePt t="25945" x="7405688" y="5530850"/>
          <p14:tracePt t="25954" x="7356475" y="5530850"/>
          <p14:tracePt t="25960" x="7307263" y="5530850"/>
          <p14:tracePt t="25968" x="7210425" y="5530850"/>
          <p14:tracePt t="25976" x="7100888" y="5530850"/>
          <p14:tracePt t="25983" x="7004050" y="5530850"/>
          <p14:tracePt t="25990" x="6881813" y="5518150"/>
          <p14:tracePt t="25997" x="6783388" y="5505450"/>
          <p14:tracePt t="26005" x="6650038" y="5481638"/>
          <p14:tracePt t="26012" x="6564313" y="5468938"/>
          <p14:tracePt t="26019" x="6454775" y="5457825"/>
          <p14:tracePt t="26027" x="6418263" y="5445125"/>
          <p14:tracePt t="26034" x="6345238" y="5421313"/>
          <p14:tracePt t="26041" x="6308725" y="5421313"/>
          <p14:tracePt t="26048" x="6272213" y="5408613"/>
          <p14:tracePt t="26056" x="6248400" y="5395913"/>
          <p14:tracePt t="26063" x="6224588" y="5384800"/>
          <p14:tracePt t="26069" x="6199188" y="5384800"/>
          <p14:tracePt t="26093" x="6188075" y="5384800"/>
          <p14:tracePt t="26151" x="6188075" y="5372100"/>
          <p14:tracePt t="26180" x="6199188" y="5372100"/>
          <p14:tracePt t="26187" x="6235700" y="5359400"/>
          <p14:tracePt t="26195" x="6297613" y="5348288"/>
          <p14:tracePt t="26201" x="6321425" y="5348288"/>
          <p14:tracePt t="26209" x="6357938" y="5348288"/>
          <p14:tracePt t="26216" x="6407150" y="5348288"/>
          <p14:tracePt t="26225" x="6480175" y="5348288"/>
          <p14:tracePt t="26231" x="6527800" y="5348288"/>
          <p14:tracePt t="26239" x="6613525" y="5348288"/>
          <p14:tracePt t="26246" x="6710363" y="5348288"/>
          <p14:tracePt t="26254" x="6821488" y="5348288"/>
          <p14:tracePt t="26260" x="6918325" y="5359400"/>
          <p14:tracePt t="26268" x="7051675" y="5359400"/>
          <p14:tracePt t="26276" x="7150100" y="5359400"/>
          <p14:tracePt t="26282" x="7210425" y="5359400"/>
          <p14:tracePt t="26290" x="7283450" y="5359400"/>
          <p14:tracePt t="26297" x="7343775" y="5359400"/>
          <p14:tracePt t="26305" x="7392988" y="5359400"/>
          <p14:tracePt t="26311" x="7429500" y="5359400"/>
          <p14:tracePt t="26318" x="7466013" y="5359400"/>
          <p14:tracePt t="26326" x="7502525" y="5359400"/>
          <p14:tracePt t="26334" x="7526338" y="5359400"/>
          <p14:tracePt t="26341" x="7551738" y="5359400"/>
          <p14:tracePt t="26348" x="7564438" y="5359400"/>
          <p14:tracePt t="26356" x="7575550" y="5359400"/>
          <p14:tracePt t="26363" x="7588250" y="5359400"/>
          <p14:tracePt t="26385" x="7600950" y="5359400"/>
          <p14:tracePt t="26400" x="7612063" y="5359400"/>
          <p14:tracePt t="27088" x="7600950" y="5348288"/>
          <p14:tracePt t="27096" x="7564438" y="5322888"/>
          <p14:tracePt t="27103" x="7515225" y="5273675"/>
          <p14:tracePt t="27110" x="7453313" y="5226050"/>
          <p14:tracePt t="27117" x="7369175" y="5164138"/>
          <p14:tracePt t="27125" x="7246938" y="5080000"/>
          <p14:tracePt t="27132" x="7124700" y="5006975"/>
          <p14:tracePt t="27139" x="7027863" y="4921250"/>
          <p14:tracePt t="27146" x="6881813" y="4835525"/>
          <p14:tracePt t="27154" x="6600825" y="4616450"/>
          <p14:tracePt t="27160" x="6430963" y="4506913"/>
          <p14:tracePt t="27169" x="6199188" y="4324350"/>
          <p14:tracePt t="27177" x="6076950" y="4227513"/>
          <p14:tracePt t="27183" x="5943600" y="4141788"/>
          <p14:tracePt t="27191" x="5748338" y="4019550"/>
          <p14:tracePt t="27198" x="5664200" y="3946525"/>
          <p14:tracePt t="27206" x="5554663" y="3873500"/>
          <p14:tracePt t="27213" x="5481638" y="3813175"/>
          <p14:tracePt t="27219" x="5395913" y="3740150"/>
          <p14:tracePt t="27227" x="5346700" y="3714750"/>
          <p14:tracePt t="27235" x="5322888" y="3690938"/>
          <p14:tracePt t="27249" x="5297488" y="3678238"/>
          <p14:tracePt t="27433" x="5286375" y="3678238"/>
          <p14:tracePt t="27440" x="5273675" y="3678238"/>
          <p14:tracePt t="27448" x="5260975" y="3667125"/>
          <p14:tracePt t="27454" x="5249863" y="3667125"/>
          <p14:tracePt t="27461" x="5213350" y="3654425"/>
          <p14:tracePt t="27468" x="5187950" y="3654425"/>
          <p14:tracePt t="27476" x="5151438" y="3654425"/>
          <p14:tracePt t="27483" x="5114925" y="3641725"/>
          <p14:tracePt t="27491" x="5091113" y="3630613"/>
          <p14:tracePt t="27498" x="5067300" y="3630613"/>
          <p14:tracePt t="27506" x="5041900" y="3617913"/>
          <p14:tracePt t="27512" x="5005388" y="3617913"/>
          <p14:tracePt t="27520" x="4968875" y="3617913"/>
          <p14:tracePt t="27527" x="4932363" y="3617913"/>
          <p14:tracePt t="27535" x="4908550" y="3617913"/>
          <p14:tracePt t="27543" x="4895850" y="3617913"/>
          <p14:tracePt t="27549" x="4884738" y="3617913"/>
          <p14:tracePt t="27557" x="4859338" y="3617913"/>
          <p14:tracePt t="27564" x="4848225" y="3617913"/>
          <p14:tracePt t="27579" x="4835525" y="3630613"/>
          <p14:tracePt t="27585" x="4822825" y="3630613"/>
          <p14:tracePt t="27600" x="4822825" y="3641725"/>
          <p14:tracePt t="27608" x="4811713" y="3654425"/>
          <p14:tracePt t="27615" x="4811713" y="3667125"/>
          <p14:tracePt t="27623" x="4799013" y="3690938"/>
          <p14:tracePt t="27630" x="4799013" y="3703638"/>
          <p14:tracePt t="27637" x="4799013" y="3714750"/>
          <p14:tracePt t="27644" x="4799013" y="3727450"/>
          <p14:tracePt t="27652" x="4799013" y="3751263"/>
          <p14:tracePt t="27667" x="4799013" y="3763963"/>
          <p14:tracePt t="27674" x="4799013" y="3787775"/>
          <p14:tracePt t="27689" x="4811713" y="3813175"/>
          <p14:tracePt t="27696" x="4822825" y="3824288"/>
          <p14:tracePt t="27702" x="4848225" y="3836988"/>
          <p14:tracePt t="27710" x="4859338" y="3849688"/>
          <p14:tracePt t="27717" x="4895850" y="3873500"/>
          <p14:tracePt t="27726" x="4921250" y="3886200"/>
          <p14:tracePt t="27732" x="4932363" y="3897313"/>
          <p14:tracePt t="27739" x="4968875" y="3922713"/>
          <p14:tracePt t="27747" x="5030788" y="3933825"/>
          <p14:tracePt t="27755" x="5078413" y="3946525"/>
          <p14:tracePt t="27762" x="5114925" y="3959225"/>
          <p14:tracePt t="27770" x="5151438" y="3970338"/>
          <p14:tracePt t="27777" x="5187950" y="3970338"/>
          <p14:tracePt t="27783" x="5200650" y="3983038"/>
          <p14:tracePt t="27791" x="5224463" y="3983038"/>
          <p14:tracePt t="28501" x="5237163" y="3983038"/>
          <p14:tracePt t="28522" x="5249863" y="3983038"/>
          <p14:tracePt t="28530" x="5260975" y="3983038"/>
          <p14:tracePt t="28538" x="5273675" y="3983038"/>
          <p14:tracePt t="28546" x="5297488" y="3983038"/>
          <p14:tracePt t="28553" x="5310188" y="3983038"/>
          <p14:tracePt t="28560" x="5334000" y="3983038"/>
          <p14:tracePt t="28567" x="5370513" y="3983038"/>
          <p14:tracePt t="28575" x="5383213" y="3983038"/>
          <p14:tracePt t="28582" x="5419725" y="3983038"/>
          <p14:tracePt t="28589" x="5445125" y="3983038"/>
          <p14:tracePt t="28597" x="5481638" y="3970338"/>
          <p14:tracePt t="28604" x="5505450" y="3959225"/>
          <p14:tracePt t="28611" x="5529263" y="3946525"/>
          <p14:tracePt t="28619" x="5565775" y="3946525"/>
          <p14:tracePt t="28626" x="5602288" y="3933825"/>
          <p14:tracePt t="28633" x="5664200" y="3910013"/>
          <p14:tracePt t="28639" x="5700713" y="3897313"/>
          <p14:tracePt t="28647" x="5737225" y="3886200"/>
          <p14:tracePt t="28656" x="5797550" y="3860800"/>
          <p14:tracePt t="28663" x="5834063" y="3836988"/>
          <p14:tracePt t="28669" x="5919788" y="3800475"/>
          <p14:tracePt t="28678" x="6029325" y="3740150"/>
          <p14:tracePt t="28684" x="6076950" y="3703638"/>
          <p14:tracePt t="28692" x="6151563" y="3667125"/>
          <p14:tracePt t="28699" x="6211888" y="3630613"/>
          <p14:tracePt t="28707" x="6272213" y="3594100"/>
          <p14:tracePt t="28713" x="6308725" y="3568700"/>
          <p14:tracePt t="28721" x="6381750" y="3532188"/>
          <p14:tracePt t="28728" x="6418263" y="3508375"/>
          <p14:tracePt t="28735" x="6480175" y="3471863"/>
          <p14:tracePt t="28743" x="6516688" y="3459163"/>
          <p14:tracePt t="28750" x="6553200" y="3448050"/>
          <p14:tracePt t="28757" x="6600825" y="3409950"/>
          <p14:tracePt t="28764" x="6626225" y="3398838"/>
          <p14:tracePt t="28771" x="6662738" y="3362325"/>
          <p14:tracePt t="28779" x="6699250" y="3336925"/>
          <p14:tracePt t="28787" x="6735763" y="3313113"/>
          <p14:tracePt t="28794" x="6783388" y="3289300"/>
          <p14:tracePt t="28802" x="6808788" y="3263900"/>
          <p14:tracePt t="28809" x="6845300" y="3227388"/>
          <p14:tracePt t="28816" x="6905625" y="3190875"/>
          <p14:tracePt t="28824" x="6942138" y="3167063"/>
          <p14:tracePt t="28831" x="6978650" y="3143250"/>
          <p14:tracePt t="28838" x="7027863" y="3106738"/>
          <p14:tracePt t="28845" x="7051675" y="3094038"/>
          <p14:tracePt t="28853" x="7077075" y="3081338"/>
          <p14:tracePt t="28860" x="7100888" y="3070225"/>
          <p14:tracePt t="28867" x="7113588" y="3057525"/>
          <p14:tracePt t="28875" x="7137400" y="3044825"/>
          <p14:tracePt t="28882" x="7150100" y="3044825"/>
          <p14:tracePt t="28889" x="7161213" y="3021013"/>
          <p14:tracePt t="28897" x="7173913" y="3021013"/>
          <p14:tracePt t="28903" x="7186613" y="2997200"/>
          <p14:tracePt t="28911" x="7210425" y="2997200"/>
          <p14:tracePt t="28919" x="7223125" y="2984500"/>
          <p14:tracePt t="28927" x="7234238" y="2971800"/>
          <p14:tracePt t="28934" x="7259638" y="2971800"/>
          <p14:tracePt t="28941" x="7270750" y="2960688"/>
          <p14:tracePt t="28949" x="7283450" y="2947988"/>
          <p14:tracePt t="28956" x="7296150" y="2947988"/>
          <p14:tracePt t="28964" x="7307263" y="2935288"/>
          <p14:tracePt t="28980" x="7319963" y="2935288"/>
          <p14:tracePt t="28985" x="7332663" y="2924175"/>
          <p14:tracePt t="28998" x="7343775" y="2924175"/>
          <p14:tracePt t="29000" x="7343775" y="2911475"/>
          <p14:tracePt t="29006" x="7356475" y="2911475"/>
          <p14:tracePt t="29020" x="7369175" y="2898775"/>
          <p14:tracePt t="29028" x="7380288" y="2898775"/>
          <p14:tracePt t="29036" x="7392988" y="2898775"/>
          <p14:tracePt t="29044" x="7392988" y="2887663"/>
          <p14:tracePt t="29050" x="7405688" y="2887663"/>
          <p14:tracePt t="29064" x="7416800" y="2874963"/>
          <p14:tracePt t="29072" x="7429500" y="2862263"/>
          <p14:tracePt t="29087" x="7442200" y="2862263"/>
          <p14:tracePt t="29116" x="7442200" y="2851150"/>
          <p14:tracePt t="29123" x="7453313" y="2851150"/>
          <p14:tracePt t="29403" x="7442200" y="2851150"/>
          <p14:tracePt t="29409" x="7429500" y="2851150"/>
          <p14:tracePt t="29416" x="7416800" y="2851150"/>
          <p14:tracePt t="29423" x="7392988" y="2851150"/>
          <p14:tracePt t="29430" x="7356475" y="2851150"/>
          <p14:tracePt t="29439" x="7332663" y="2862263"/>
          <p14:tracePt t="29447" x="7296150" y="2862263"/>
          <p14:tracePt t="29453" x="7259638" y="2874963"/>
          <p14:tracePt t="29461" x="7223125" y="2898775"/>
          <p14:tracePt t="29468" x="7161213" y="2924175"/>
          <p14:tracePt t="29475" x="7088188" y="2947988"/>
          <p14:tracePt t="29482" x="7015163" y="2984500"/>
          <p14:tracePt t="29490" x="6918325" y="3021013"/>
          <p14:tracePt t="29496" x="6796088" y="3070225"/>
          <p14:tracePt t="29505" x="6699250" y="3106738"/>
          <p14:tracePt t="29511" x="6613525" y="3130550"/>
          <p14:tracePt t="29519" x="6491288" y="3167063"/>
          <p14:tracePt t="29525" x="6407150" y="3216275"/>
          <p14:tracePt t="29533" x="6308725" y="3240088"/>
          <p14:tracePt t="29541" x="6248400" y="3252788"/>
          <p14:tracePt t="29548" x="6199188" y="3276600"/>
          <p14:tracePt t="29556" x="6126163" y="3289300"/>
          <p14:tracePt t="29563" x="6076950" y="3313113"/>
          <p14:tracePt t="29570" x="5992813" y="3336925"/>
          <p14:tracePt t="29578" x="5930900" y="3362325"/>
          <p14:tracePt t="29585" x="5870575" y="3398838"/>
          <p14:tracePt t="29592" x="5821363" y="3398838"/>
          <p14:tracePt t="29599" x="5773738" y="3422650"/>
          <p14:tracePt t="29607" x="5711825" y="3448050"/>
          <p14:tracePt t="29614" x="5664200" y="3471863"/>
          <p14:tracePt t="29622" x="5602288" y="3495675"/>
          <p14:tracePt t="29629" x="5541963" y="3508375"/>
          <p14:tracePt t="29637" x="5505450" y="3521075"/>
          <p14:tracePt t="29642" x="5468938" y="3544888"/>
          <p14:tracePt t="29650" x="5419725" y="3568700"/>
          <p14:tracePt t="29658" x="5370513" y="3581400"/>
          <p14:tracePt t="29665" x="5346700" y="3594100"/>
          <p14:tracePt t="29673" x="5310188" y="3605213"/>
          <p14:tracePt t="29680" x="5297488" y="3617913"/>
          <p14:tracePt t="29688" x="5273675" y="3617913"/>
          <p14:tracePt t="29695" x="5260975" y="3630613"/>
          <p14:tracePt t="29703" x="5249863" y="3641725"/>
          <p14:tracePt t="29709" x="5213350" y="3641725"/>
          <p14:tracePt t="29717" x="5187950" y="3654425"/>
          <p14:tracePt t="29724" x="5164138" y="3654425"/>
          <p14:tracePt t="29731" x="5151438" y="3667125"/>
          <p14:tracePt t="29739" x="5114925" y="3667125"/>
          <p14:tracePt t="29746" x="5091113" y="3678238"/>
          <p14:tracePt t="29754" x="5078413" y="3678238"/>
          <p14:tracePt t="29760" x="5067300" y="3690938"/>
          <p14:tracePt t="29767" x="5041900" y="3703638"/>
          <p14:tracePt t="29775" x="5030788" y="3703638"/>
          <p14:tracePt t="29783" x="5018088" y="3703638"/>
          <p14:tracePt t="29790" x="5005388" y="3703638"/>
          <p14:tracePt t="29805" x="4981575" y="3703638"/>
          <p14:tracePt t="29812" x="4981575" y="3714750"/>
          <p14:tracePt t="29820" x="4968875" y="3714750"/>
          <p14:tracePt t="29827" x="4957763" y="3714750"/>
          <p14:tracePt t="29834" x="4945063" y="3714750"/>
          <p14:tracePt t="29848" x="4932363" y="3714750"/>
          <p14:tracePt t="29863" x="4921250" y="3727450"/>
          <p14:tracePt t="29877" x="4908550" y="3727450"/>
          <p14:tracePt t="29900" x="4895850" y="3727450"/>
          <p14:tracePt t="29922" x="4895850" y="3740150"/>
          <p14:tracePt t="29943" x="4884738" y="3751263"/>
          <p14:tracePt t="29973" x="4884738" y="3763963"/>
          <p14:tracePt t="29987" x="4884738" y="3776663"/>
          <p14:tracePt t="30009" x="4884738" y="3787775"/>
          <p14:tracePt t="30016" x="4884738" y="3800475"/>
          <p14:tracePt t="30039" x="4884738" y="3813175"/>
          <p14:tracePt t="30047" x="4895850" y="3813175"/>
          <p14:tracePt t="30054" x="4908550" y="3824288"/>
          <p14:tracePt t="30068" x="4921250" y="3824288"/>
          <p14:tracePt t="30076" x="4932363" y="3836988"/>
          <p14:tracePt t="30083" x="4945063" y="3849688"/>
          <p14:tracePt t="30090" x="4968875" y="3860800"/>
          <p14:tracePt t="30097" x="4994275" y="3873500"/>
          <p14:tracePt t="30105" x="5018088" y="3886200"/>
          <p14:tracePt t="30111" x="5041900" y="3886200"/>
          <p14:tracePt t="30119" x="5054600" y="3897313"/>
          <p14:tracePt t="30126" x="5078413" y="3910013"/>
          <p14:tracePt t="30135" x="5091113" y="3910013"/>
          <p14:tracePt t="30141" x="5103813" y="3910013"/>
          <p14:tracePt t="30449" x="5103813" y="3922713"/>
          <p14:tracePt t="30471" x="5103813" y="3933825"/>
          <p14:tracePt t="30479" x="5103813" y="3946525"/>
          <p14:tracePt t="30494" x="5091113" y="3959225"/>
          <p14:tracePt t="30507" x="5091113" y="3970338"/>
          <p14:tracePt t="30514" x="5078413" y="3970338"/>
          <p14:tracePt t="30529" x="5067300" y="3983038"/>
          <p14:tracePt t="30537" x="5067300" y="3995738"/>
          <p14:tracePt t="30559" x="5067300" y="4006850"/>
          <p14:tracePt t="30595" x="5067300" y="4019550"/>
          <p14:tracePt t="30661" x="5067300" y="4032250"/>
          <p14:tracePt t="30706" x="5067300" y="4043363"/>
          <p14:tracePt t="30743" x="5067300" y="4056063"/>
          <p14:tracePt t="30764" x="5078413" y="4068763"/>
          <p14:tracePt t="30770" x="5091113" y="4068763"/>
          <p14:tracePt t="30778" x="5091113" y="4081463"/>
          <p14:tracePt t="30786" x="5114925" y="4081463"/>
          <p14:tracePt t="30793" x="5114925" y="4092575"/>
          <p14:tracePt t="30800" x="5127625" y="4092575"/>
          <p14:tracePt t="30808" x="5140325" y="4092575"/>
          <p14:tracePt t="30814" x="5151438" y="4105275"/>
          <p14:tracePt t="30823" x="5164138" y="4105275"/>
          <p14:tracePt t="30837" x="5176838" y="4105275"/>
          <p14:tracePt t="30852" x="5187950" y="4105275"/>
          <p14:tracePt t="30859" x="5200650" y="4105275"/>
          <p14:tracePt t="30874" x="5213350" y="4105275"/>
          <p14:tracePt t="31489" x="5224463" y="4105275"/>
          <p14:tracePt t="31511" x="5237163" y="4105275"/>
          <p14:tracePt t="31518" x="5249863" y="4105275"/>
          <p14:tracePt t="31532" x="5260975" y="4105275"/>
          <p14:tracePt t="31540" x="5286375" y="4092575"/>
          <p14:tracePt t="31547" x="5286375" y="4081463"/>
          <p14:tracePt t="31555" x="5310188" y="4081463"/>
          <p14:tracePt t="31562" x="5322888" y="4068763"/>
          <p14:tracePt t="31569" x="5334000" y="4056063"/>
          <p14:tracePt t="31576" x="5359400" y="4043363"/>
          <p14:tracePt t="31583" x="5383213" y="4032250"/>
          <p14:tracePt t="31590" x="5395913" y="4032250"/>
          <p14:tracePt t="31598" x="5419725" y="4019550"/>
          <p14:tracePt t="31606" x="5445125" y="4006850"/>
          <p14:tracePt t="31613" x="5456238" y="3995738"/>
          <p14:tracePt t="31620" x="5492750" y="3983038"/>
          <p14:tracePt t="31628" x="5518150" y="3970338"/>
          <p14:tracePt t="31635" x="5529263" y="3959225"/>
          <p14:tracePt t="31643" x="5554663" y="3946525"/>
          <p14:tracePt t="31649" x="5578475" y="3933825"/>
          <p14:tracePt t="31657" x="5591175" y="3922713"/>
          <p14:tracePt t="31664" x="5602288" y="3910013"/>
          <p14:tracePt t="31672" x="5638800" y="3886200"/>
          <p14:tracePt t="31679" x="5664200" y="3873500"/>
          <p14:tracePt t="31687" x="5688013" y="3860800"/>
          <p14:tracePt t="31694" x="5711825" y="3836988"/>
          <p14:tracePt t="31700" x="5748338" y="3836988"/>
          <p14:tracePt t="31707" x="5797550" y="3800475"/>
          <p14:tracePt t="31715" x="5834063" y="3787775"/>
          <p14:tracePt t="31723" x="5870575" y="3776663"/>
          <p14:tracePt t="31731" x="5907088" y="3751263"/>
          <p14:tracePt t="31738" x="5956300" y="3714750"/>
          <p14:tracePt t="31746" x="6016625" y="3690938"/>
          <p14:tracePt t="31752" x="6076950" y="3654425"/>
          <p14:tracePt t="31760" x="6138863" y="3617913"/>
          <p14:tracePt t="31767" x="6199188" y="3581400"/>
          <p14:tracePt t="31774" x="6235700" y="3544888"/>
          <p14:tracePt t="31781" x="6284913" y="3532188"/>
          <p14:tracePt t="31789" x="6334125" y="3508375"/>
          <p14:tracePt t="31796" x="6357938" y="3495675"/>
          <p14:tracePt t="31804" x="6394450" y="3471863"/>
          <p14:tracePt t="31811" x="6443663" y="3448050"/>
          <p14:tracePt t="31817" x="6491288" y="3409950"/>
          <p14:tracePt t="31825" x="6553200" y="3398838"/>
          <p14:tracePt t="31832" x="6613525" y="3362325"/>
          <p14:tracePt t="31840" x="6662738" y="3325813"/>
          <p14:tracePt t="31847" x="6710363" y="3300413"/>
          <p14:tracePt t="31855" x="6746875" y="3276600"/>
          <p14:tracePt t="31862" x="6772275" y="3240088"/>
          <p14:tracePt t="31869" x="6821488" y="3216275"/>
          <p14:tracePt t="31877" x="6845300" y="3190875"/>
          <p14:tracePt t="31884" x="6881813" y="3167063"/>
          <p14:tracePt t="31892" x="6918325" y="3143250"/>
          <p14:tracePt t="31899" x="6942138" y="3143250"/>
          <p14:tracePt t="31907" x="6967538" y="3117850"/>
          <p14:tracePt t="31913" x="6978650" y="3117850"/>
          <p14:tracePt t="31921" x="7004050" y="3106738"/>
          <p14:tracePt t="31929" x="7015163" y="3094038"/>
          <p14:tracePt t="31934" x="7027863" y="3081338"/>
          <p14:tracePt t="31942" x="7051675" y="3070225"/>
          <p14:tracePt t="31950" x="7064375" y="3057525"/>
          <p14:tracePt t="31957" x="7088188" y="3057525"/>
          <p14:tracePt t="31964" x="7100888" y="3044825"/>
          <p14:tracePt t="31972" x="7124700" y="3033713"/>
          <p14:tracePt t="31979" x="7150100" y="3021013"/>
          <p14:tracePt t="31987" x="7173913" y="2997200"/>
          <p14:tracePt t="32013" x="7223125" y="2960688"/>
          <p14:tracePt t="32024" x="7246938" y="2935288"/>
          <p14:tracePt t="32030" x="7259638" y="2935288"/>
          <p14:tracePt t="32038" x="7270750" y="2911475"/>
          <p14:tracePt t="32046" x="7296150" y="2911475"/>
          <p14:tracePt t="32052" x="7296150" y="2898775"/>
          <p14:tracePt t="32059" x="7307263" y="2898775"/>
          <p14:tracePt t="32067" x="7307263" y="2887663"/>
          <p14:tracePt t="32075" x="7319963" y="2887663"/>
          <p14:tracePt t="32081" x="7332663" y="2874963"/>
          <p14:tracePt t="32111" x="7343775" y="2874963"/>
          <p14:tracePt t="32118" x="7343775" y="2862263"/>
          <p14:tracePt t="32169" x="7332663" y="2862263"/>
          <p14:tracePt t="32176" x="7283450" y="2862263"/>
          <p14:tracePt t="32183" x="7246938" y="2887663"/>
          <p14:tracePt t="32192" x="7223125" y="2898775"/>
          <p14:tracePt t="32199" x="7186613" y="2924175"/>
          <p14:tracePt t="32205" x="7124700" y="2947988"/>
          <p14:tracePt t="32214" x="7064375" y="2971800"/>
          <p14:tracePt t="32221" x="7027863" y="2997200"/>
          <p14:tracePt t="32229" x="6991350" y="3008313"/>
          <p14:tracePt t="32236" x="6967538" y="3021013"/>
          <p14:tracePt t="32243" x="6942138" y="3044825"/>
          <p14:tracePt t="32249" x="6905625" y="3057525"/>
          <p14:tracePt t="32257" x="6858000" y="3070225"/>
          <p14:tracePt t="32265" x="6832600" y="3094038"/>
          <p14:tracePt t="32273" x="6746875" y="3130550"/>
          <p14:tracePt t="32279" x="6699250" y="3167063"/>
          <p14:tracePt t="32287" x="6600825" y="3216275"/>
          <p14:tracePt t="32295" x="6553200" y="3276600"/>
          <p14:tracePt t="32301" x="6480175" y="3313113"/>
          <p14:tracePt t="32308" x="6407150" y="3373438"/>
          <p14:tracePt t="32315" x="6334125" y="3409950"/>
          <p14:tracePt t="32324" x="6272213" y="3459163"/>
          <p14:tracePt t="32331" x="6199188" y="3495675"/>
          <p14:tracePt t="32338" x="6126163" y="3532188"/>
          <p14:tracePt t="32346" x="6053138" y="3568700"/>
          <p14:tracePt t="32353" x="5992813" y="3605213"/>
          <p14:tracePt t="32360" x="5956300" y="3630613"/>
          <p14:tracePt t="32367" x="5919788" y="3654425"/>
          <p14:tracePt t="32375" x="5857875" y="3690938"/>
          <p14:tracePt t="32382" x="5821363" y="3714750"/>
          <p14:tracePt t="32390" x="5761038" y="3727450"/>
          <p14:tracePt t="32397" x="5711825" y="3763963"/>
          <p14:tracePt t="32404" x="5651500" y="3787775"/>
          <p14:tracePt t="32412" x="5591175" y="3813175"/>
          <p14:tracePt t="32419" x="5554663" y="3824288"/>
          <p14:tracePt t="32426" x="5518150" y="3836988"/>
          <p14:tracePt t="32433" x="5492750" y="3849688"/>
          <p14:tracePt t="32440" x="5456238" y="3860800"/>
          <p14:tracePt t="32448" x="5432425" y="3860800"/>
          <p14:tracePt t="32455" x="5408613" y="3873500"/>
          <p14:tracePt t="32463" x="5395913" y="3886200"/>
          <p14:tracePt t="32470" x="5383213" y="3886200"/>
          <p14:tracePt t="32477" x="5359400" y="3886200"/>
          <p14:tracePt t="32485" x="5346700" y="3897313"/>
          <p14:tracePt t="32492" x="5334000" y="3910013"/>
          <p14:tracePt t="32499" x="5310188" y="3922713"/>
          <p14:tracePt t="32507" x="5286375" y="3922713"/>
          <p14:tracePt t="32514" x="5273675" y="3922713"/>
          <p14:tracePt t="32521" x="5249863" y="3946525"/>
          <p14:tracePt t="32536" x="5237163" y="3959225"/>
          <p14:tracePt t="32543" x="5213350" y="3959225"/>
          <p14:tracePt t="32550" x="5200650" y="3970338"/>
          <p14:tracePt t="32557" x="5176838" y="3983038"/>
          <p14:tracePt t="32573" x="5164138" y="3983038"/>
          <p14:tracePt t="32579" x="5151438" y="3995738"/>
          <p14:tracePt t="32587" x="5140325" y="3995738"/>
          <p14:tracePt t="32595" x="5127625" y="4006850"/>
          <p14:tracePt t="32616" x="5114925" y="4006850"/>
          <p14:tracePt t="32734" x="5114925" y="3995738"/>
          <p14:tracePt t="32741" x="5127625" y="3983038"/>
          <p14:tracePt t="32748" x="5164138" y="3959225"/>
          <p14:tracePt t="32756" x="5224463" y="3933825"/>
          <p14:tracePt t="32763" x="5260975" y="3910013"/>
          <p14:tracePt t="32770" x="5310188" y="3873500"/>
          <p14:tracePt t="32777" x="5359400" y="3860800"/>
          <p14:tracePt t="32785" x="5419725" y="3824288"/>
          <p14:tracePt t="32793" x="5468938" y="3787775"/>
          <p14:tracePt t="32799" x="5554663" y="3751263"/>
          <p14:tracePt t="32806" x="5651500" y="3703638"/>
          <p14:tracePt t="32813" x="5724525" y="3667125"/>
          <p14:tracePt t="32820" x="5797550" y="3641725"/>
          <p14:tracePt t="32828" x="5834063" y="3617913"/>
          <p14:tracePt t="32836" x="5907088" y="3594100"/>
          <p14:tracePt t="32844" x="5956300" y="3581400"/>
          <p14:tracePt t="32850" x="6029325" y="3557588"/>
          <p14:tracePt t="32858" x="6138863" y="3521075"/>
          <p14:tracePt t="32865" x="6188075" y="3484563"/>
          <p14:tracePt t="32873" x="6261100" y="3435350"/>
          <p14:tracePt t="32879" x="6308725" y="3398838"/>
          <p14:tracePt t="32887" x="6381750" y="3349625"/>
          <p14:tracePt t="32895" x="6418263" y="3325813"/>
          <p14:tracePt t="32902" x="6467475" y="3289300"/>
          <p14:tracePt t="32909" x="6516688" y="3252788"/>
          <p14:tracePt t="32916" x="6564313" y="3227388"/>
          <p14:tracePt t="32923" x="6613525" y="3203575"/>
          <p14:tracePt t="32931" x="6650038" y="3190875"/>
          <p14:tracePt t="32938" x="6686550" y="3167063"/>
          <p14:tracePt t="32946" x="6710363" y="3154363"/>
          <p14:tracePt t="32953" x="6735763" y="3143250"/>
          <p14:tracePt t="32960" x="6772275" y="3130550"/>
          <p14:tracePt t="32967" x="6808788" y="3106738"/>
          <p14:tracePt t="32976" x="6845300" y="3081338"/>
          <p14:tracePt t="32982" x="6869113" y="3057525"/>
          <p14:tracePt t="32989" x="6931025" y="3021013"/>
          <p14:tracePt t="32997" x="6967538" y="3008313"/>
          <p14:tracePt t="33013" x="7027863" y="2947988"/>
          <p14:tracePt t="33019" x="7077075" y="2924175"/>
          <p14:tracePt t="33027" x="7100888" y="2911475"/>
          <p14:tracePt t="33033" x="7113588" y="2898775"/>
          <p14:tracePt t="33040" x="7137400" y="2887663"/>
          <p14:tracePt t="33048" x="7150100" y="2874963"/>
          <p14:tracePt t="33055" x="7161213" y="2874963"/>
          <p14:tracePt t="33063" x="7173913" y="2874963"/>
          <p14:tracePt t="33070" x="7173913" y="2862263"/>
          <p14:tracePt t="33078" x="7186613" y="2851150"/>
          <p14:tracePt t="33085" x="7197725" y="2851150"/>
          <p14:tracePt t="33093" x="7197725" y="2838450"/>
          <p14:tracePt t="33099" x="7210425" y="2838450"/>
          <p14:tracePt t="33115" x="7223125" y="2838450"/>
          <p14:tracePt t="33130" x="7223125" y="2825750"/>
          <p14:tracePt t="33157" x="7234238" y="2825750"/>
          <p14:tracePt t="33179" x="7234238" y="2814638"/>
          <p14:tracePt t="33289" x="7223125" y="2814638"/>
          <p14:tracePt t="33296" x="7186613" y="2814638"/>
          <p14:tracePt t="33304" x="7150100" y="2825750"/>
          <p14:tracePt t="33312" x="7113588" y="2838450"/>
          <p14:tracePt t="33319" x="7077075" y="2862263"/>
          <p14:tracePt t="33327" x="7040563" y="2887663"/>
          <p14:tracePt t="33333" x="7004050" y="2924175"/>
          <p14:tracePt t="33341" x="6942138" y="2971800"/>
          <p14:tracePt t="33348" x="6894513" y="2984500"/>
          <p14:tracePt t="33356" x="6796088" y="3044825"/>
          <p14:tracePt t="33363" x="6723063" y="3070225"/>
          <p14:tracePt t="33371" x="6662738" y="3106738"/>
          <p14:tracePt t="33378" x="6613525" y="3143250"/>
          <p14:tracePt t="33385" x="6540500" y="3203575"/>
          <p14:tracePt t="33393" x="6443663" y="3252788"/>
          <p14:tracePt t="33399" x="6370638" y="3300413"/>
          <p14:tracePt t="33406" x="6284913" y="3373438"/>
          <p14:tracePt t="33413" x="6211888" y="3422650"/>
          <p14:tracePt t="33421" x="6151563" y="3448050"/>
          <p14:tracePt t="33430" x="6115050" y="3484563"/>
          <p14:tracePt t="33436" x="6065838" y="3508375"/>
          <p14:tracePt t="33444" x="6016625" y="3532188"/>
          <p14:tracePt t="33451" x="5980113" y="3557588"/>
          <p14:tracePt t="33458" x="5930900" y="3581400"/>
          <p14:tracePt t="33465" x="5894388" y="3594100"/>
          <p14:tracePt t="33473" x="5821363" y="3630613"/>
          <p14:tracePt t="33480" x="5797550" y="3654425"/>
          <p14:tracePt t="33487" x="5737225" y="3678238"/>
          <p14:tracePt t="33495" x="5700713" y="3703638"/>
          <p14:tracePt t="33502" x="5675313" y="3727450"/>
          <p14:tracePt t="33510" x="5638800" y="3751263"/>
          <p14:tracePt t="33518" x="5578475" y="3787775"/>
          <p14:tracePt t="33525" x="5541963" y="3813175"/>
          <p14:tracePt t="33531" x="5505450" y="3824288"/>
          <p14:tracePt t="33538" x="5468938" y="3849688"/>
          <p14:tracePt t="33545" x="5419725" y="3860800"/>
          <p14:tracePt t="33553" x="5383213" y="3886200"/>
          <p14:tracePt t="33561" x="5346700" y="3897313"/>
          <p14:tracePt t="33568" x="5334000" y="3897313"/>
          <p14:tracePt t="33576" x="5310188" y="3910013"/>
          <p14:tracePt t="33583" x="5297488" y="3910013"/>
          <p14:tracePt t="33590" x="5286375" y="3922713"/>
          <p14:tracePt t="33597" x="5273675" y="3922713"/>
          <p14:tracePt t="33605" x="5249863" y="3922713"/>
          <p14:tracePt t="33613" x="5249863" y="3933825"/>
          <p14:tracePt t="33619" x="5237163" y="3933825"/>
          <p14:tracePt t="33627" x="5224463" y="3946525"/>
          <p14:tracePt t="33634" x="5213350" y="3946525"/>
          <p14:tracePt t="33642" x="5187950" y="3946525"/>
          <p14:tracePt t="33649" x="5176838" y="3946525"/>
          <p14:tracePt t="33655" x="5164138" y="3959225"/>
          <p14:tracePt t="33663" x="5151438" y="3970338"/>
          <p14:tracePt t="33670" x="5140325" y="3970338"/>
          <p14:tracePt t="33678" x="5127625" y="3970338"/>
          <p14:tracePt t="33685" x="5114925" y="3970338"/>
          <p14:tracePt t="33699" x="5103813" y="3970338"/>
          <p14:tracePt t="33715" x="5091113" y="3970338"/>
          <p14:tracePt t="33817" x="5103813" y="3970338"/>
          <p14:tracePt t="33825" x="5114925" y="3970338"/>
          <p14:tracePt t="33832" x="5127625" y="3970338"/>
          <p14:tracePt t="33839" x="5164138" y="3970338"/>
          <p14:tracePt t="33847" x="5224463" y="3959225"/>
          <p14:tracePt t="33853" x="5260975" y="3946525"/>
          <p14:tracePt t="33861" x="5334000" y="3922713"/>
          <p14:tracePt t="33868" x="5370513" y="3897313"/>
          <p14:tracePt t="33876" x="5419725" y="3886200"/>
          <p14:tracePt t="33883" x="5481638" y="3860800"/>
          <p14:tracePt t="33890" x="5602288" y="3824288"/>
          <p14:tracePt t="33898" x="5711825" y="3763963"/>
          <p14:tracePt t="33905" x="5784850" y="3740150"/>
          <p14:tracePt t="33911" x="5846763" y="3727450"/>
          <p14:tracePt t="33919" x="5930900" y="3678238"/>
          <p14:tracePt t="33926" x="6003925" y="3667125"/>
          <p14:tracePt t="33934" x="6065838" y="3641725"/>
          <p14:tracePt t="33942" x="6126163" y="3617913"/>
          <p14:tracePt t="33949" x="6175375" y="3594100"/>
          <p14:tracePt t="33956" x="6261100" y="3557588"/>
          <p14:tracePt t="33963" x="6321425" y="3532188"/>
          <p14:tracePt t="33971" x="6381750" y="3495675"/>
          <p14:tracePt t="33978" x="6430963" y="3448050"/>
          <p14:tracePt t="33985" x="6480175" y="3409950"/>
          <p14:tracePt t="33993" x="6553200" y="3362325"/>
          <p14:tracePt t="34000" x="6613525" y="3313113"/>
          <p14:tracePt t="34015" x="6673850" y="3276600"/>
          <p14:tracePt t="34016" x="6710363" y="3252788"/>
          <p14:tracePt t="34022" x="6759575" y="3216275"/>
          <p14:tracePt t="34028" x="6796088" y="3190875"/>
          <p14:tracePt t="34036" x="6832600" y="3167063"/>
          <p14:tracePt t="34044" x="6869113" y="3143250"/>
          <p14:tracePt t="34051" x="6894513" y="3130550"/>
          <p14:tracePt t="34059" x="6931025" y="3094038"/>
          <p14:tracePt t="34066" x="6978650" y="3070225"/>
          <p14:tracePt t="34074" x="7015163" y="3021013"/>
          <p14:tracePt t="34080" x="7064375" y="2984500"/>
          <p14:tracePt t="34088" x="7124700" y="2935288"/>
          <p14:tracePt t="34096" x="7161213" y="2911475"/>
          <p14:tracePt t="34103" x="7186613" y="2887663"/>
          <p14:tracePt t="34110" x="7210425" y="2862263"/>
          <p14:tracePt t="34117" x="7246938" y="2838450"/>
          <p14:tracePt t="34125" x="7259638" y="2825750"/>
          <p14:tracePt t="34132" x="7270750" y="2814638"/>
          <p14:tracePt t="34139" x="7283450" y="2814638"/>
          <p14:tracePt t="34153" x="7296150" y="2801938"/>
          <p14:tracePt t="34191" x="7307263" y="2801938"/>
          <p14:tracePt t="34359" x="7283450" y="2801938"/>
          <p14:tracePt t="34366" x="7246938" y="2801938"/>
          <p14:tracePt t="34374" x="7223125" y="2814638"/>
          <p14:tracePt t="34381" x="7186613" y="2838450"/>
          <p14:tracePt t="34388" x="7124700" y="2862263"/>
          <p14:tracePt t="34395" x="7064375" y="2898775"/>
          <p14:tracePt t="34402" x="7015163" y="2947988"/>
          <p14:tracePt t="34409" x="6954838" y="2971800"/>
          <p14:tracePt t="34417" x="6931025" y="2997200"/>
          <p14:tracePt t="34425" x="6858000" y="3033713"/>
          <p14:tracePt t="34432" x="6796088" y="3081338"/>
          <p14:tracePt t="34439" x="6723063" y="3143250"/>
          <p14:tracePt t="34447" x="6650038" y="3203575"/>
          <p14:tracePt t="34454" x="6577013" y="3252788"/>
          <p14:tracePt t="34462" x="6503988" y="3300413"/>
          <p14:tracePt t="34468" x="6443663" y="3336925"/>
          <p14:tracePt t="34477" x="6370638" y="3386138"/>
          <p14:tracePt t="34483" x="6334125" y="3398838"/>
          <p14:tracePt t="34491" x="6297613" y="3422650"/>
          <p14:tracePt t="34498" x="6235700" y="3435350"/>
          <p14:tracePt t="34506" x="6211888" y="3459163"/>
          <p14:tracePt t="34512" x="6175375" y="3471863"/>
          <p14:tracePt t="34519" x="6102350" y="3495675"/>
          <p14:tracePt t="34527" x="6065838" y="3521075"/>
          <p14:tracePt t="34534" x="6029325" y="3532188"/>
          <p14:tracePt t="34542" x="5980113" y="3544888"/>
          <p14:tracePt t="34549" x="5943600" y="3557588"/>
          <p14:tracePt t="34557" x="5907088" y="3581400"/>
          <p14:tracePt t="34564" x="5883275" y="3594100"/>
          <p14:tracePt t="34571" x="5846763" y="3605213"/>
          <p14:tracePt t="34579" x="5810250" y="3617913"/>
          <p14:tracePt t="34586" x="5784850" y="3630613"/>
          <p14:tracePt t="34593" x="5773738" y="3641725"/>
          <p14:tracePt t="34600" x="5748338" y="3654425"/>
          <p14:tracePt t="34608" x="5711825" y="3654425"/>
          <p14:tracePt t="34616" x="5700713" y="3667125"/>
          <p14:tracePt t="34623" x="5688013" y="3678238"/>
          <p14:tracePt t="34629" x="5664200" y="3678238"/>
          <p14:tracePt t="34636" x="5651500" y="3690938"/>
          <p14:tracePt t="34645" x="5638800" y="3703638"/>
          <p14:tracePt t="34652" x="5627688" y="3703638"/>
          <p14:tracePt t="34659" x="5614988" y="3703638"/>
          <p14:tracePt t="34666" x="5591175" y="3714750"/>
          <p14:tracePt t="34674" x="5578475" y="3727450"/>
          <p14:tracePt t="34680" x="5565775" y="3727450"/>
          <p14:tracePt t="34689" x="5541963" y="3727450"/>
          <p14:tracePt t="34695" x="5529263" y="3740150"/>
          <p14:tracePt t="34703" x="5518150" y="3751263"/>
          <p14:tracePt t="34715" x="5505450" y="3751263"/>
          <p14:tracePt t="34725" x="5456238" y="3751263"/>
          <p14:tracePt t="34740" x="5456238" y="3763963"/>
          <p14:tracePt t="34747" x="5445125" y="3763963"/>
          <p14:tracePt t="34762" x="5432425" y="3763963"/>
          <p14:tracePt t="34859" x="5445125" y="3763963"/>
          <p14:tracePt t="34865" x="5456238" y="3763963"/>
          <p14:tracePt t="34872" x="5481638" y="3763963"/>
          <p14:tracePt t="34878" x="5518150" y="3751263"/>
          <p14:tracePt t="34885" x="5591175" y="3727450"/>
          <p14:tracePt t="34893" x="5627688" y="3703638"/>
          <p14:tracePt t="34900" x="5688013" y="3667125"/>
          <p14:tracePt t="34908" x="5748338" y="3641725"/>
          <p14:tracePt t="34915" x="5784850" y="3630613"/>
          <p14:tracePt t="34923" x="5834063" y="3605213"/>
          <p14:tracePt t="34930" x="5930900" y="3568700"/>
          <p14:tracePt t="34937" x="6029325" y="3532188"/>
          <p14:tracePt t="34944" x="6115050" y="3508375"/>
          <p14:tracePt t="34952" x="6188075" y="3484563"/>
          <p14:tracePt t="34959" x="6235700" y="3448050"/>
          <p14:tracePt t="34966" x="6297613" y="3422650"/>
          <p14:tracePt t="34974" x="6370638" y="3373438"/>
          <p14:tracePt t="34981" x="6418263" y="3349625"/>
          <p14:tracePt t="34989" x="6480175" y="3313113"/>
          <p14:tracePt t="34997" x="6540500" y="3276600"/>
          <p14:tracePt t="35003" x="6577013" y="3240088"/>
          <p14:tracePt t="35014" x="6626225" y="3216275"/>
          <p14:tracePt t="35017" x="6662738" y="3179763"/>
          <p14:tracePt t="35024" x="6699250" y="3154363"/>
          <p14:tracePt t="35032" x="6735763" y="3130550"/>
          <p14:tracePt t="35040" x="6759575" y="3106738"/>
          <p14:tracePt t="35047" x="6808788" y="3081338"/>
          <p14:tracePt t="35055" x="6845300" y="3044825"/>
          <p14:tracePt t="35062" x="6881813" y="3021013"/>
          <p14:tracePt t="35069" x="6918325" y="2997200"/>
          <p14:tracePt t="35077" x="6954838" y="2984500"/>
          <p14:tracePt t="35083" x="6967538" y="2960688"/>
          <p14:tracePt t="35091" x="7004050" y="2935288"/>
          <p14:tracePt t="35098" x="7004050" y="2924175"/>
          <p14:tracePt t="35106" x="7015163" y="2924175"/>
          <p14:tracePt t="35113" x="7027863" y="2911475"/>
          <p14:tracePt t="35121" x="7040563" y="2898775"/>
          <p14:tracePt t="35127" x="7051675" y="2887663"/>
          <p14:tracePt t="35134" x="7064375" y="2887663"/>
          <p14:tracePt t="35141" x="7088188" y="2862263"/>
          <p14:tracePt t="35149" x="7100888" y="2862263"/>
          <p14:tracePt t="35157" x="7113588" y="2851150"/>
          <p14:tracePt t="35164" x="7137400" y="2838450"/>
          <p14:tracePt t="35172" x="7150100" y="2825750"/>
          <p14:tracePt t="35179" x="7161213" y="2825750"/>
          <p14:tracePt t="35186" x="7173913" y="2814638"/>
          <p14:tracePt t="35194" x="7186613" y="2814638"/>
          <p14:tracePt t="35200" x="7186613" y="2801938"/>
          <p14:tracePt t="35208" x="7197725" y="2801938"/>
          <p14:tracePt t="35237" x="7210425" y="2801938"/>
          <p14:tracePt t="35356" x="7197725" y="2801938"/>
          <p14:tracePt t="35362" x="7186613" y="2801938"/>
          <p14:tracePt t="35369" x="7173913" y="2801938"/>
          <p14:tracePt t="35377" x="7161213" y="2801938"/>
          <p14:tracePt t="35384" x="7124700" y="2801938"/>
          <p14:tracePt t="35390" x="7077075" y="2825750"/>
          <p14:tracePt t="35398" x="7051675" y="2838450"/>
          <p14:tracePt t="35406" x="7015163" y="2874963"/>
          <p14:tracePt t="35414" x="6991350" y="2887663"/>
          <p14:tracePt t="35421" x="6942138" y="2911475"/>
          <p14:tracePt t="35428" x="6918325" y="2924175"/>
          <p14:tracePt t="35435" x="6881813" y="2947988"/>
          <p14:tracePt t="35443" x="6845300" y="2984500"/>
          <p14:tracePt t="35450" x="6796088" y="2997200"/>
          <p14:tracePt t="35457" x="6746875" y="3033713"/>
          <p14:tracePt t="35464" x="6686550" y="3070225"/>
          <p14:tracePt t="35472" x="6626225" y="3106738"/>
          <p14:tracePt t="35479" x="6600825" y="3117850"/>
          <p14:tracePt t="35487" x="6553200" y="3154363"/>
          <p14:tracePt t="35494" x="6503988" y="3190875"/>
          <p14:tracePt t="35500" x="6443663" y="3227388"/>
          <p14:tracePt t="35509" x="6394450" y="3263900"/>
          <p14:tracePt t="35515" x="6334125" y="3300413"/>
          <p14:tracePt t="35522" x="6248400" y="3336925"/>
          <p14:tracePt t="35530" x="6188075" y="3362325"/>
          <p14:tracePt t="35537" x="6151563" y="3362325"/>
          <p14:tracePt t="35545" x="6115050" y="3386138"/>
          <p14:tracePt t="35552" x="6089650" y="3409950"/>
          <p14:tracePt t="35560" x="6053138" y="3409950"/>
          <p14:tracePt t="35567" x="6016625" y="3435350"/>
          <p14:tracePt t="35575" x="5980113" y="3448050"/>
          <p14:tracePt t="35581" x="5943600" y="3471863"/>
          <p14:tracePt t="35589" x="5883275" y="3495675"/>
          <p14:tracePt t="35597" x="5846763" y="3508375"/>
          <p14:tracePt t="35604" x="5810250" y="3544888"/>
          <p14:tracePt t="35611" x="5761038" y="3568700"/>
          <p14:tracePt t="35618" x="5724525" y="3581400"/>
          <p14:tracePt t="35626" x="5688013" y="3605213"/>
          <p14:tracePt t="35632" x="5664200" y="3617913"/>
          <p14:tracePt t="35639" x="5651500" y="3641725"/>
          <p14:tracePt t="35647" x="5627688" y="3654425"/>
          <p14:tracePt t="35655" x="5602288" y="3654425"/>
          <p14:tracePt t="35662" x="5591175" y="3667125"/>
          <p14:tracePt t="35669" x="5565775" y="3678238"/>
          <p14:tracePt t="35677" x="5541963" y="3678238"/>
          <p14:tracePt t="35684" x="5518150" y="3690938"/>
          <p14:tracePt t="35691" x="5492750" y="3703638"/>
          <p14:tracePt t="35699" x="5481638" y="3714750"/>
          <p14:tracePt t="35707" x="5456238" y="3714750"/>
          <p14:tracePt t="35715" x="5445125" y="3714750"/>
          <p14:tracePt t="35720" x="5432425" y="3727450"/>
          <p14:tracePt t="35728" x="5419725" y="3727450"/>
          <p14:tracePt t="35743" x="5395913" y="3740150"/>
          <p14:tracePt t="35750" x="5395913" y="3751263"/>
          <p14:tracePt t="35756" x="5383213" y="3751263"/>
          <p14:tracePt t="35772" x="5370513" y="3751263"/>
          <p14:tracePt t="35779" x="5370513" y="3763963"/>
          <p14:tracePt t="35787" x="5359400" y="3763963"/>
          <p14:tracePt t="35801" x="5346700" y="3763963"/>
          <p14:tracePt t="35888" x="5346700" y="3776663"/>
          <p14:tracePt t="36109" x="5346700" y="3787775"/>
          <p14:tracePt t="36116" x="5346700" y="3800475"/>
          <p14:tracePt t="36132" x="5346700" y="3813175"/>
          <p14:tracePt t="36138" x="5346700" y="3824288"/>
          <p14:tracePt t="36145" x="5359400" y="3836988"/>
          <p14:tracePt t="36152" x="5359400" y="3860800"/>
          <p14:tracePt t="36159" x="5383213" y="3897313"/>
          <p14:tracePt t="36167" x="5395913" y="3933825"/>
          <p14:tracePt t="36175" x="5408613" y="3959225"/>
          <p14:tracePt t="36182" x="5432425" y="3983038"/>
          <p14:tracePt t="36190" x="5445125" y="4006850"/>
          <p14:tracePt t="36197" x="5468938" y="4032250"/>
          <p14:tracePt t="36204" x="5481638" y="4056063"/>
          <p14:tracePt t="36211" x="5529263" y="4117975"/>
          <p14:tracePt t="36218" x="5591175" y="4178300"/>
          <p14:tracePt t="36226" x="5651500" y="4264025"/>
          <p14:tracePt t="36232" x="5675313" y="4287838"/>
          <p14:tracePt t="36241" x="5737225" y="4337050"/>
          <p14:tracePt t="36247" x="5784850" y="4384675"/>
          <p14:tracePt t="36256" x="5846763" y="4421188"/>
          <p14:tracePt t="36262" x="5907088" y="4457700"/>
          <p14:tracePt t="36269" x="5980113" y="4494213"/>
          <p14:tracePt t="36276" x="6065838" y="4556125"/>
          <p14:tracePt t="36284" x="6126163" y="4579938"/>
          <p14:tracePt t="36292" x="6188075" y="4603750"/>
          <p14:tracePt t="36299" x="6224588" y="4629150"/>
          <p14:tracePt t="36307" x="6272213" y="4652963"/>
          <p14:tracePt t="36315" x="6321425" y="4652963"/>
          <p14:tracePt t="36321" x="6370638" y="4665663"/>
          <p14:tracePt t="36329" x="6407150" y="4678363"/>
          <p14:tracePt t="36336" x="6454775" y="4689475"/>
          <p14:tracePt t="36343" x="6503988" y="4689475"/>
          <p14:tracePt t="36350" x="6564313" y="4689475"/>
          <p14:tracePt t="36358" x="6613525" y="4689475"/>
          <p14:tracePt t="36364" x="6650038" y="4689475"/>
          <p14:tracePt t="36373" x="6710363" y="4689475"/>
          <p14:tracePt t="36379" x="6746875" y="4665663"/>
          <p14:tracePt t="36386" x="6821488" y="4640263"/>
          <p14:tracePt t="36393" x="6905625" y="4603750"/>
          <p14:tracePt t="36401" x="6954838" y="4603750"/>
          <p14:tracePt t="36409" x="7015163" y="4567238"/>
          <p14:tracePt t="36417" x="7051675" y="4543425"/>
          <p14:tracePt t="36424" x="7113588" y="4506913"/>
          <p14:tracePt t="36431" x="7173913" y="4470400"/>
          <p14:tracePt t="36438" x="7223125" y="4457700"/>
          <p14:tracePt t="36446" x="7283450" y="4421188"/>
          <p14:tracePt t="36453" x="7343775" y="4384675"/>
          <p14:tracePt t="36460" x="7392988" y="4360863"/>
          <p14:tracePt t="36467" x="7453313" y="4324350"/>
          <p14:tracePt t="36475" x="7526338" y="4311650"/>
          <p14:tracePt t="36483" x="7564438" y="4287838"/>
          <p14:tracePt t="36489" x="7612063" y="4251325"/>
          <p14:tracePt t="36496" x="7648575" y="4227513"/>
          <p14:tracePt t="36503" x="7697788" y="4191000"/>
          <p14:tracePt t="36510" x="7747000" y="4165600"/>
          <p14:tracePt t="36518" x="7770813" y="4154488"/>
          <p14:tracePt t="36526" x="7794625" y="4129088"/>
          <p14:tracePt t="36533" x="7831138" y="4105275"/>
          <p14:tracePt t="36541" x="7867650" y="4068763"/>
          <p14:tracePt t="36548" x="7916863" y="4043363"/>
          <p14:tracePt t="36556" x="7940675" y="3983038"/>
          <p14:tracePt t="36562" x="7977188" y="3946525"/>
          <p14:tracePt t="36570" x="8026400" y="3886200"/>
          <p14:tracePt t="36577" x="8050213" y="3836988"/>
          <p14:tracePt t="36584" x="8062913" y="3800475"/>
          <p14:tracePt t="36592" x="8099425" y="3703638"/>
          <p14:tracePt t="36599" x="8112125" y="3667125"/>
          <p14:tracePt t="36607" x="8112125" y="3581400"/>
          <p14:tracePt t="36615" x="8112125" y="3532188"/>
          <p14:tracePt t="36620" x="8112125" y="3471863"/>
          <p14:tracePt t="36628" x="8112125" y="3398838"/>
          <p14:tracePt t="36635" x="8086725" y="3325813"/>
          <p14:tracePt t="36644" x="8050213" y="3263900"/>
          <p14:tracePt t="36650" x="8026400" y="3216275"/>
          <p14:tracePt t="36658" x="7977188" y="3143250"/>
          <p14:tracePt t="36664" x="7940675" y="3094038"/>
          <p14:tracePt t="36673" x="7893050" y="3057525"/>
          <p14:tracePt t="36680" x="7856538" y="3008313"/>
          <p14:tracePt t="36687" x="7783513" y="2971800"/>
          <p14:tracePt t="36694" x="7710488" y="2924175"/>
          <p14:tracePt t="36701" x="7624763" y="2887663"/>
          <p14:tracePt t="36708" x="7502525" y="2851150"/>
          <p14:tracePt t="36716" x="7442200" y="2825750"/>
          <p14:tracePt t="36723" x="7369175" y="2814638"/>
          <p14:tracePt t="36730" x="7283450" y="2801938"/>
          <p14:tracePt t="36737" x="7197725" y="2801938"/>
          <p14:tracePt t="36745" x="7100888" y="2801938"/>
          <p14:tracePt t="36752" x="7015163" y="2801938"/>
          <p14:tracePt t="36761" x="6967538" y="2801938"/>
          <p14:tracePt t="36767" x="6918325" y="2801938"/>
          <p14:tracePt t="36775" x="6845300" y="2825750"/>
          <p14:tracePt t="36782" x="6808788" y="2838450"/>
          <p14:tracePt t="36789" x="6746875" y="2851150"/>
          <p14:tracePt t="36798" x="6686550" y="2862263"/>
          <p14:tracePt t="36805" x="6626225" y="2898775"/>
          <p14:tracePt t="36812" x="6589713" y="2924175"/>
          <p14:tracePt t="36818" x="6540500" y="2947988"/>
          <p14:tracePt t="36827" x="6491288" y="2997200"/>
          <p14:tracePt t="36833" x="6454775" y="3021013"/>
          <p14:tracePt t="36841" x="6418263" y="3070225"/>
          <p14:tracePt t="36848" x="6381750" y="3094038"/>
          <p14:tracePt t="36855" x="6357938" y="3130550"/>
          <p14:tracePt t="36862" x="6321425" y="3167063"/>
          <p14:tracePt t="36870" x="6284913" y="3227388"/>
          <p14:tracePt t="36878" x="6235700" y="3289300"/>
          <p14:tracePt t="36884" x="6199188" y="3349625"/>
          <p14:tracePt t="36893" x="6162675" y="3398838"/>
          <p14:tracePt t="36899" x="6138863" y="3448050"/>
          <p14:tracePt t="36907" x="6102350" y="3495675"/>
          <p14:tracePt t="36915" x="6089650" y="3532188"/>
          <p14:tracePt t="36922" x="6076950" y="3557588"/>
          <p14:tracePt t="36929" x="6053138" y="3594100"/>
          <p14:tracePt t="36936" x="6040438" y="3617913"/>
          <p14:tracePt t="36944" x="6003925" y="3678238"/>
          <p14:tracePt t="36950" x="5992813" y="3727450"/>
          <p14:tracePt t="36958" x="5967413" y="3800475"/>
          <p14:tracePt t="36964" x="5956300" y="3824288"/>
          <p14:tracePt t="36972" x="5956300" y="3873500"/>
          <p14:tracePt t="36979" x="5943600" y="3897313"/>
          <p14:tracePt t="36988" x="5943600" y="3922713"/>
          <p14:tracePt t="36998" x="5943600" y="3946525"/>
          <p14:tracePt t="37001" x="5943600" y="3970338"/>
          <p14:tracePt t="37009" x="5943600" y="3983038"/>
          <p14:tracePt t="37016" x="5943600" y="3995738"/>
          <p14:tracePt t="37024" x="5943600" y="4019550"/>
          <p14:tracePt t="37031" x="5943600" y="4032250"/>
          <p14:tracePt t="37039" x="5943600" y="4056063"/>
          <p14:tracePt t="37047" x="5956300" y="4068763"/>
          <p14:tracePt t="37053" x="5980113" y="4092575"/>
          <p14:tracePt t="37061" x="5992813" y="4105275"/>
          <p14:tracePt t="37067" x="6003925" y="4129088"/>
          <p14:tracePt t="37076" x="6040438" y="4141788"/>
          <p14:tracePt t="37082" x="6053138" y="4165600"/>
          <p14:tracePt t="37089" x="6102350" y="4191000"/>
          <p14:tracePt t="37096" x="6151563" y="4227513"/>
          <p14:tracePt t="37105" x="6188075" y="4251325"/>
          <p14:tracePt t="37112" x="6261100" y="4287838"/>
          <p14:tracePt t="37119" x="6334125" y="4324350"/>
          <p14:tracePt t="37127" x="6407150" y="4360863"/>
          <p14:tracePt t="37134" x="6480175" y="4384675"/>
          <p14:tracePt t="37141" x="6577013" y="4410075"/>
          <p14:tracePt t="37148" x="6613525" y="4421188"/>
          <p14:tracePt t="37156" x="6699250" y="4433888"/>
          <p14:tracePt t="37164" x="6772275" y="4446588"/>
          <p14:tracePt t="37170" x="6821488" y="4446588"/>
          <p14:tracePt t="37178" x="6858000" y="4446588"/>
          <p14:tracePt t="37185" x="6905625" y="4446588"/>
          <p14:tracePt t="37193" x="6954838" y="4446588"/>
          <p14:tracePt t="37199" x="7004050" y="4433888"/>
          <p14:tracePt t="37206" x="7077075" y="4397375"/>
          <p14:tracePt t="37214" x="7137400" y="4373563"/>
          <p14:tracePt t="37222" x="7173913" y="4360863"/>
          <p14:tracePt t="37229" x="7210425" y="4337050"/>
          <p14:tracePt t="37236" x="7246938" y="4324350"/>
          <p14:tracePt t="37244" x="7270750" y="4287838"/>
          <p14:tracePt t="37251" x="7296150" y="4275138"/>
          <p14:tracePt t="37259" x="7319963" y="4264025"/>
          <p14:tracePt t="37273" x="7332663" y="4238625"/>
          <p14:tracePt t="37280" x="7356475" y="4227513"/>
          <p14:tracePt t="37287" x="7369175" y="4214813"/>
          <p14:tracePt t="37295" x="7380288" y="4178300"/>
          <p14:tracePt t="37302" x="7392988" y="4154488"/>
          <p14:tracePt t="37310" x="7416800" y="4129088"/>
          <p14:tracePt t="37318" x="7429500" y="4105275"/>
          <p14:tracePt t="37323" x="7429500" y="4068763"/>
          <p14:tracePt t="37331" x="7442200" y="4043363"/>
          <p14:tracePt t="37339" x="7453313" y="4019550"/>
          <p14:tracePt t="37347" x="7453313" y="3995738"/>
          <p14:tracePt t="37353" x="7453313" y="3970338"/>
          <p14:tracePt t="37361" x="7453313" y="3933825"/>
          <p14:tracePt t="37367" x="7453313" y="3910013"/>
          <p14:tracePt t="37376" x="7453313" y="3873500"/>
          <p14:tracePt t="37383" x="7453313" y="3849688"/>
          <p14:tracePt t="37390" x="7453313" y="3836988"/>
          <p14:tracePt t="37398" x="7429500" y="3813175"/>
          <p14:tracePt t="37405" x="7416800" y="3776663"/>
          <p14:tracePt t="37413" x="7392988" y="3751263"/>
          <p14:tracePt t="37419" x="7369175" y="3727450"/>
          <p14:tracePt t="37427" x="7332663" y="3703638"/>
          <p14:tracePt t="37434" x="7307263" y="3678238"/>
          <p14:tracePt t="37440" x="7283450" y="3654425"/>
          <p14:tracePt t="37448" x="7259638" y="3630613"/>
          <p14:tracePt t="37456" x="7223125" y="3617913"/>
          <p14:tracePt t="37464" x="7186613" y="3594100"/>
          <p14:tracePt t="37471" x="7150100" y="3581400"/>
          <p14:tracePt t="37478" x="7064375" y="3557588"/>
          <p14:tracePt t="37485" x="6967538" y="3532188"/>
          <p14:tracePt t="37493" x="6894513" y="3508375"/>
          <p14:tracePt t="37499" x="6832600" y="3508375"/>
          <p14:tracePt t="37507" x="6746875" y="3495675"/>
          <p14:tracePt t="37515" x="6699250" y="3495675"/>
          <p14:tracePt t="37522" x="6626225" y="3495675"/>
          <p14:tracePt t="37529" x="6564313" y="3495675"/>
          <p14:tracePt t="37537" x="6516688" y="3495675"/>
          <p14:tracePt t="37544" x="6443663" y="3495675"/>
          <p14:tracePt t="37551" x="6407150" y="3495675"/>
          <p14:tracePt t="37558" x="6334125" y="3508375"/>
          <p14:tracePt t="37565" x="6297613" y="3521075"/>
          <p14:tracePt t="37573" x="6248400" y="3544888"/>
          <p14:tracePt t="37580" x="6211888" y="3557588"/>
          <p14:tracePt t="37587" x="6138863" y="3594100"/>
          <p14:tracePt t="37596" x="6089650" y="3630613"/>
          <p14:tracePt t="37602" x="6053138" y="3667125"/>
          <p14:tracePt t="37609" x="5980113" y="3714750"/>
          <p14:tracePt t="37617" x="5943600" y="3740150"/>
          <p14:tracePt t="37625" x="5919788" y="3751263"/>
          <p14:tracePt t="37632" x="5894388" y="3787775"/>
          <p14:tracePt t="37639" x="5870575" y="3800475"/>
          <p14:tracePt t="37647" x="5846763" y="3824288"/>
          <p14:tracePt t="37654" x="5834063" y="3860800"/>
          <p14:tracePt t="37661" x="5810250" y="3886200"/>
          <p14:tracePt t="37668" x="5797550" y="3922713"/>
          <p14:tracePt t="37675" x="5773738" y="3959225"/>
          <p14:tracePt t="37682" x="5761038" y="3995738"/>
          <p14:tracePt t="37690" x="5748338" y="4056063"/>
          <p14:tracePt t="37698" x="5748338" y="4081463"/>
          <p14:tracePt t="37705" x="5748338" y="4105275"/>
          <p14:tracePt t="37713" x="5748338" y="4141788"/>
          <p14:tracePt t="37719" x="5748338" y="4154488"/>
          <p14:tracePt t="37727" x="5748338" y="4178300"/>
          <p14:tracePt t="37734" x="5748338" y="4191000"/>
          <p14:tracePt t="37742" x="5748338" y="4202113"/>
          <p14:tracePt t="37749" x="5761038" y="4238625"/>
          <p14:tracePt t="37756" x="5784850" y="4251325"/>
          <p14:tracePt t="37764" x="5797550" y="4264025"/>
          <p14:tracePt t="37771" x="5834063" y="4300538"/>
          <p14:tracePt t="37778" x="5870575" y="4311650"/>
          <p14:tracePt t="37785" x="5894388" y="4337050"/>
          <p14:tracePt t="37792" x="5930900" y="4348163"/>
          <p14:tracePt t="37799" x="5992813" y="4373563"/>
          <p14:tracePt t="37808" x="6029325" y="4384675"/>
          <p14:tracePt t="37815" x="6115050" y="4410075"/>
          <p14:tracePt t="37822" x="6199188" y="4433888"/>
          <p14:tracePt t="37829" x="6272213" y="4446588"/>
          <p14:tracePt t="37837" x="6334125" y="4446588"/>
          <p14:tracePt t="37844" x="6418263" y="4457700"/>
          <p14:tracePt t="37851" x="6503988" y="4457700"/>
          <p14:tracePt t="37859" x="6600825" y="4457700"/>
          <p14:tracePt t="37866" x="6673850" y="4457700"/>
          <p14:tracePt t="37874" x="6746875" y="4457700"/>
          <p14:tracePt t="37881" x="6796088" y="4457700"/>
          <p14:tracePt t="37888" x="6881813" y="4457700"/>
          <p14:tracePt t="37896" x="6931025" y="4433888"/>
          <p14:tracePt t="37902" x="6991350" y="4410075"/>
          <p14:tracePt t="37909" x="7064375" y="4360863"/>
          <p14:tracePt t="37917" x="7100888" y="4348163"/>
          <p14:tracePt t="37925" x="7150100" y="4311650"/>
          <p14:tracePt t="37932" x="7161213" y="4300538"/>
          <p14:tracePt t="37939" x="7197725" y="4264025"/>
          <p14:tracePt t="37947" x="7234238" y="4238625"/>
          <p14:tracePt t="37954" x="7246938" y="4214813"/>
          <p14:tracePt t="37961" x="7283450" y="4165600"/>
          <p14:tracePt t="37968" x="7296150" y="4117975"/>
          <p14:tracePt t="37976" x="7319963" y="4043363"/>
          <p14:tracePt t="37984" x="7343775" y="4006850"/>
          <p14:tracePt t="37991" x="7369175" y="3897313"/>
          <p14:tracePt t="37999" x="7369175" y="3849688"/>
          <p14:tracePt t="38005" x="7380288" y="3787775"/>
          <p14:tracePt t="38013" x="7380288" y="3740150"/>
          <p14:tracePt t="38019" x="7380288" y="3654425"/>
          <p14:tracePt t="38026" x="7380288" y="3581400"/>
          <p14:tracePt t="38035" x="7380288" y="3521075"/>
          <p14:tracePt t="38042" x="7380288" y="3471863"/>
          <p14:tracePt t="38049" x="7356475" y="3422650"/>
          <p14:tracePt t="38057" x="7356475" y="3386138"/>
          <p14:tracePt t="38064" x="7319963" y="3362325"/>
          <p14:tracePt t="38071" x="7296150" y="3300413"/>
          <p14:tracePt t="38079" x="7259638" y="3263900"/>
          <p14:tracePt t="38085" x="7223125" y="3216275"/>
          <p14:tracePt t="38094" x="7186613" y="3190875"/>
          <p14:tracePt t="38100" x="7161213" y="3154363"/>
          <p14:tracePt t="38108" x="7113588" y="3130550"/>
          <p14:tracePt t="38115" x="7064375" y="3106738"/>
          <p14:tracePt t="38122" x="7004050" y="3070225"/>
          <p14:tracePt t="38130" x="6918325" y="3044825"/>
          <p14:tracePt t="38136" x="6858000" y="3021013"/>
          <p14:tracePt t="38143" x="6783388" y="3008313"/>
          <p14:tracePt t="38151" x="6710363" y="3008313"/>
          <p14:tracePt t="38159" x="6662738" y="3008313"/>
          <p14:tracePt t="38167" x="6626225" y="3008313"/>
          <p14:tracePt t="38174" x="6564313" y="3008313"/>
          <p14:tracePt t="38181" x="6516688" y="3008313"/>
          <p14:tracePt t="38188" x="6454775" y="3008313"/>
          <p14:tracePt t="38196" x="6418263" y="3021013"/>
          <p14:tracePt t="38202" x="6381750" y="3033713"/>
          <p14:tracePt t="38210" x="6345238" y="3057525"/>
          <p14:tracePt t="38217" x="6321425" y="3057525"/>
          <p14:tracePt t="38225" x="6297613" y="3070225"/>
          <p14:tracePt t="38232" x="6284913" y="3081338"/>
          <p14:tracePt t="38239" x="6272213" y="3094038"/>
          <p14:tracePt t="38247" x="6261100" y="3106738"/>
          <p14:tracePt t="38253" x="6248400" y="3117850"/>
          <p14:tracePt t="38260" x="6224588" y="3130550"/>
          <p14:tracePt t="38268" x="6211888" y="3167063"/>
          <p14:tracePt t="38276" x="6188075" y="3203575"/>
          <p14:tracePt t="38284" x="6162675" y="3240088"/>
          <p14:tracePt t="38291" x="6162675" y="3276600"/>
          <p14:tracePt t="38299" x="6151563" y="3313113"/>
          <p14:tracePt t="38305" x="6151563" y="3349625"/>
          <p14:tracePt t="38313" x="6151563" y="3386138"/>
          <p14:tracePt t="38320" x="6151563" y="3435350"/>
          <p14:tracePt t="38327" x="6151563" y="3508375"/>
          <p14:tracePt t="38335" x="6151563" y="3568700"/>
          <p14:tracePt t="38342" x="6162675" y="3617913"/>
          <p14:tracePt t="38349" x="6162675" y="3654425"/>
          <p14:tracePt t="38357" x="6188075" y="3690938"/>
          <p14:tracePt t="38365" x="6211888" y="3740150"/>
          <p14:tracePt t="38370" x="6224588" y="3787775"/>
          <p14:tracePt t="38378" x="6248400" y="3849688"/>
          <p14:tracePt t="38385" x="6272213" y="3910013"/>
          <p14:tracePt t="38394" x="6308725" y="3983038"/>
          <p14:tracePt t="38400" x="6334125" y="4032250"/>
          <p14:tracePt t="38407" x="6345238" y="4081463"/>
          <p14:tracePt t="38415" x="6357938" y="4129088"/>
          <p14:tracePt t="38422" x="6381750" y="4191000"/>
          <p14:tracePt t="38430" x="6394450" y="4227513"/>
          <p14:tracePt t="38437" x="6418263" y="4287838"/>
          <p14:tracePt t="38445" x="6443663" y="4337050"/>
          <p14:tracePt t="38451" x="6443663" y="4360863"/>
          <p14:tracePt t="38460" x="6467475" y="4397375"/>
          <p14:tracePt t="38467" x="6480175" y="4410075"/>
          <p14:tracePt t="38474" x="6480175" y="4421188"/>
          <p14:tracePt t="38482" x="6491288" y="4433888"/>
          <p14:tracePt t="38495" x="6503988" y="4446588"/>
          <p14:tracePt t="38766" x="6516688" y="4446588"/>
          <p14:tracePt t="38782" x="6527800" y="4457700"/>
          <p14:tracePt t="38796" x="6553200" y="4457700"/>
          <p14:tracePt t="38803" x="6577013" y="4457700"/>
          <p14:tracePt t="38811" x="6600825" y="4457700"/>
          <p14:tracePt t="38818" x="6626225" y="4470400"/>
          <p14:tracePt t="38826" x="6650038" y="4483100"/>
          <p14:tracePt t="38832" x="6662738" y="4483100"/>
          <p14:tracePt t="38839" x="6686550" y="4483100"/>
          <p14:tracePt t="38847" x="6699250" y="4483100"/>
          <p14:tracePt t="38855" x="6710363" y="4483100"/>
          <p14:tracePt t="38862" x="6723063" y="4483100"/>
          <p14:tracePt t="38868" x="6735763" y="4494213"/>
          <p14:tracePt t="38877" x="6746875" y="4494213"/>
          <p14:tracePt t="38898" x="6759575" y="4494213"/>
          <p14:tracePt t="38987" x="6746875" y="4494213"/>
          <p14:tracePt t="38994" x="6723063" y="4494213"/>
          <p14:tracePt t="39001" x="6686550" y="4470400"/>
          <p14:tracePt t="39008" x="6650038" y="4457700"/>
          <p14:tracePt t="39017" x="6626225" y="4446588"/>
          <p14:tracePt t="39022" x="6577013" y="4433888"/>
          <p14:tracePt t="39029" x="6527800" y="4410075"/>
          <p14:tracePt t="39037" x="6480175" y="4397375"/>
          <p14:tracePt t="39045" x="6430963" y="4384675"/>
          <p14:tracePt t="39052" x="6394450" y="4373563"/>
          <p14:tracePt t="39059" x="6357938" y="4360863"/>
          <p14:tracePt t="39066" x="6321425" y="4348163"/>
          <p14:tracePt t="39074" x="6284913" y="4348163"/>
          <p14:tracePt t="39081" x="6248400" y="4337050"/>
          <p14:tracePt t="39088" x="6211888" y="4324350"/>
          <p14:tracePt t="39097" x="6175375" y="4311650"/>
          <p14:tracePt t="39103" x="6151563" y="4311650"/>
          <p14:tracePt t="39111" x="6115050" y="4311650"/>
          <p14:tracePt t="39118" x="6089650" y="4300538"/>
          <p14:tracePt t="39125" x="6053138" y="4287838"/>
          <p14:tracePt t="39132" x="6029325" y="4287838"/>
          <p14:tracePt t="39139" x="6003925" y="4275138"/>
          <p14:tracePt t="39148" x="5980113" y="4275138"/>
          <p14:tracePt t="39155" x="5943600" y="4275138"/>
          <p14:tracePt t="39162" x="5907088" y="4275138"/>
          <p14:tracePt t="39169" x="5883275" y="4264025"/>
          <p14:tracePt t="39177" x="5846763" y="4264025"/>
          <p14:tracePt t="39184" x="5810250" y="4264025"/>
          <p14:tracePt t="39192" x="5784850" y="4264025"/>
          <p14:tracePt t="39199" x="5773738" y="4264025"/>
          <p14:tracePt t="39206" x="5748338" y="4264025"/>
          <p14:tracePt t="39214" x="5737225" y="4264025"/>
          <p14:tracePt t="39221" x="5711825" y="4264025"/>
          <p14:tracePt t="39227" x="5688013" y="4264025"/>
          <p14:tracePt t="39235" x="5675313" y="4264025"/>
          <p14:tracePt t="39242" x="5651500" y="4264025"/>
          <p14:tracePt t="39249" x="5627688" y="4275138"/>
          <p14:tracePt t="39265" x="5602288" y="4287838"/>
          <p14:tracePt t="39272" x="5602288" y="4300538"/>
          <p14:tracePt t="39279" x="5591175" y="4300538"/>
          <p14:tracePt t="39286" x="5578475" y="4311650"/>
          <p14:tracePt t="39294" x="5554663" y="4348163"/>
          <p14:tracePt t="39301" x="5541963" y="4360863"/>
          <p14:tracePt t="39309" x="5529263" y="4397375"/>
          <p14:tracePt t="39316" x="5529263" y="4433888"/>
          <p14:tracePt t="39324" x="5529263" y="4446588"/>
          <p14:tracePt t="39331" x="5518150" y="4457700"/>
          <p14:tracePt t="39338" x="5518150" y="4494213"/>
          <p14:tracePt t="39344" x="5518150" y="4530725"/>
          <p14:tracePt t="39352" x="5518150" y="4567238"/>
          <p14:tracePt t="39359" x="5518150" y="4603750"/>
          <p14:tracePt t="39366" x="5518150" y="4640263"/>
          <p14:tracePt t="39373" x="5518150" y="4689475"/>
          <p14:tracePt t="39382" x="5518150" y="4725988"/>
          <p14:tracePt t="39389" x="5518150" y="4775200"/>
          <p14:tracePt t="39397" x="5541963" y="4835525"/>
          <p14:tracePt t="39403" x="5554663" y="4897438"/>
          <p14:tracePt t="39411" x="5578475" y="4957763"/>
          <p14:tracePt t="39418" x="5602288" y="4994275"/>
          <p14:tracePt t="39426" x="5627688" y="5043488"/>
          <p14:tracePt t="39433" x="5638800" y="5067300"/>
          <p14:tracePt t="39441" x="5675313" y="5091113"/>
          <p14:tracePt t="39447" x="5688013" y="5116513"/>
          <p14:tracePt t="39455" x="5711825" y="5140325"/>
          <p14:tracePt t="39463" x="5761038" y="5164138"/>
          <p14:tracePt t="39469" x="5784850" y="5200650"/>
          <p14:tracePt t="39476" x="5846763" y="5249863"/>
          <p14:tracePt t="39484" x="5907088" y="5311775"/>
          <p14:tracePt t="39490" x="5943600" y="5348288"/>
          <p14:tracePt t="39499" x="6003925" y="5408613"/>
          <p14:tracePt t="39505" x="6040438" y="5457825"/>
          <p14:tracePt t="39514" x="6076950" y="5481638"/>
          <p14:tracePt t="39521" x="6115050" y="5505450"/>
          <p14:tracePt t="39528" x="6151563" y="5541963"/>
          <p14:tracePt t="39535" x="6199188" y="5578475"/>
          <p14:tracePt t="39543" x="6272213" y="5614988"/>
          <p14:tracePt t="39549" x="6308725" y="5640388"/>
          <p14:tracePt t="39557" x="6381750" y="5676900"/>
          <p14:tracePt t="39566" x="6467475" y="5713413"/>
          <p14:tracePt t="39572" x="6540500" y="5737225"/>
          <p14:tracePt t="39579" x="6613525" y="5761038"/>
          <p14:tracePt t="39586" x="6650038" y="5773738"/>
          <p14:tracePt t="39593" x="6710363" y="5786438"/>
          <p14:tracePt t="39601" x="6796088" y="5797550"/>
          <p14:tracePt t="39608" x="6832600" y="5797550"/>
          <p14:tracePt t="39616" x="6881813" y="5797550"/>
          <p14:tracePt t="39624" x="6931025" y="5797550"/>
          <p14:tracePt t="39631" x="6978650" y="5797550"/>
          <p14:tracePt t="39638" x="7015163" y="5797550"/>
          <p14:tracePt t="39645" x="7064375" y="5786438"/>
          <p14:tracePt t="39652" x="7100888" y="5773738"/>
          <p14:tracePt t="39660" x="7150100" y="5749925"/>
          <p14:tracePt t="39667" x="7197725" y="5724525"/>
          <p14:tracePt t="39674" x="7234238" y="5700713"/>
          <p14:tracePt t="39682" x="7270750" y="5676900"/>
          <p14:tracePt t="39689" x="7307263" y="5651500"/>
          <p14:tracePt t="39697" x="7356475" y="5591175"/>
          <p14:tracePt t="39704" x="7380288" y="5541963"/>
          <p14:tracePt t="39710" x="7416800" y="5494338"/>
          <p14:tracePt t="39718" x="7442200" y="5408613"/>
          <p14:tracePt t="39726" x="7478713" y="5348288"/>
          <p14:tracePt t="39733" x="7489825" y="5299075"/>
          <p14:tracePt t="39741" x="7502525" y="5226050"/>
          <p14:tracePt t="39748" x="7502525" y="5176838"/>
          <p14:tracePt t="39755" x="7502525" y="5091113"/>
          <p14:tracePt t="39763" x="7502525" y="5043488"/>
          <p14:tracePt t="39769" x="7502525" y="4994275"/>
          <p14:tracePt t="39777" x="7489825" y="4933950"/>
          <p14:tracePt t="39784" x="7466013" y="4897438"/>
          <p14:tracePt t="39791" x="7442200" y="4835525"/>
          <p14:tracePt t="39799" x="7416800" y="4787900"/>
          <p14:tracePt t="39807" x="7392988" y="4738688"/>
          <p14:tracePt t="39814" x="7369175" y="4702175"/>
          <p14:tracePt t="39821" x="7343775" y="4665663"/>
          <p14:tracePt t="39828" x="7307263" y="4629150"/>
          <p14:tracePt t="39835" x="7270750" y="4616450"/>
          <p14:tracePt t="39842" x="7197725" y="4567238"/>
          <p14:tracePt t="39849" x="7137400" y="4530725"/>
          <p14:tracePt t="39857" x="7077075" y="4506913"/>
          <p14:tracePt t="39866" x="7004050" y="4483100"/>
          <p14:tracePt t="39872" x="6942138" y="4457700"/>
          <p14:tracePt t="39879" x="6858000" y="4446588"/>
          <p14:tracePt t="39887" x="6796088" y="4433888"/>
          <p14:tracePt t="39894" x="6699250" y="4421188"/>
          <p14:tracePt t="39901" x="6626225" y="4421188"/>
          <p14:tracePt t="39909" x="6516688" y="4410075"/>
          <p14:tracePt t="39916" x="6443663" y="4410075"/>
          <p14:tracePt t="39924" x="6381750" y="4410075"/>
          <p14:tracePt t="39931" x="6321425" y="4410075"/>
          <p14:tracePt t="39938" x="6235700" y="4410075"/>
          <p14:tracePt t="39945" x="6138863" y="4410075"/>
          <p14:tracePt t="39952" x="6065838" y="4410075"/>
          <p14:tracePt t="39959" x="5992813" y="4410075"/>
          <p14:tracePt t="39966" x="5956300" y="4410075"/>
          <p14:tracePt t="39975" x="5907088" y="4410075"/>
          <p14:tracePt t="39983" x="5870575" y="4410075"/>
          <p14:tracePt t="39989" x="5834063" y="4421188"/>
          <p14:tracePt t="40000" x="5784850" y="4433888"/>
          <p14:tracePt t="40004" x="5761038" y="4433888"/>
          <p14:tracePt t="40012" x="5711825" y="4457700"/>
          <p14:tracePt t="40018" x="5688013" y="4483100"/>
          <p14:tracePt t="40027" x="5651500" y="4494213"/>
          <p14:tracePt t="40033" x="5627688" y="4519613"/>
          <p14:tracePt t="40041" x="5614988" y="4519613"/>
          <p14:tracePt t="40048" x="5591175" y="4543425"/>
          <p14:tracePt t="40062" x="5578475" y="4556125"/>
          <p14:tracePt t="40069" x="5565775" y="4579938"/>
          <p14:tracePt t="40076" x="5554663" y="4592638"/>
          <p14:tracePt t="40085" x="5541963" y="4616450"/>
          <p14:tracePt t="40099" x="5529263" y="4629150"/>
          <p14:tracePt t="40107" x="5529263" y="4652963"/>
          <p14:tracePt t="40114" x="5529263" y="4678363"/>
          <p14:tracePt t="40121" x="5529263" y="4702175"/>
          <p14:tracePt t="40129" x="5529263" y="4738688"/>
          <p14:tracePt t="40136" x="5529263" y="4762500"/>
          <p14:tracePt t="40144" x="5529263" y="4787900"/>
          <p14:tracePt t="40151" x="5529263" y="4811713"/>
          <p14:tracePt t="40158" x="5529263" y="4835525"/>
          <p14:tracePt t="40166" x="5529263" y="4848225"/>
          <p14:tracePt t="40173" x="5541963" y="4872038"/>
          <p14:tracePt t="40179" x="5565775" y="4908550"/>
          <p14:tracePt t="40186" x="5602288" y="4957763"/>
          <p14:tracePt t="40194" x="5614988" y="4981575"/>
          <p14:tracePt t="40202" x="5627688" y="5006975"/>
          <p14:tracePt t="40209" x="5651500" y="5030788"/>
          <p14:tracePt t="40216" x="5675313" y="5043488"/>
          <p14:tracePt t="40224" x="5700713" y="5067300"/>
          <p14:tracePt t="40231" x="5724525" y="5080000"/>
          <p14:tracePt t="40238" x="5761038" y="5103813"/>
          <p14:tracePt t="40246" x="5797550" y="5127625"/>
          <p14:tracePt t="40252" x="5883275" y="5164138"/>
          <p14:tracePt t="40261" x="5956300" y="5176838"/>
          <p14:tracePt t="40268" x="6016625" y="5200650"/>
          <p14:tracePt t="40275" x="6102350" y="5226050"/>
          <p14:tracePt t="40283" x="6162675" y="5237163"/>
          <p14:tracePt t="40290" x="6272213" y="5249863"/>
          <p14:tracePt t="40296" x="6370638" y="5249863"/>
          <p14:tracePt t="40303" x="6467475" y="5249863"/>
          <p14:tracePt t="40312" x="6527800" y="5249863"/>
          <p14:tracePt t="40319" x="6589713" y="5249863"/>
          <p14:tracePt t="40327" x="6662738" y="5249863"/>
          <p14:tracePt t="40333" x="6710363" y="5249863"/>
          <p14:tracePt t="40341" x="6772275" y="5249863"/>
          <p14:tracePt t="40348" x="6821488" y="5226050"/>
          <p14:tracePt t="40356" x="6858000" y="5213350"/>
          <p14:tracePt t="40363" x="6881813" y="5200650"/>
          <p14:tracePt t="40370" x="6918325" y="5189538"/>
          <p14:tracePt t="40378" x="6942138" y="5164138"/>
          <p14:tracePt t="40385" x="6954838" y="5153025"/>
          <p14:tracePt t="40393" x="6991350" y="5116513"/>
          <p14:tracePt t="40399" x="6991350" y="5103813"/>
          <p14:tracePt t="40407" x="7015163" y="5080000"/>
          <p14:tracePt t="40413" x="7015163" y="5054600"/>
          <p14:tracePt t="40421" x="7027863" y="5018088"/>
          <p14:tracePt t="40429" x="7027863" y="4981575"/>
          <p14:tracePt t="40436" x="7027863" y="4957763"/>
          <p14:tracePt t="40444" x="7027863" y="4921250"/>
          <p14:tracePt t="40450" x="7027863" y="4872038"/>
          <p14:tracePt t="40458" x="7027863" y="4799013"/>
          <p14:tracePt t="40466" x="7027863" y="4762500"/>
          <p14:tracePt t="40473" x="7027863" y="4689475"/>
          <p14:tracePt t="40479" x="7015163" y="4640263"/>
          <p14:tracePt t="40487" x="6991350" y="4603750"/>
          <p14:tracePt t="40495" x="6967538" y="4556125"/>
          <p14:tracePt t="40502" x="6954838" y="4519613"/>
          <p14:tracePt t="40509" x="6931025" y="4483100"/>
          <p14:tracePt t="40517" x="6918325" y="4457700"/>
          <p14:tracePt t="40525" x="6894513" y="4433888"/>
          <p14:tracePt t="40531" x="6881813" y="4421188"/>
          <p14:tracePt t="40538" x="6845300" y="4384675"/>
          <p14:tracePt t="40545" x="6808788" y="4373563"/>
          <p14:tracePt t="40553" x="6783388" y="4348163"/>
          <p14:tracePt t="40561" x="6759575" y="4348163"/>
          <p14:tracePt t="40568" x="6723063" y="4337050"/>
          <p14:tracePt t="40576" x="6686550" y="4324350"/>
          <p14:tracePt t="40583" x="6637338" y="4311650"/>
          <p14:tracePt t="40590" x="6600825" y="4311650"/>
          <p14:tracePt t="40597" x="6577013" y="4311650"/>
          <p14:tracePt t="40605" x="6527800" y="4311650"/>
          <p14:tracePt t="40612" x="6503988" y="4311650"/>
          <p14:tracePt t="40619" x="6480175" y="4311650"/>
          <p14:tracePt t="40627" x="6443663" y="4311650"/>
          <p14:tracePt t="40634" x="6407150" y="4311650"/>
          <p14:tracePt t="40642" x="6370638" y="4311650"/>
          <p14:tracePt t="40649" x="6345238" y="4311650"/>
          <p14:tracePt t="40656" x="6321425" y="4311650"/>
          <p14:tracePt t="40663" x="6284913" y="4311650"/>
          <p14:tracePt t="40670" x="6261100" y="4324350"/>
          <p14:tracePt t="40677" x="6248400" y="4348163"/>
          <p14:tracePt t="40685" x="6224588" y="4360863"/>
          <p14:tracePt t="40693" x="6211888" y="4373563"/>
          <p14:tracePt t="40700" x="6199188" y="4384675"/>
          <p14:tracePt t="40707" x="6175375" y="4410075"/>
          <p14:tracePt t="40715" x="6162675" y="4421188"/>
          <p14:tracePt t="40722" x="6151563" y="4446588"/>
          <p14:tracePt t="40730" x="6138863" y="4457700"/>
          <p14:tracePt t="40736" x="6126163" y="4483100"/>
          <p14:tracePt t="40744" x="6102350" y="4519613"/>
          <p14:tracePt t="40751" x="6089650" y="4556125"/>
          <p14:tracePt t="40759" x="6076950" y="4579938"/>
          <p14:tracePt t="40765" x="6065838" y="4603750"/>
          <p14:tracePt t="40773" x="6065838" y="4616450"/>
          <p14:tracePt t="40781" x="6065838" y="4640263"/>
          <p14:tracePt t="40788" x="6065838" y="4652963"/>
          <p14:tracePt t="40800" x="6065838" y="4678363"/>
          <p14:tracePt t="40802" x="6053138" y="4702175"/>
          <p14:tracePt t="40809" x="6053138" y="4933950"/>
          <p14:tracePt t="40816" x="6053138" y="4981575"/>
          <p14:tracePt t="40825" x="6053138" y="5030788"/>
          <p14:tracePt t="40832" x="6053138" y="5054600"/>
          <p14:tracePt t="40839" x="6053138" y="5091113"/>
          <p14:tracePt t="40846" x="6053138" y="5116513"/>
          <p14:tracePt t="40853" x="6065838" y="5153025"/>
          <p14:tracePt t="40861" x="6089650" y="5176838"/>
          <p14:tracePt t="40868" x="6089650" y="5189538"/>
          <p14:tracePt t="40876" x="6115050" y="5213350"/>
          <p14:tracePt t="40883" x="6126163" y="5213350"/>
          <p14:tracePt t="40890" x="6151563" y="5249863"/>
          <p14:tracePt t="40897" x="6162675" y="5262563"/>
          <p14:tracePt t="40905" x="6188075" y="5286375"/>
          <p14:tracePt t="40912" x="6199188" y="5311775"/>
          <p14:tracePt t="40919" x="6235700" y="5335588"/>
          <p14:tracePt t="40926" x="6272213" y="53594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E0744C-443D-3FDD-44DF-44AAE8AAA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80" y="445680"/>
            <a:ext cx="10972440" cy="1144800"/>
          </a:xfrm>
        </p:spPr>
        <p:txBody>
          <a:bodyPr/>
          <a:lstStyle/>
          <a:p>
            <a:pPr algn="ctr"/>
            <a:r>
              <a:rPr lang="es-AR" sz="3600" dirty="0"/>
              <a:t>Trabajo respiratorio</a:t>
            </a:r>
            <a:endParaRPr lang="en-US" sz="36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14A52A2-B3E6-7E64-042E-AEE9C788E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4783" y="2051741"/>
            <a:ext cx="6662434" cy="434824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C8639B7-56C0-B9F2-02EB-894370A21B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07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72"/>
    </mc:Choice>
    <mc:Fallback xmlns="">
      <p:transition spd="slow" advTm="23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92" x="6272213" y="5372100"/>
          <p14:tracePt t="1014" x="6272213" y="5384800"/>
          <p14:tracePt t="1029" x="6284913" y="5384800"/>
          <p14:tracePt t="1037" x="6284913" y="5395913"/>
          <p14:tracePt t="1043" x="6297613" y="5395913"/>
          <p14:tracePt t="1066" x="6297613" y="5408613"/>
          <p14:tracePt t="1081" x="6308725" y="5421313"/>
          <p14:tracePt t="1191" x="6284913" y="5421313"/>
          <p14:tracePt t="1198" x="6248400" y="5421313"/>
          <p14:tracePt t="1206" x="6211888" y="5421313"/>
          <p14:tracePt t="1213" x="6188075" y="5421313"/>
          <p14:tracePt t="1219" x="6126163" y="5421313"/>
          <p14:tracePt t="1227" x="6076950" y="5421313"/>
          <p14:tracePt t="1234" x="5992813" y="5421313"/>
          <p14:tracePt t="1241" x="5907088" y="5421313"/>
          <p14:tracePt t="1249" x="5810250" y="5421313"/>
          <p14:tracePt t="1257" x="5737225" y="5421313"/>
          <p14:tracePt t="1264" x="5614988" y="5421313"/>
          <p14:tracePt t="1271" x="5505450" y="5421313"/>
          <p14:tracePt t="1278" x="5408613" y="5421313"/>
          <p14:tracePt t="1286" x="5322888" y="5445125"/>
          <p14:tracePt t="1293" x="5237163" y="5468938"/>
          <p14:tracePt t="1301" x="5151438" y="5494338"/>
          <p14:tracePt t="1307" x="5091113" y="5505450"/>
          <p14:tracePt t="1316" x="5005388" y="5541963"/>
          <p14:tracePt t="1323" x="4968875" y="5567363"/>
          <p14:tracePt t="1330" x="4908550" y="5591175"/>
          <p14:tracePt t="1338" x="4884738" y="5603875"/>
          <p14:tracePt t="1344" x="4859338" y="5614988"/>
          <p14:tracePt t="1351" x="4835525" y="5627688"/>
          <p14:tracePt t="1358" x="4822825" y="5627688"/>
          <p14:tracePt t="1367" x="4811713" y="5627688"/>
          <p14:tracePt t="1388" x="4799013" y="5627688"/>
          <p14:tracePt t="1425" x="4786313" y="5627688"/>
          <p14:tracePt t="1441" x="4775200" y="5627688"/>
          <p14:tracePt t="1447" x="4762500" y="5627688"/>
          <p14:tracePt t="1454" x="4762500" y="5603875"/>
          <p14:tracePt t="1461" x="4738688" y="5603875"/>
          <p14:tracePt t="1469" x="4738688" y="5578475"/>
          <p14:tracePt t="1476" x="4725988" y="5567363"/>
          <p14:tracePt t="1483" x="4702175" y="5530850"/>
          <p14:tracePt t="1491" x="4689475" y="5481638"/>
          <p14:tracePt t="1499" x="4676775" y="5445125"/>
          <p14:tracePt t="1506" x="4665663" y="5408613"/>
          <p14:tracePt t="1513" x="4652963" y="5384800"/>
          <p14:tracePt t="1520" x="4652963" y="5359400"/>
          <p14:tracePt t="1527" x="4640263" y="5335588"/>
          <p14:tracePt t="1535" x="4627563" y="5286375"/>
          <p14:tracePt t="1543" x="4627563" y="5262563"/>
          <p14:tracePt t="1550" x="4616450" y="5226050"/>
          <p14:tracePt t="1558" x="4616450" y="5200650"/>
          <p14:tracePt t="1564" x="4616450" y="5189538"/>
          <p14:tracePt t="1571" x="4603750" y="5164138"/>
          <p14:tracePt t="1586" x="4603750" y="5153025"/>
          <p14:tracePt t="1916" x="4591050" y="5153025"/>
          <p14:tracePt t="1923" x="4567238" y="5153025"/>
          <p14:tracePt t="1930" x="4530725" y="5164138"/>
          <p14:tracePt t="1938" x="4506913" y="5164138"/>
          <p14:tracePt t="1944" x="4481513" y="5164138"/>
          <p14:tracePt t="1952" x="4457700" y="5176838"/>
          <p14:tracePt t="1959" x="4433888" y="5176838"/>
          <p14:tracePt t="1966" x="4397375" y="5189538"/>
          <p14:tracePt t="1974" x="4360863" y="5200650"/>
          <p14:tracePt t="1982" x="4311650" y="5200650"/>
          <p14:tracePt t="1989" x="4275138" y="5213350"/>
          <p14:tracePt t="1996" x="4238625" y="5226050"/>
          <p14:tracePt t="2003" x="4189413" y="5237163"/>
          <p14:tracePt t="2010" x="4152900" y="5249863"/>
          <p14:tracePt t="2018" x="4092575" y="5273675"/>
          <p14:tracePt t="2026" x="4019550" y="5311775"/>
          <p14:tracePt t="2033" x="3959225" y="5359400"/>
          <p14:tracePt t="2040" x="3910013" y="5395913"/>
          <p14:tracePt t="2048" x="3860800" y="5421313"/>
          <p14:tracePt t="2055" x="3836988" y="5445125"/>
          <p14:tracePt t="2062" x="3811588" y="5468938"/>
          <p14:tracePt t="2070" x="3775075" y="5494338"/>
          <p14:tracePt t="2077" x="3763963" y="5505450"/>
          <p14:tracePt t="2083" x="3738563" y="5530850"/>
          <p14:tracePt t="2091" x="3714750" y="5541963"/>
          <p14:tracePt t="2099" x="3714750" y="5554663"/>
          <p14:tracePt t="2106" x="3690938" y="5567363"/>
          <p14:tracePt t="2114" x="3690938" y="5591175"/>
          <p14:tracePt t="2120" x="3690938" y="5614988"/>
          <p14:tracePt t="2127" x="3678238" y="5627688"/>
          <p14:tracePt t="2136" x="3678238" y="5640388"/>
          <p14:tracePt t="2142" x="3678238" y="5664200"/>
          <p14:tracePt t="2150" x="3678238" y="5676900"/>
          <p14:tracePt t="2158" x="3678238" y="5688013"/>
          <p14:tracePt t="2165" x="3678238" y="5700713"/>
          <p14:tracePt t="2172" x="3702050" y="5713413"/>
          <p14:tracePt t="2179" x="3738563" y="5737225"/>
          <p14:tracePt t="2187" x="3811588" y="5761038"/>
          <p14:tracePt t="2194" x="3860800" y="5786438"/>
          <p14:tracePt t="2200" x="3995738" y="5822950"/>
          <p14:tracePt t="2208" x="4116388" y="5870575"/>
          <p14:tracePt t="2216" x="4262438" y="5932488"/>
          <p14:tracePt t="2222" x="4348163" y="5969000"/>
          <p14:tracePt t="2230" x="4591050" y="6065838"/>
          <p14:tracePt t="2238" x="4799013" y="6127750"/>
          <p14:tracePt t="2245" x="5030788" y="6188075"/>
          <p14:tracePt t="2252" x="5237163" y="6248400"/>
          <p14:tracePt t="2260" x="5432425" y="6297613"/>
          <p14:tracePt t="2268" x="5591175" y="6346825"/>
          <p14:tracePt t="2274" x="5737225" y="6370638"/>
          <p14:tracePt t="2282" x="5919788" y="6394450"/>
          <p14:tracePt t="2289" x="6040438" y="6419850"/>
          <p14:tracePt t="2296" x="6089650" y="6430963"/>
          <p14:tracePt t="2304" x="6175375" y="6443663"/>
          <p14:tracePt t="2310" x="6248400" y="6456363"/>
          <p14:tracePt t="3102" x="6272213" y="6456363"/>
          <p14:tracePt t="3109" x="6297613" y="6456363"/>
          <p14:tracePt t="3116" x="6308725" y="6456363"/>
          <p14:tracePt t="3124" x="6345238" y="6456363"/>
          <p14:tracePt t="3131" x="6370638" y="6456363"/>
          <p14:tracePt t="3139" x="6407150" y="6456363"/>
          <p14:tracePt t="3146" x="6443663" y="6456363"/>
          <p14:tracePt t="3154" x="6491288" y="6467475"/>
          <p14:tracePt t="3160" x="6527800" y="6467475"/>
          <p14:tracePt t="3168" x="6613525" y="6480175"/>
          <p14:tracePt t="3175" x="6650038" y="6480175"/>
          <p14:tracePt t="3182" x="6686550" y="6480175"/>
          <p14:tracePt t="3190" x="6735763" y="6480175"/>
          <p14:tracePt t="3197" x="6772275" y="6480175"/>
          <p14:tracePt t="3205" x="6808788" y="6492875"/>
          <p14:tracePt t="3211" x="6845300" y="6492875"/>
          <p14:tracePt t="3218" x="6881813" y="6492875"/>
          <p14:tracePt t="3225" x="6918325" y="6492875"/>
          <p14:tracePt t="3234" x="6942138" y="6492875"/>
          <p14:tracePt t="3241" x="6978650" y="6492875"/>
          <p14:tracePt t="3248" x="7027863" y="6492875"/>
          <p14:tracePt t="3256" x="7100888" y="6492875"/>
          <p14:tracePt t="3262" x="7197725" y="6492875"/>
          <p14:tracePt t="3270" x="7307263" y="6492875"/>
          <p14:tracePt t="3277" x="7369175" y="6492875"/>
          <p14:tracePt t="3285" x="7466013" y="6480175"/>
          <p14:tracePt t="3292" x="7551738" y="6480175"/>
          <p14:tracePt t="3300" x="7624763" y="6467475"/>
          <p14:tracePt t="3307" x="7673975" y="6467475"/>
          <p14:tracePt t="3314" x="7710488" y="6467475"/>
          <p14:tracePt t="3322" x="7734300" y="6467475"/>
          <p14:tracePt t="3579" x="7747000" y="6467475"/>
          <p14:tracePt t="3585" x="7758113" y="6467475"/>
          <p14:tracePt t="3593" x="7770813" y="6467475"/>
          <p14:tracePt t="3600" x="7783513" y="6467475"/>
          <p14:tracePt t="3606" x="7807325" y="6467475"/>
          <p14:tracePt t="3614" x="7820025" y="6467475"/>
          <p14:tracePt t="3621" x="7843838" y="6467475"/>
          <p14:tracePt t="3628" x="7867650" y="6467475"/>
          <p14:tracePt t="3636" x="7893050" y="6467475"/>
          <p14:tracePt t="3643" x="7916863" y="6467475"/>
          <p14:tracePt t="3650" x="7940675" y="6467475"/>
          <p14:tracePt t="3657" x="7953375" y="6467475"/>
          <p14:tracePt t="3665" x="7989888" y="6467475"/>
          <p14:tracePt t="3673" x="8013700" y="6467475"/>
          <p14:tracePt t="3680" x="8039100" y="6467475"/>
          <p14:tracePt t="3688" x="8075613" y="6467475"/>
          <p14:tracePt t="3694" x="8099425" y="6467475"/>
          <p14:tracePt t="3703" x="8135938" y="6467475"/>
          <p14:tracePt t="3710" x="8159750" y="6467475"/>
          <p14:tracePt t="3716" x="8185150" y="6467475"/>
          <p14:tracePt t="3723" x="8221663" y="6456363"/>
          <p14:tracePt t="3732" x="8245475" y="6456363"/>
          <p14:tracePt t="3746" x="8258175" y="6456363"/>
          <p14:tracePt t="7795" x="8245475" y="6456363"/>
          <p14:tracePt t="7803" x="8232775" y="6456363"/>
          <p14:tracePt t="7811" x="8221663" y="6456363"/>
          <p14:tracePt t="7817" x="8196263" y="6456363"/>
          <p14:tracePt t="7825" x="8172450" y="6456363"/>
          <p14:tracePt t="7832" x="8135938" y="6456363"/>
          <p14:tracePt t="7839" x="8099425" y="6430963"/>
          <p14:tracePt t="7846" x="8062913" y="6419850"/>
          <p14:tracePt t="7854" x="8002588" y="6407150"/>
          <p14:tracePt t="7861" x="7966075" y="6383338"/>
          <p14:tracePt t="7869" x="7929563" y="6370638"/>
          <p14:tracePt t="7877" x="7893050" y="6357938"/>
          <p14:tracePt t="7883" x="7856538" y="6346825"/>
          <p14:tracePt t="7889" x="7807325" y="6321425"/>
          <p14:tracePt t="7897" x="7770813" y="6310313"/>
          <p14:tracePt t="7904" x="7721600" y="6310313"/>
          <p14:tracePt t="7913" x="7697788" y="6297613"/>
          <p14:tracePt t="7920" x="7661275" y="6284913"/>
          <p14:tracePt t="7927" x="7637463" y="6273800"/>
          <p14:tracePt t="7935" x="7612063" y="6273800"/>
          <p14:tracePt t="7949" x="7588250" y="6261100"/>
          <p14:tracePt t="7963" x="7575550" y="6261100"/>
          <p14:tracePt t="7971" x="7564438" y="6248400"/>
          <p14:tracePt t="7986" x="7551738" y="6248400"/>
          <p14:tracePt t="8052" x="7539038" y="6248400"/>
          <p14:tracePt t="8116" x="7539038" y="6237288"/>
          <p14:tracePt t="8206" x="7526338" y="6237288"/>
          <p14:tracePt t="8212" x="7515225" y="6237288"/>
          <p14:tracePt t="8220" x="7502525" y="6237288"/>
          <p14:tracePt t="8234" x="7478713" y="6237288"/>
          <p14:tracePt t="8241" x="7466013" y="6237288"/>
          <p14:tracePt t="8249" x="7453313" y="6237288"/>
          <p14:tracePt t="8256" x="7442200" y="6237288"/>
          <p14:tracePt t="8264" x="7416800" y="6237288"/>
          <p14:tracePt t="8271" x="7392988" y="6237288"/>
          <p14:tracePt t="8279" x="7380288" y="6237288"/>
          <p14:tracePt t="8286" x="7369175" y="6237288"/>
          <p14:tracePt t="8294" x="7343775" y="6237288"/>
          <p14:tracePt t="8300" x="7332663" y="6237288"/>
          <p14:tracePt t="8308" x="7319963" y="6237288"/>
          <p14:tracePt t="8315" x="7307263" y="6237288"/>
          <p14:tracePt t="8322" x="7283450" y="6237288"/>
          <p14:tracePt t="8330" x="7270750" y="6237288"/>
          <p14:tracePt t="8338" x="7259638" y="6237288"/>
          <p14:tracePt t="8344" x="7234238" y="6237288"/>
          <p14:tracePt t="8351" x="7223125" y="6237288"/>
          <p14:tracePt t="8358" x="7210425" y="6237288"/>
          <p14:tracePt t="8366" x="7197725" y="6237288"/>
          <p14:tracePt t="8374" x="7173913" y="6237288"/>
          <p14:tracePt t="8389" x="7150100" y="6237288"/>
          <p14:tracePt t="8396" x="7137400" y="6237288"/>
          <p14:tracePt t="8403" x="7113588" y="6237288"/>
          <p14:tracePt t="8410" x="7077075" y="6248400"/>
          <p14:tracePt t="8418" x="7051675" y="6248400"/>
          <p14:tracePt t="8425" x="7027863" y="6248400"/>
          <p14:tracePt t="8445" x="6978650" y="6261100"/>
          <p14:tracePt t="8447" x="6954838" y="6261100"/>
          <p14:tracePt t="8455" x="6942138" y="6273800"/>
          <p14:tracePt t="8461" x="6918325" y="6284913"/>
          <p14:tracePt t="8468" x="6894513" y="6284913"/>
          <p14:tracePt t="8475" x="6869113" y="6284913"/>
          <p14:tracePt t="8483" x="6845300" y="6284913"/>
          <p14:tracePt t="8491" x="6832600" y="6297613"/>
          <p14:tracePt t="8498" x="6808788" y="6297613"/>
          <p14:tracePt t="8505" x="6772275" y="6310313"/>
          <p14:tracePt t="8513" x="6746875" y="6310313"/>
          <p14:tracePt t="8520" x="6723063" y="6310313"/>
          <p14:tracePt t="8527" x="6699250" y="6321425"/>
          <p14:tracePt t="8535" x="6662738" y="6321425"/>
          <p14:tracePt t="8543" x="6626225" y="6334125"/>
          <p14:tracePt t="8549" x="6589713" y="6334125"/>
          <p14:tracePt t="8557" x="6527800" y="6334125"/>
          <p14:tracePt t="8563" x="6503988" y="6334125"/>
          <p14:tracePt t="8572" x="6454775" y="6334125"/>
          <p14:tracePt t="8580" x="6418263" y="6334125"/>
          <p14:tracePt t="8585" x="6357938" y="6334125"/>
          <p14:tracePt t="8593" x="6235700" y="6321425"/>
          <p14:tracePt t="8600" x="6138863" y="6310313"/>
          <p14:tracePt t="8608" x="6053138" y="6297613"/>
          <p14:tracePt t="8616" x="5956300" y="6273800"/>
          <p14:tracePt t="8622" x="5821363" y="6261100"/>
          <p14:tracePt t="8630" x="5688013" y="6237288"/>
          <p14:tracePt t="8638" x="5578475" y="6200775"/>
          <p14:tracePt t="8644" x="5518150" y="6200775"/>
          <p14:tracePt t="8652" x="5432425" y="6188075"/>
          <p14:tracePt t="8660" x="5383213" y="6164263"/>
          <p14:tracePt t="8667" x="5322888" y="6151563"/>
          <p14:tracePt t="8674" x="5297488" y="6138863"/>
          <p14:tracePt t="8681" x="5273675" y="6127750"/>
          <p14:tracePt t="8689" x="5260975" y="6127750"/>
          <p14:tracePt t="8697" x="5237163" y="6127750"/>
          <p14:tracePt t="9055" x="5224463" y="6127750"/>
          <p14:tracePt t="9062" x="5187950" y="6127750"/>
          <p14:tracePt t="9069" x="5164138" y="6127750"/>
          <p14:tracePt t="9078" x="5127625" y="6138863"/>
          <p14:tracePt t="9083" x="5091113" y="6138863"/>
          <p14:tracePt t="9091" x="5041900" y="6151563"/>
          <p14:tracePt t="9098" x="5018088" y="6151563"/>
          <p14:tracePt t="9105" x="4981575" y="6151563"/>
          <p14:tracePt t="9113" x="4932363" y="6151563"/>
          <p14:tracePt t="9121" x="4884738" y="6151563"/>
          <p14:tracePt t="9128" x="4848225" y="6151563"/>
          <p14:tracePt t="9135" x="4799013" y="6151563"/>
          <p14:tracePt t="9143" x="4749800" y="6151563"/>
          <p14:tracePt t="9150" x="4702175" y="6138863"/>
          <p14:tracePt t="9158" x="4652963" y="6127750"/>
          <p14:tracePt t="9165" x="4567238" y="6102350"/>
          <p14:tracePt t="9173" x="4457700" y="6065838"/>
          <p14:tracePt t="9180" x="4397375" y="6042025"/>
          <p14:tracePt t="9187" x="4311650" y="6029325"/>
          <p14:tracePt t="9196" x="4251325" y="6005513"/>
          <p14:tracePt t="9202" x="4202113" y="5981700"/>
          <p14:tracePt t="9208" x="4141788" y="5969000"/>
          <p14:tracePt t="9215" x="4079875" y="5932488"/>
          <p14:tracePt t="9222" x="4006850" y="5883275"/>
          <p14:tracePt t="9230" x="3983038" y="5859463"/>
          <p14:tracePt t="9238" x="3921125" y="5810250"/>
          <p14:tracePt t="9244" x="3884613" y="5773738"/>
          <p14:tracePt t="9252" x="3836988" y="5724525"/>
          <p14:tracePt t="9261" x="3811588" y="5713413"/>
          <p14:tracePt t="9267" x="3775075" y="5676900"/>
          <p14:tracePt t="9275" x="3738563" y="5651500"/>
          <p14:tracePt t="9281" x="3714750" y="5614988"/>
          <p14:tracePt t="9293" x="3665538" y="5567363"/>
          <p14:tracePt t="9296" x="3654425" y="5541963"/>
          <p14:tracePt t="9304" x="3544888" y="5395913"/>
          <p14:tracePt t="9311" x="3508375" y="5348288"/>
          <p14:tracePt t="9319" x="3482975" y="5299075"/>
          <p14:tracePt t="9325" x="3459163" y="5273675"/>
          <p14:tracePt t="9332" x="3422650" y="5226050"/>
          <p14:tracePt t="9340" x="3398838" y="5200650"/>
          <p14:tracePt t="9347" x="3373438" y="5140325"/>
          <p14:tracePt t="9355" x="3349625" y="5080000"/>
          <p14:tracePt t="9363" x="3325813" y="5006975"/>
          <p14:tracePt t="9369" x="3313113" y="4957763"/>
          <p14:tracePt t="9378" x="3300413" y="4908550"/>
          <p14:tracePt t="9384" x="3300413" y="4884738"/>
          <p14:tracePt t="9392" x="3289300" y="4848225"/>
          <p14:tracePt t="9399" x="3276600" y="4811713"/>
          <p14:tracePt t="9406" x="3263900" y="4775200"/>
          <p14:tracePt t="9413" x="3263900" y="4751388"/>
          <p14:tracePt t="9428" x="3263900" y="4652963"/>
          <p14:tracePt t="9436" x="3263900" y="4603750"/>
          <p14:tracePt t="9442" x="3263900" y="4567238"/>
          <p14:tracePt t="9449" x="3263900" y="4530725"/>
          <p14:tracePt t="9458" x="3263900" y="4494213"/>
          <p14:tracePt t="9464" x="3263900" y="4483100"/>
          <p14:tracePt t="9472" x="3263900" y="4457700"/>
          <p14:tracePt t="9480" x="3263900" y="4433888"/>
          <p14:tracePt t="9487" x="3276600" y="4373563"/>
          <p14:tracePt t="9495" x="3300413" y="4324350"/>
          <p14:tracePt t="9501" x="3325813" y="4264025"/>
          <p14:tracePt t="9508" x="3349625" y="4214813"/>
          <p14:tracePt t="9516" x="3398838" y="4141788"/>
          <p14:tracePt t="9524" x="3435350" y="4092575"/>
          <p14:tracePt t="9530" x="3471863" y="4056063"/>
          <p14:tracePt t="9538" x="3508375" y="4006850"/>
          <p14:tracePt t="9546" x="3544888" y="3970338"/>
          <p14:tracePt t="9552" x="3592513" y="3910013"/>
          <p14:tracePt t="9559" x="3641725" y="3860800"/>
          <p14:tracePt t="9566" x="3702050" y="3813175"/>
          <p14:tracePt t="9575" x="3763963" y="3776663"/>
          <p14:tracePt t="9582" x="3824288" y="3740150"/>
          <p14:tracePt t="9589" x="3873500" y="3714750"/>
          <p14:tracePt t="9596" x="3933825" y="3690938"/>
          <p14:tracePt t="9604" x="4006850" y="3667125"/>
          <p14:tracePt t="9611" x="4043363" y="3654425"/>
          <p14:tracePt t="9619" x="4105275" y="3641725"/>
          <p14:tracePt t="9626" x="4178300" y="3630613"/>
          <p14:tracePt t="9633" x="4225925" y="3630613"/>
          <p14:tracePt t="9641" x="4298950" y="3617913"/>
          <p14:tracePt t="9647" x="4348163" y="3617913"/>
          <p14:tracePt t="9654" x="4408488" y="3617913"/>
          <p14:tracePt t="9662" x="4457700" y="3617913"/>
          <p14:tracePt t="9669" x="4530725" y="3617913"/>
          <p14:tracePt t="9676" x="4567238" y="3617913"/>
          <p14:tracePt t="9684" x="4640263" y="3617913"/>
          <p14:tracePt t="9692" x="4702175" y="3617913"/>
          <p14:tracePt t="9699" x="4749800" y="3617913"/>
          <p14:tracePt t="9706" x="4811713" y="3617913"/>
          <p14:tracePt t="9713" x="4859338" y="3617913"/>
          <p14:tracePt t="9721" x="4921250" y="3617913"/>
          <p14:tracePt t="9728" x="4968875" y="3617913"/>
          <p14:tracePt t="9736" x="5018088" y="3617913"/>
          <p14:tracePt t="9743" x="5091113" y="3617913"/>
          <p14:tracePt t="9750" x="5140325" y="3630613"/>
          <p14:tracePt t="9758" x="5176838" y="3641725"/>
          <p14:tracePt t="9765" x="5237163" y="3654425"/>
          <p14:tracePt t="9772" x="5273675" y="3654425"/>
          <p14:tracePt t="9779" x="5310188" y="3667125"/>
          <p14:tracePt t="9786" x="5359400" y="3667125"/>
          <p14:tracePt t="9794" x="5408613" y="3678238"/>
          <p14:tracePt t="9801" x="5468938" y="3690938"/>
          <p14:tracePt t="9809" x="5518150" y="3703638"/>
          <p14:tracePt t="9816" x="5565775" y="3703638"/>
          <p14:tracePt t="9823" x="5627688" y="3714750"/>
          <p14:tracePt t="9831" x="5664200" y="3727450"/>
          <p14:tracePt t="9839" x="5675313" y="3727450"/>
          <p14:tracePt t="9846" x="5700713" y="3727450"/>
          <p14:tracePt t="9853" x="5724525" y="3740150"/>
          <p14:tracePt t="9860" x="5748338" y="3740150"/>
          <p14:tracePt t="9868" x="5761038" y="3751263"/>
          <p14:tracePt t="9875" x="5773738" y="3751263"/>
          <p14:tracePt t="9882" x="5810250" y="3751263"/>
          <p14:tracePt t="9890" x="5834063" y="3763963"/>
          <p14:tracePt t="9897" x="5846763" y="3763963"/>
          <p14:tracePt t="9904" x="5870575" y="3776663"/>
          <p14:tracePt t="9911" x="5883275" y="3776663"/>
          <p14:tracePt t="9918" x="5919788" y="3787775"/>
          <p14:tracePt t="9926" x="5943600" y="3787775"/>
          <p14:tracePt t="9933" x="5956300" y="3787775"/>
          <p14:tracePt t="9940" x="5980113" y="3800475"/>
          <p14:tracePt t="9948" x="6003925" y="3813175"/>
          <p14:tracePt t="9955" x="6029325" y="3813175"/>
          <p14:tracePt t="9962" x="6053138" y="3824288"/>
          <p14:tracePt t="9969" x="6076950" y="3849688"/>
          <p14:tracePt t="9978" x="6115050" y="3849688"/>
          <p14:tracePt t="9984" x="6126163" y="3873500"/>
          <p14:tracePt t="9992" x="6151563" y="3886200"/>
          <p14:tracePt t="9999" x="6175375" y="3910013"/>
          <p14:tracePt t="10007" x="6188075" y="3922713"/>
          <p14:tracePt t="10014" x="6211888" y="3946525"/>
          <p14:tracePt t="10021" x="6224588" y="3946525"/>
          <p14:tracePt t="10028" x="6235700" y="3970338"/>
          <p14:tracePt t="10035" x="6261100" y="3983038"/>
          <p14:tracePt t="10044" x="6272213" y="3995738"/>
          <p14:tracePt t="10050" x="6284913" y="4006850"/>
          <p14:tracePt t="10057" x="6308725" y="4019550"/>
          <p14:tracePt t="10065" x="6321425" y="4032250"/>
          <p14:tracePt t="10073" x="6334125" y="4043363"/>
          <p14:tracePt t="10080" x="6345238" y="4056063"/>
          <p14:tracePt t="10087" x="6357938" y="4056063"/>
          <p14:tracePt t="10095" x="6370638" y="4068763"/>
          <p14:tracePt t="10102" x="6381750" y="4092575"/>
          <p14:tracePt t="10109" x="6394450" y="4092575"/>
          <p14:tracePt t="10117" x="6407150" y="4117975"/>
          <p14:tracePt t="10124" x="6418263" y="4129088"/>
          <p14:tracePt t="10131" x="6430963" y="4141788"/>
          <p14:tracePt t="10138" x="6430963" y="4165600"/>
          <p14:tracePt t="10145" x="6443663" y="4165600"/>
          <p14:tracePt t="10152" x="6454775" y="4191000"/>
          <p14:tracePt t="10161" x="6467475" y="4202113"/>
          <p14:tracePt t="10167" x="6467475" y="4214813"/>
          <p14:tracePt t="10175" x="6480175" y="4227513"/>
          <p14:tracePt t="10182" x="6480175" y="4238625"/>
          <p14:tracePt t="10190" x="6491288" y="4251325"/>
          <p14:tracePt t="10197" x="6491288" y="4264025"/>
          <p14:tracePt t="10204" x="6503988" y="4275138"/>
          <p14:tracePt t="10211" x="6516688" y="4287838"/>
          <p14:tracePt t="10233" x="6516688" y="4300538"/>
          <p14:tracePt t="10241" x="6527800" y="4311650"/>
          <p14:tracePt t="10269" x="6527800" y="4324350"/>
          <p14:tracePt t="10520" x="6540500" y="4324350"/>
          <p14:tracePt t="10526" x="6553200" y="4324350"/>
          <p14:tracePt t="10534" x="6564313" y="4348163"/>
          <p14:tracePt t="10541" x="6589713" y="4360863"/>
          <p14:tracePt t="10548" x="6600825" y="4384675"/>
          <p14:tracePt t="10555" x="6626225" y="4410075"/>
          <p14:tracePt t="10563" x="6662738" y="4433888"/>
          <p14:tracePt t="10571" x="6673850" y="4446588"/>
          <p14:tracePt t="10578" x="6699250" y="4470400"/>
          <p14:tracePt t="10585" x="6710363" y="4483100"/>
          <p14:tracePt t="10592" x="6735763" y="4519613"/>
          <p14:tracePt t="10600" x="6759575" y="4556125"/>
          <p14:tracePt t="10607" x="6783388" y="4579938"/>
          <p14:tracePt t="10614" x="6808788" y="4616450"/>
          <p14:tracePt t="10622" x="6832600" y="4652963"/>
          <p14:tracePt t="10628" x="6845300" y="4678363"/>
          <p14:tracePt t="10637" x="6858000" y="4689475"/>
          <p14:tracePt t="10644" x="6881813" y="4725988"/>
          <p14:tracePt t="10651" x="6905625" y="4762500"/>
          <p14:tracePt t="10657" x="6931025" y="4835525"/>
          <p14:tracePt t="10665" x="6954838" y="4921250"/>
          <p14:tracePt t="10672" x="6978650" y="4970463"/>
          <p14:tracePt t="10680" x="7004050" y="5030788"/>
          <p14:tracePt t="10688" x="7015163" y="5067300"/>
          <p14:tracePt t="10695" x="7015163" y="5103813"/>
          <p14:tracePt t="10702" x="7027863" y="5140325"/>
          <p14:tracePt t="10710" x="7027863" y="5189538"/>
          <p14:tracePt t="10716" x="7027863" y="5226050"/>
          <p14:tracePt t="10724" x="7027863" y="5262563"/>
          <p14:tracePt t="10731" x="7027863" y="5311775"/>
          <p14:tracePt t="10739" x="7027863" y="5348288"/>
          <p14:tracePt t="10746" x="7027863" y="5359400"/>
          <p14:tracePt t="10752" x="7015163" y="5421313"/>
          <p14:tracePt t="10761" x="7004050" y="5457825"/>
          <p14:tracePt t="10768" x="6978650" y="5481638"/>
          <p14:tracePt t="10774" x="6954838" y="5518150"/>
          <p14:tracePt t="10782" x="6905625" y="5578475"/>
          <p14:tracePt t="10789" x="6869113" y="5627688"/>
          <p14:tracePt t="10797" x="6832600" y="5664200"/>
          <p14:tracePt t="10805" x="6783388" y="5724525"/>
          <p14:tracePt t="10812" x="6723063" y="5773738"/>
          <p14:tracePt t="10820" x="6650038" y="5822950"/>
          <p14:tracePt t="10826" x="6600825" y="5870575"/>
          <p14:tracePt t="10834" x="6491288" y="5945188"/>
          <p14:tracePt t="10842" x="6430963" y="5981700"/>
          <p14:tracePt t="10848" x="6381750" y="6018213"/>
          <p14:tracePt t="10856" x="6321425" y="6065838"/>
          <p14:tracePt t="10863" x="6272213" y="6102350"/>
          <p14:tracePt t="10870" x="6224588" y="6138863"/>
          <p14:tracePt t="10879" x="6175375" y="6175375"/>
          <p14:tracePt t="10885" x="6138863" y="6200775"/>
          <p14:tracePt t="10892" x="6089650" y="6237288"/>
          <p14:tracePt t="10899" x="6029325" y="6273800"/>
          <p14:tracePt t="10907" x="5992813" y="6297613"/>
          <p14:tracePt t="10914" x="5956300" y="6321425"/>
          <p14:tracePt t="10922" x="5907088" y="6346825"/>
          <p14:tracePt t="10929" x="5883275" y="6357938"/>
          <p14:tracePt t="10936" x="5846763" y="6383338"/>
          <p14:tracePt t="10944" x="5784850" y="6407150"/>
          <p14:tracePt t="10951" x="5737225" y="6430963"/>
          <p14:tracePt t="10959" x="5664200" y="6443663"/>
          <p14:tracePt t="10965" x="5614988" y="6467475"/>
          <p14:tracePt t="10973" x="5541963" y="6480175"/>
          <p14:tracePt t="10980" x="5492750" y="6480175"/>
          <p14:tracePt t="10988" x="5419725" y="6492875"/>
          <p14:tracePt t="10995" x="5370513" y="6492875"/>
          <p14:tracePt t="11002" x="5322888" y="6492875"/>
          <p14:tracePt t="11009" x="5273675" y="6492875"/>
          <p14:tracePt t="11016" x="5200650" y="6492875"/>
          <p14:tracePt t="11023" x="5140325" y="6492875"/>
          <p14:tracePt t="11031" x="5067300" y="6467475"/>
          <p14:tracePt t="11040" x="5030788" y="6456363"/>
          <p14:tracePt t="11047" x="4957763" y="6430963"/>
          <p14:tracePt t="11054" x="4872038" y="6407150"/>
          <p14:tracePt t="11062" x="4799013" y="6383338"/>
          <p14:tracePt t="11069" x="4713288" y="6334125"/>
          <p14:tracePt t="11076" x="4627563" y="6284913"/>
          <p14:tracePt t="11083" x="4543425" y="6248400"/>
          <p14:tracePt t="11090" x="4470400" y="6200775"/>
          <p14:tracePt t="11097" x="4408488" y="6164263"/>
          <p14:tracePt t="11105" x="4335463" y="6115050"/>
          <p14:tracePt t="11112" x="4275138" y="6078538"/>
          <p14:tracePt t="11120" x="4202113" y="6029325"/>
          <p14:tracePt t="11127" x="4152900" y="5992813"/>
          <p14:tracePt t="11134" x="4092575" y="5956300"/>
          <p14:tracePt t="11141" x="4032250" y="5883275"/>
          <p14:tracePt t="11148" x="3983038" y="5822950"/>
          <p14:tracePt t="11155" x="3921125" y="5773738"/>
          <p14:tracePt t="11163" x="3884613" y="5713413"/>
          <p14:tracePt t="11170" x="3848100" y="5688013"/>
          <p14:tracePt t="11179" x="3800475" y="5640388"/>
          <p14:tracePt t="11186" x="3775075" y="5614988"/>
          <p14:tracePt t="11193" x="3727450" y="5567363"/>
          <p14:tracePt t="11200" x="3690938" y="5505450"/>
          <p14:tracePt t="11208" x="3641725" y="5468938"/>
          <p14:tracePt t="11215" x="3605213" y="5408613"/>
          <p14:tracePt t="11223" x="3581400" y="5372100"/>
          <p14:tracePt t="11229" x="3544888" y="5335588"/>
          <p14:tracePt t="11237" x="3508375" y="5286375"/>
          <p14:tracePt t="11244" x="3508375" y="5249863"/>
          <p14:tracePt t="11252" x="3471863" y="5200650"/>
          <p14:tracePt t="11259" x="3459163" y="5164138"/>
          <p14:tracePt t="11265" x="3446463" y="5116513"/>
          <p14:tracePt t="11273" x="3446463" y="5054600"/>
          <p14:tracePt t="11280" x="3446463" y="4994275"/>
          <p14:tracePt t="11289" x="3446463" y="4957763"/>
          <p14:tracePt t="11295" x="3446463" y="4933950"/>
          <p14:tracePt t="11303" x="3446463" y="4908550"/>
          <p14:tracePt t="11311" x="3446463" y="4848225"/>
          <p14:tracePt t="11317" x="3471863" y="4811713"/>
          <p14:tracePt t="11325" x="3519488" y="4725988"/>
          <p14:tracePt t="11331" x="3581400" y="4652963"/>
          <p14:tracePt t="11339" x="3641725" y="4579938"/>
          <p14:tracePt t="11347" x="3690938" y="4519613"/>
          <p14:tracePt t="11354" x="3751263" y="4457700"/>
          <p14:tracePt t="11361" x="3824288" y="4410075"/>
          <p14:tracePt t="11369" x="3946525" y="4324350"/>
          <p14:tracePt t="11375" x="4079875" y="4227513"/>
          <p14:tracePt t="11383" x="4214813" y="4154488"/>
          <p14:tracePt t="11390" x="4371975" y="4043363"/>
          <p14:tracePt t="11398" x="4567238" y="3933825"/>
          <p14:tracePt t="11406" x="4702175" y="3849688"/>
          <p14:tracePt t="11412" x="4859338" y="3800475"/>
          <p14:tracePt t="11420" x="4994275" y="3751263"/>
          <p14:tracePt t="11428" x="5091113" y="3714750"/>
          <p14:tracePt t="11435" x="5237163" y="3678238"/>
          <p14:tracePt t="11443" x="5370513" y="3654425"/>
          <p14:tracePt t="11449" x="5505450" y="3617913"/>
          <p14:tracePt t="11457" x="5651500" y="3581400"/>
          <p14:tracePt t="11464" x="5773738" y="3568700"/>
          <p14:tracePt t="11472" x="5870575" y="3557588"/>
          <p14:tracePt t="11479" x="5956300" y="3544888"/>
          <p14:tracePt t="11486" x="6053138" y="3532188"/>
          <p14:tracePt t="11492" x="6151563" y="3532188"/>
          <p14:tracePt t="11500" x="6284913" y="3521075"/>
          <p14:tracePt t="11507" x="6394450" y="3508375"/>
          <p14:tracePt t="11515" x="6480175" y="3508375"/>
          <p14:tracePt t="11522" x="6527800" y="3495675"/>
          <p14:tracePt t="11529" x="6564313" y="3495675"/>
          <p14:tracePt t="11538" x="6637338" y="3484563"/>
          <p14:tracePt t="11545" x="6673850" y="3471863"/>
          <p14:tracePt t="11552" x="6735763" y="3459163"/>
          <p14:tracePt t="11559" x="6808788" y="3448050"/>
          <p14:tracePt t="11566" x="6881813" y="3422650"/>
          <p14:tracePt t="11574" x="6942138" y="3409950"/>
          <p14:tracePt t="11580" x="7004050" y="3398838"/>
          <p14:tracePt t="11589" x="7051675" y="3386138"/>
          <p14:tracePt t="11596" x="7100888" y="3386138"/>
          <p14:tracePt t="11603" x="7173913" y="3362325"/>
          <p14:tracePt t="11610" x="7246938" y="3349625"/>
          <p14:tracePt t="11617" x="7296150" y="3349625"/>
          <p14:tracePt t="11624" x="7380288" y="3336925"/>
          <p14:tracePt t="11632" x="7429500" y="3336925"/>
          <p14:tracePt t="11640" x="7466013" y="3336925"/>
          <p14:tracePt t="11647" x="7489825" y="3336925"/>
          <p14:tracePt t="11655" x="7526338" y="3336925"/>
          <p14:tracePt t="11662" x="7551738" y="3336925"/>
          <p14:tracePt t="11669" x="7588250" y="3362325"/>
          <p14:tracePt t="11677" x="7624763" y="3362325"/>
          <p14:tracePt t="11684" x="7648575" y="3373438"/>
          <p14:tracePt t="11696" x="7673975" y="3373438"/>
          <p14:tracePt t="11698" x="7697788" y="3386138"/>
          <p14:tracePt t="11706" x="7721600" y="3398838"/>
          <p14:tracePt t="11713" x="7747000" y="3398838"/>
          <p14:tracePt t="11720" x="7770813" y="3409950"/>
          <p14:tracePt t="11728" x="7783513" y="3422650"/>
          <p14:tracePt t="11734" x="7807325" y="3422650"/>
          <p14:tracePt t="11741" x="7820025" y="3435350"/>
          <p14:tracePt t="11749" x="7831138" y="3435350"/>
          <p14:tracePt t="11757" x="7856538" y="3459163"/>
          <p14:tracePt t="11772" x="7880350" y="3484563"/>
          <p14:tracePt t="11779" x="7916863" y="3508375"/>
          <p14:tracePt t="11786" x="7940675" y="3544888"/>
          <p14:tracePt t="11793" x="7953375" y="3557588"/>
          <p14:tracePt t="11800" x="7989888" y="3605213"/>
          <p14:tracePt t="11809" x="8026400" y="3641725"/>
          <p14:tracePt t="11815" x="8039100" y="3667125"/>
          <p14:tracePt t="11823" x="8086725" y="3751263"/>
          <p14:tracePt t="11829" x="8123238" y="3824288"/>
          <p14:tracePt t="11838" x="8148638" y="3897313"/>
          <p14:tracePt t="11844" x="8172450" y="3946525"/>
          <p14:tracePt t="11851" x="8196263" y="4006850"/>
          <p14:tracePt t="11858" x="8221663" y="4092575"/>
          <p14:tracePt t="11866" x="8245475" y="4165600"/>
          <p14:tracePt t="11874" x="8258175" y="4227513"/>
          <p14:tracePt t="11881" x="8281988" y="4300538"/>
          <p14:tracePt t="11889" x="8294688" y="4384675"/>
          <p14:tracePt t="11896" x="8294688" y="4470400"/>
          <p14:tracePt t="11903" x="8307388" y="4543425"/>
          <p14:tracePt t="11910" x="8307388" y="4665663"/>
          <p14:tracePt t="11918" x="8307388" y="4787900"/>
          <p14:tracePt t="11926" x="8307388" y="4908550"/>
          <p14:tracePt t="11932" x="8307388" y="5006975"/>
          <p14:tracePt t="11940" x="8245475" y="5200650"/>
          <p14:tracePt t="11947" x="8221663" y="5299075"/>
          <p14:tracePt t="11955" x="8185150" y="5457825"/>
          <p14:tracePt t="11961" x="8135938" y="5567363"/>
          <p14:tracePt t="11968" x="8075613" y="5700713"/>
          <p14:tracePt t="11976" x="8026400" y="5797550"/>
          <p14:tracePt t="11983" x="7940675" y="5919788"/>
          <p14:tracePt t="11991" x="7880350" y="6029325"/>
          <p14:tracePt t="11998" x="7807325" y="6115050"/>
          <p14:tracePt t="12006" x="7758113" y="6200775"/>
          <p14:tracePt t="12012" x="7710488" y="6261100"/>
          <p14:tracePt t="12021" x="7685088" y="6310313"/>
          <p14:tracePt t="12028" x="7648575" y="6346825"/>
          <p14:tracePt t="12035" x="7637463" y="6370638"/>
          <p14:tracePt t="12043" x="7624763" y="6383338"/>
          <p14:tracePt t="12050" x="7612063" y="6394450"/>
          <p14:tracePt t="12057" x="7600950" y="6430963"/>
          <p14:tracePt t="12064" x="7588250" y="6443663"/>
          <p14:tracePt t="12072" x="7575550" y="6456363"/>
          <p14:tracePt t="12079" x="7575550" y="6480175"/>
          <p14:tracePt t="12085" x="7564438" y="6480175"/>
          <p14:tracePt t="12093" x="7564438" y="6503988"/>
          <p14:tracePt t="12100" x="7551738" y="6503988"/>
          <p14:tracePt t="12109" x="7551738" y="6516688"/>
          <p14:tracePt t="12130" x="7539038" y="6529388"/>
          <p14:tracePt t="12203" x="7526338" y="6529388"/>
          <p14:tracePt t="12211" x="7526338" y="6492875"/>
          <p14:tracePt t="12219" x="7515225" y="6443663"/>
          <p14:tracePt t="12225" x="7502525" y="6407150"/>
          <p14:tracePt t="12233" x="7489825" y="6346825"/>
          <p14:tracePt t="12240" x="7478713" y="6297613"/>
          <p14:tracePt t="12247" x="7453313" y="6200775"/>
          <p14:tracePt t="12255" x="7442200" y="6054725"/>
          <p14:tracePt t="12262" x="7429500" y="5945188"/>
          <p14:tracePt t="12270" x="7416800" y="5846763"/>
          <p14:tracePt t="12277" x="7405688" y="5700713"/>
          <p14:tracePt t="12284" x="7392988" y="5578475"/>
          <p14:tracePt t="12291" x="7380288" y="5372100"/>
          <p14:tracePt t="12298" x="7380288" y="5262563"/>
          <p14:tracePt t="12306" x="7369175" y="5091113"/>
          <p14:tracePt t="12313" x="7369175" y="4994275"/>
          <p14:tracePt t="12321" x="7369175" y="4824413"/>
          <p14:tracePt t="12328" x="7369175" y="4725988"/>
          <p14:tracePt t="12334" x="7369175" y="4629150"/>
          <p14:tracePt t="12343" x="7369175" y="4543425"/>
          <p14:tracePt t="12349" x="7369175" y="4494213"/>
          <p14:tracePt t="12356" x="7369175" y="4397375"/>
          <p14:tracePt t="12364" x="7369175" y="4324350"/>
          <p14:tracePt t="12372" x="7369175" y="4227513"/>
          <p14:tracePt t="12379" x="7369175" y="4178300"/>
          <p14:tracePt t="12387" x="7369175" y="4105275"/>
          <p14:tracePt t="12394" x="7356475" y="4043363"/>
          <p14:tracePt t="12400" x="7356475" y="4006850"/>
          <p14:tracePt t="12409" x="7356475" y="3983038"/>
          <p14:tracePt t="12416" x="7343775" y="3946525"/>
          <p14:tracePt t="12423" x="7343775" y="3922713"/>
          <p14:tracePt t="12430" x="7332663" y="3897313"/>
          <p14:tracePt t="12438" x="7319963" y="3860800"/>
          <p14:tracePt t="12446" x="7319963" y="3849688"/>
          <p14:tracePt t="12452" x="7307263" y="3836988"/>
          <p14:tracePt t="12460" x="7307263" y="3824288"/>
          <p14:tracePt t="12482" x="7307263" y="3813175"/>
          <p14:tracePt t="12489" x="7296150" y="3813175"/>
          <p14:tracePt t="12496" x="7296150" y="3800475"/>
          <p14:tracePt t="12577" x="7283450" y="3813175"/>
          <p14:tracePt t="12584" x="7283450" y="3849688"/>
          <p14:tracePt t="12591" x="7283450" y="3897313"/>
          <p14:tracePt t="12599" x="7283450" y="3959225"/>
          <p14:tracePt t="12606" x="7283450" y="3995738"/>
          <p14:tracePt t="12613" x="7283450" y="4032250"/>
          <p14:tracePt t="12621" x="7283450" y="4092575"/>
          <p14:tracePt t="12629" x="7283450" y="4191000"/>
          <p14:tracePt t="12635" x="7283450" y="4264025"/>
          <p14:tracePt t="12643" x="7283450" y="4360863"/>
          <p14:tracePt t="12650" x="7283450" y="4446588"/>
          <p14:tracePt t="12657" x="7283450" y="4543425"/>
          <p14:tracePt t="12664" x="7283450" y="4678363"/>
          <p14:tracePt t="12672" x="7283450" y="4799013"/>
          <p14:tracePt t="12679" x="7283450" y="4884738"/>
          <p14:tracePt t="12687" x="7283450" y="4970463"/>
          <p14:tracePt t="12694" x="7283450" y="5054600"/>
          <p14:tracePt t="12701" x="7283450" y="5153025"/>
          <p14:tracePt t="12709" x="7296150" y="5262563"/>
          <p14:tracePt t="12716" x="7307263" y="5348288"/>
          <p14:tracePt t="12722" x="7319963" y="5445125"/>
          <p14:tracePt t="12730" x="7332663" y="5518150"/>
          <p14:tracePt t="12737" x="7332663" y="5614988"/>
          <p14:tracePt t="12746" x="7343775" y="5676900"/>
          <p14:tracePt t="12752" x="7356475" y="5761038"/>
          <p14:tracePt t="12760" x="7356475" y="5846763"/>
          <p14:tracePt t="12767" x="7369175" y="5932488"/>
          <p14:tracePt t="12775" x="7369175" y="5992813"/>
          <p14:tracePt t="12782" x="7380288" y="6029325"/>
          <p14:tracePt t="12789" x="7380288" y="6065838"/>
          <p14:tracePt t="12796" x="7392988" y="6091238"/>
          <p14:tracePt t="12804" x="7392988" y="6115050"/>
          <p14:tracePt t="12811" x="7392988" y="6138863"/>
          <p14:tracePt t="12818" x="7392988" y="6151563"/>
          <p14:tracePt t="12826" x="7392988" y="6175375"/>
          <p14:tracePt t="12847" x="7392988" y="6188075"/>
          <p14:tracePt t="12914" x="7392988" y="6175375"/>
          <p14:tracePt t="12921" x="7392988" y="6151563"/>
          <p14:tracePt t="12927" x="7392988" y="6102350"/>
          <p14:tracePt t="12936" x="7392988" y="6065838"/>
          <p14:tracePt t="12943" x="7392988" y="6029325"/>
          <p14:tracePt t="12949" x="7392988" y="5945188"/>
          <p14:tracePt t="12957" x="7392988" y="5810250"/>
          <p14:tracePt t="12965" x="7392988" y="5676900"/>
          <p14:tracePt t="12972" x="7416800" y="5518150"/>
          <p14:tracePt t="12979" x="7416800" y="5273675"/>
          <p14:tracePt t="12987" x="7429500" y="5067300"/>
          <p14:tracePt t="12994" x="7442200" y="4933950"/>
          <p14:tracePt t="13001" x="7442200" y="4738688"/>
          <p14:tracePt t="13009" x="7453313" y="4494213"/>
          <p14:tracePt t="13016" x="7453313" y="4384675"/>
          <p14:tracePt t="13023" x="7453313" y="4214813"/>
          <p14:tracePt t="13031" x="7453313" y="4117975"/>
          <p14:tracePt t="13038" x="7453313" y="4043363"/>
          <p14:tracePt t="13045" x="7453313" y="3970338"/>
          <p14:tracePt t="13052" x="7453313" y="3860800"/>
          <p14:tracePt t="13059" x="7453313" y="3787775"/>
          <p14:tracePt t="13067" x="7453313" y="3740150"/>
          <p14:tracePt t="13074" x="7453313" y="3703638"/>
          <p14:tracePt t="13082" x="7453313" y="3654425"/>
          <p14:tracePt t="13088" x="7453313" y="3641725"/>
          <p14:tracePt t="13096" x="7453313" y="3630613"/>
          <p14:tracePt t="13104" x="7453313" y="3605213"/>
          <p14:tracePt t="13118" x="7453313" y="3594100"/>
          <p14:tracePt t="13140" x="7453313" y="3581400"/>
          <p14:tracePt t="13162" x="7453313" y="3568700"/>
          <p14:tracePt t="13207" x="7442200" y="3568700"/>
          <p14:tracePt t="13229" x="7442200" y="3581400"/>
          <p14:tracePt t="13236" x="7442200" y="3594100"/>
          <p14:tracePt t="13243" x="7429500" y="3617913"/>
          <p14:tracePt t="13251" x="7429500" y="3641725"/>
          <p14:tracePt t="13258" x="7429500" y="3678238"/>
          <p14:tracePt t="13265" x="7429500" y="3714750"/>
          <p14:tracePt t="13273" x="7429500" y="3787775"/>
          <p14:tracePt t="13280" x="7429500" y="3824288"/>
          <p14:tracePt t="13288" x="7429500" y="3873500"/>
          <p14:tracePt t="13295" x="7429500" y="3959225"/>
          <p14:tracePt t="13301" x="7429500" y="4081463"/>
          <p14:tracePt t="13308" x="7429500" y="4311650"/>
          <p14:tracePt t="13316" x="7429500" y="4410075"/>
          <p14:tracePt t="13323" x="7429500" y="4530725"/>
          <p14:tracePt t="13331" x="7429500" y="4678363"/>
          <p14:tracePt t="13339" x="7429500" y="4835525"/>
          <p14:tracePt t="13346" x="7429500" y="4957763"/>
          <p14:tracePt t="13353" x="7416800" y="5054600"/>
          <p14:tracePt t="13360" x="7405688" y="5153025"/>
          <p14:tracePt t="13368" x="7405688" y="5262563"/>
          <p14:tracePt t="13376" x="7392988" y="5359400"/>
          <p14:tracePt t="13382" x="7380288" y="5494338"/>
          <p14:tracePt t="13390" x="7380288" y="5627688"/>
          <p14:tracePt t="13396" x="7380288" y="5688013"/>
          <p14:tracePt t="13405" x="7380288" y="5761038"/>
          <p14:tracePt t="13412" x="7380288" y="5810250"/>
          <p14:tracePt t="13430" x="7380288" y="5883275"/>
          <p14:tracePt t="13433" x="7380288" y="5919788"/>
          <p14:tracePt t="13441" x="7380288" y="5932488"/>
          <p14:tracePt t="13447" x="7380288" y="5956300"/>
          <p14:tracePt t="13456" x="7380288" y="5969000"/>
          <p14:tracePt t="13463" x="7380288" y="5992813"/>
          <p14:tracePt t="13485" x="7380288" y="6005513"/>
          <p14:tracePt t="13587" x="7380288" y="5981700"/>
          <p14:tracePt t="13595" x="7380288" y="5919788"/>
          <p14:tracePt t="13602" x="7380288" y="5870575"/>
          <p14:tracePt t="13610" x="7380288" y="5822950"/>
          <p14:tracePt t="13616" x="7380288" y="5773738"/>
          <p14:tracePt t="13624" x="7380288" y="5614988"/>
          <p14:tracePt t="13632" x="7380288" y="5481638"/>
          <p14:tracePt t="13639" x="7380288" y="5372100"/>
          <p14:tracePt t="13646" x="7380288" y="5213350"/>
          <p14:tracePt t="13652" x="7380288" y="4981575"/>
          <p14:tracePt t="13660" x="7380288" y="4751388"/>
          <p14:tracePt t="13668" x="7380288" y="4603750"/>
          <p14:tracePt t="13676" x="7380288" y="4457700"/>
          <p14:tracePt t="13682" x="7380288" y="4337050"/>
          <p14:tracePt t="13690" x="7380288" y="4141788"/>
          <p14:tracePt t="13697" x="7380288" y="4019550"/>
          <p14:tracePt t="13705" x="7380288" y="3897313"/>
          <p14:tracePt t="13713" x="7380288" y="3813175"/>
          <p14:tracePt t="13719" x="7380288" y="3740150"/>
          <p14:tracePt t="13727" x="7369175" y="3667125"/>
          <p14:tracePt t="13733" x="7369175" y="3581400"/>
          <p14:tracePt t="13742" x="7369175" y="3508375"/>
          <p14:tracePt t="13748" x="7356475" y="3471863"/>
          <p14:tracePt t="13756" x="7356475" y="3435350"/>
          <p14:tracePt t="13763" x="7356475" y="3422650"/>
          <p14:tracePt t="13769" x="7356475" y="3409950"/>
          <p14:tracePt t="13777" x="7356475" y="3398838"/>
          <p14:tracePt t="13851" x="7356475" y="3422650"/>
          <p14:tracePt t="13859" x="7356475" y="3435350"/>
          <p14:tracePt t="13865" x="7356475" y="3459163"/>
          <p14:tracePt t="13873" x="7356475" y="3508375"/>
          <p14:tracePt t="13880" x="7356475" y="3557588"/>
          <p14:tracePt t="13887" x="7356475" y="3594100"/>
          <p14:tracePt t="13894" x="7356475" y="3641725"/>
          <p14:tracePt t="13901" x="7356475" y="3690938"/>
          <p14:tracePt t="13910" x="7356475" y="3813175"/>
          <p14:tracePt t="13916" x="7356475" y="3910013"/>
          <p14:tracePt t="13924" x="7356475" y="3983038"/>
          <p14:tracePt t="13932" x="7356475" y="4056063"/>
          <p14:tracePt t="13939" x="7356475" y="4141788"/>
          <p14:tracePt t="13947" x="7356475" y="4202113"/>
          <p14:tracePt t="13954" x="7356475" y="4300538"/>
          <p14:tracePt t="13961" x="7343775" y="4410075"/>
          <p14:tracePt t="13968" x="7343775" y="4494213"/>
          <p14:tracePt t="13976" x="7343775" y="4579938"/>
          <p14:tracePt t="13982" x="7332663" y="4665663"/>
          <p14:tracePt t="13990" x="7319963" y="4762500"/>
          <p14:tracePt t="13996" x="7319963" y="4860925"/>
          <p14:tracePt t="14005" x="7319963" y="4957763"/>
          <p14:tracePt t="14013" x="7319963" y="5043488"/>
          <p14:tracePt t="14018" x="7319963" y="5091113"/>
          <p14:tracePt t="14026" x="7319963" y="5189538"/>
          <p14:tracePt t="14033" x="7319963" y="5273675"/>
          <p14:tracePt t="14042" x="7319963" y="5335588"/>
          <p14:tracePt t="14048" x="7319963" y="5395913"/>
          <p14:tracePt t="14055" x="7319963" y="5481638"/>
          <p14:tracePt t="14063" x="7319963" y="5530850"/>
          <p14:tracePt t="14071" x="7319963" y="5567363"/>
          <p14:tracePt t="14077" x="7319963" y="5591175"/>
          <p14:tracePt t="14084" x="7319963" y="5614988"/>
          <p14:tracePt t="14092" x="7319963" y="5627688"/>
          <p14:tracePt t="14100" x="7319963" y="5640388"/>
          <p14:tracePt t="14107" x="7319963" y="5651500"/>
          <p14:tracePt t="14122" x="7319963" y="5664200"/>
          <p14:tracePt t="14216" x="7319963" y="5651500"/>
          <p14:tracePt t="14224" x="7307263" y="5627688"/>
          <p14:tracePt t="14232" x="7307263" y="5567363"/>
          <p14:tracePt t="14239" x="7296150" y="5505450"/>
          <p14:tracePt t="14247" x="7296150" y="5445125"/>
          <p14:tracePt t="14253" x="7296150" y="5384800"/>
          <p14:tracePt t="14260" x="7296150" y="5249863"/>
          <p14:tracePt t="14268" x="7296150" y="5164138"/>
          <p14:tracePt t="14276" x="7296150" y="5067300"/>
          <p14:tracePt t="14282" x="7296150" y="4981575"/>
          <p14:tracePt t="14289" x="7307263" y="4835525"/>
          <p14:tracePt t="14297" x="7319963" y="4714875"/>
          <p14:tracePt t="14304" x="7332663" y="4629150"/>
          <p14:tracePt t="14313" x="7332663" y="4543425"/>
          <p14:tracePt t="14319" x="7369175" y="4446588"/>
          <p14:tracePt t="14327" x="7369175" y="4324350"/>
          <p14:tracePt t="14334" x="7369175" y="4275138"/>
          <p14:tracePt t="14342" x="7369175" y="4214813"/>
          <p14:tracePt t="14348" x="7380288" y="4154488"/>
          <p14:tracePt t="14356" x="7392988" y="4105275"/>
          <p14:tracePt t="14364" x="7392988" y="4092575"/>
          <p14:tracePt t="14370" x="7392988" y="4068763"/>
          <p14:tracePt t="14377" x="7392988" y="4043363"/>
          <p14:tracePt t="14385" x="7392988" y="4032250"/>
          <p14:tracePt t="14393" x="7392988" y="4019550"/>
          <p14:tracePt t="14408" x="7392988" y="4006850"/>
          <p14:tracePt t="14430" x="7392988" y="3983038"/>
          <p14:tracePt t="14437" x="7405688" y="3983038"/>
          <p14:tracePt t="14459" x="7405688" y="3970338"/>
          <p14:tracePt t="14568" x="7405688" y="4019550"/>
          <p14:tracePt t="14576" x="7405688" y="4056063"/>
          <p14:tracePt t="14583" x="7392988" y="4092575"/>
          <p14:tracePt t="14590" x="7392988" y="4117975"/>
          <p14:tracePt t="14597" x="7380288" y="4165600"/>
          <p14:tracePt t="14604" x="7380288" y="4202113"/>
          <p14:tracePt t="14611" x="7380288" y="4251325"/>
          <p14:tracePt t="14619" x="7369175" y="4348163"/>
          <p14:tracePt t="14628" x="7369175" y="4397375"/>
          <p14:tracePt t="14634" x="7369175" y="4470400"/>
          <p14:tracePt t="14642" x="7356475" y="4530725"/>
          <p14:tracePt t="14649" x="7356475" y="4616450"/>
          <p14:tracePt t="14657" x="7343775" y="4702175"/>
          <p14:tracePt t="14664" x="7343775" y="4762500"/>
          <p14:tracePt t="14671" x="7332663" y="4835525"/>
          <p14:tracePt t="14679" x="7332663" y="4872038"/>
          <p14:tracePt t="14686" x="7332663" y="4921250"/>
          <p14:tracePt t="14693" x="7332663" y="4981575"/>
          <p14:tracePt t="14700" x="7319963" y="5043488"/>
          <p14:tracePt t="14708" x="7307263" y="5103813"/>
          <p14:tracePt t="14715" x="7307263" y="5153025"/>
          <p14:tracePt t="14721" x="7296150" y="5213350"/>
          <p14:tracePt t="14729" x="7296150" y="5249863"/>
          <p14:tracePt t="14736" x="7283450" y="5299075"/>
          <p14:tracePt t="14745" x="7283450" y="5335588"/>
          <p14:tracePt t="14751" x="7270750" y="5372100"/>
          <p14:tracePt t="14759" x="7270750" y="5421313"/>
          <p14:tracePt t="14766" x="7270750" y="5445125"/>
          <p14:tracePt t="14773" x="7270750" y="5494338"/>
          <p14:tracePt t="14780" x="7270750" y="5518150"/>
          <p14:tracePt t="14788" x="7270750" y="5541963"/>
          <p14:tracePt t="14796" x="7270750" y="5567363"/>
          <p14:tracePt t="14802" x="7270750" y="5578475"/>
          <p14:tracePt t="14810" x="7270750" y="5591175"/>
          <p14:tracePt t="15272" x="7270750" y="5603875"/>
          <p14:tracePt t="15286" x="7270750" y="5627688"/>
          <p14:tracePt t="15294" x="7270750" y="5651500"/>
          <p14:tracePt t="15300" x="7270750" y="5688013"/>
          <p14:tracePt t="15308" x="7270750" y="5724525"/>
          <p14:tracePt t="15316" x="7270750" y="5749925"/>
          <p14:tracePt t="15322" x="7270750" y="5773738"/>
          <p14:tracePt t="15331" x="7270750" y="5797550"/>
          <p14:tracePt t="15338" x="7270750" y="5822950"/>
          <p14:tracePt t="15345" x="7270750" y="5859463"/>
          <p14:tracePt t="15352" x="7270750" y="5895975"/>
          <p14:tracePt t="15358" x="7270750" y="5932488"/>
          <p14:tracePt t="15366" x="7270750" y="5956300"/>
          <p14:tracePt t="15374" x="7270750" y="5981700"/>
          <p14:tracePt t="15382" x="7270750" y="5992813"/>
          <p14:tracePt t="15389" x="7270750" y="6005513"/>
          <p14:tracePt t="15397" x="7270750" y="6018213"/>
          <p14:tracePt t="15404" x="7270750" y="6029325"/>
          <p14:tracePt t="15411" x="7270750" y="6042025"/>
          <p14:tracePt t="15418" x="7270750" y="6054725"/>
          <p14:tracePt t="15432" x="7270750" y="6065838"/>
          <p14:tracePt t="15455" x="7270750" y="6078538"/>
          <p14:tracePt t="15462" x="7270750" y="6091238"/>
          <p14:tracePt t="16473" x="7259638" y="6091238"/>
          <p14:tracePt t="16479" x="7234238" y="6091238"/>
          <p14:tracePt t="16487" x="7210425" y="6091238"/>
          <p14:tracePt t="16494" x="7197725" y="6102350"/>
          <p14:tracePt t="16501" x="7173913" y="6115050"/>
          <p14:tracePt t="16508" x="7137400" y="6115050"/>
          <p14:tracePt t="16516" x="7113588" y="6115050"/>
          <p14:tracePt t="16524" x="7088188" y="6127750"/>
          <p14:tracePt t="16531" x="7077075" y="6138863"/>
          <p14:tracePt t="16539" x="7040563" y="6151563"/>
          <p14:tracePt t="16545" x="7004050" y="6164263"/>
          <p14:tracePt t="16553" x="6978650" y="6175375"/>
          <p14:tracePt t="16560" x="6942138" y="6188075"/>
          <p14:tracePt t="16567" x="6918325" y="6188075"/>
          <p14:tracePt t="16575" x="6894513" y="6200775"/>
          <p14:tracePt t="16582" x="6869113" y="6200775"/>
          <p14:tracePt t="16590" x="6832600" y="6211888"/>
          <p14:tracePt t="16597" x="6808788" y="6224588"/>
          <p14:tracePt t="16605" x="6783388" y="6224588"/>
          <p14:tracePt t="16610" x="6746875" y="6224588"/>
          <p14:tracePt t="16618" x="6710363" y="6237288"/>
          <p14:tracePt t="16627" x="6673850" y="6237288"/>
          <p14:tracePt t="16633" x="6650038" y="6237288"/>
          <p14:tracePt t="16641" x="6626225" y="6248400"/>
          <p14:tracePt t="16648" x="6589713" y="6248400"/>
          <p14:tracePt t="16656" x="6553200" y="6248400"/>
          <p14:tracePt t="16663" x="6527800" y="6248400"/>
          <p14:tracePt t="16670" x="6480175" y="6248400"/>
          <p14:tracePt t="16678" x="6454775" y="6248400"/>
          <p14:tracePt t="16685" x="6407150" y="6248400"/>
          <p14:tracePt t="16692" x="6370638" y="6248400"/>
          <p14:tracePt t="16700" x="6345238" y="6248400"/>
          <p14:tracePt t="16707" x="6321425" y="6248400"/>
          <p14:tracePt t="16715" x="6284913" y="6248400"/>
          <p14:tracePt t="16722" x="6261100" y="6248400"/>
          <p14:tracePt t="16729" x="6224588" y="6248400"/>
          <p14:tracePt t="16735" x="6188075" y="6237288"/>
          <p14:tracePt t="16742" x="6151563" y="6237288"/>
          <p14:tracePt t="16750" x="6115050" y="6237288"/>
          <p14:tracePt t="16758" x="6089650" y="6237288"/>
          <p14:tracePt t="16766" x="6053138" y="6237288"/>
          <p14:tracePt t="16773" x="6029325" y="6224588"/>
          <p14:tracePt t="16781" x="5992813" y="6211888"/>
          <p14:tracePt t="16787" x="5956300" y="6211888"/>
          <p14:tracePt t="16795" x="5919788" y="6200775"/>
          <p14:tracePt t="16802" x="5883275" y="6200775"/>
          <p14:tracePt t="16809" x="5846763" y="6188075"/>
          <p14:tracePt t="16816" x="5821363" y="6175375"/>
          <p14:tracePt t="16824" x="5773738" y="6164263"/>
          <p14:tracePt t="16831" x="5737225" y="6151563"/>
          <p14:tracePt t="16839" x="5700713" y="6151563"/>
          <p14:tracePt t="16845" x="5664200" y="6127750"/>
          <p14:tracePt t="16852" x="5541963" y="6091238"/>
          <p14:tracePt t="16860" x="5492750" y="6065838"/>
          <p14:tracePt t="16867" x="5432425" y="6029325"/>
          <p14:tracePt t="16875" x="5359400" y="6005513"/>
          <p14:tracePt t="16882" x="5310188" y="5969000"/>
          <p14:tracePt t="16890" x="5237163" y="5945188"/>
          <p14:tracePt t="16898" x="5176838" y="5907088"/>
          <p14:tracePt t="16905" x="5103813" y="5870575"/>
          <p14:tracePt t="16912" x="5030788" y="5834063"/>
          <p14:tracePt t="16919" x="4981575" y="5810250"/>
          <p14:tracePt t="16927" x="4921250" y="5786438"/>
          <p14:tracePt t="16933" x="4872038" y="5761038"/>
          <p14:tracePt t="16941" x="4822825" y="5749925"/>
          <p14:tracePt t="16948" x="4786313" y="5724525"/>
          <p14:tracePt t="16956" x="4749800" y="5700713"/>
          <p14:tracePt t="16962" x="4713288" y="5688013"/>
          <p14:tracePt t="16969" x="4640263" y="5651500"/>
          <p14:tracePt t="16977" x="4591050" y="5614988"/>
          <p14:tracePt t="16984" x="4554538" y="5591175"/>
          <p14:tracePt t="16992" x="4518025" y="5567363"/>
          <p14:tracePt t="17000" x="4481513" y="5541963"/>
          <p14:tracePt t="17007" x="4457700" y="5505450"/>
          <p14:tracePt t="17015" x="4433888" y="5494338"/>
          <p14:tracePt t="17022" x="4397375" y="5468938"/>
          <p14:tracePt t="17029" x="4384675" y="5445125"/>
          <p14:tracePt t="17036" x="4371975" y="5432425"/>
          <p14:tracePt t="17044" x="4348163" y="5421313"/>
          <p14:tracePt t="17051" x="4335463" y="5408613"/>
          <p14:tracePt t="17059" x="4311650" y="5408613"/>
          <p14:tracePt t="17066" x="4298950" y="5384800"/>
          <p14:tracePt t="17073" x="4287838" y="5384800"/>
          <p14:tracePt t="17079" x="4251325" y="5359400"/>
          <p14:tracePt t="17087" x="4238625" y="5335588"/>
          <p14:tracePt t="17094" x="4214813" y="5322888"/>
          <p14:tracePt t="17101" x="4202113" y="5311775"/>
          <p14:tracePt t="17110" x="4189413" y="5286375"/>
          <p14:tracePt t="17117" x="4178300" y="5273675"/>
          <p14:tracePt t="17124" x="4165600" y="5249863"/>
          <p14:tracePt t="17131" x="4152900" y="5249863"/>
          <p14:tracePt t="17139" x="4141788" y="5237163"/>
          <p14:tracePt t="17147" x="4129088" y="5226050"/>
          <p14:tracePt t="17153" x="4116388" y="5213350"/>
          <p14:tracePt t="17161" x="4116388" y="5200650"/>
          <p14:tracePt t="17167" x="4105275" y="5176838"/>
          <p14:tracePt t="17176" x="4105275" y="5153025"/>
          <p14:tracePt t="17182" x="4092575" y="5127625"/>
          <p14:tracePt t="17190" x="4079875" y="5103813"/>
          <p14:tracePt t="17198" x="4079875" y="5080000"/>
          <p14:tracePt t="17205" x="4068763" y="5054600"/>
          <p14:tracePt t="17211" x="4068763" y="5030788"/>
          <p14:tracePt t="17219" x="4068763" y="5018088"/>
          <p14:tracePt t="17234" x="4068763" y="5006975"/>
          <p14:tracePt t="17242" x="4068763" y="4994275"/>
          <p14:tracePt t="17256" x="4068763" y="4981575"/>
          <p14:tracePt t="17263" x="4068763" y="4970463"/>
          <p14:tracePt t="17270" x="4068763" y="4957763"/>
          <p14:tracePt t="17278" x="4068763" y="4945063"/>
          <p14:tracePt t="17285" x="4068763" y="4921250"/>
          <p14:tracePt t="17293" x="4068763" y="4897438"/>
          <p14:tracePt t="17300" x="4068763" y="4860925"/>
          <p14:tracePt t="17307" x="4068763" y="4824413"/>
          <p14:tracePt t="17319" x="4079875" y="4811713"/>
          <p14:tracePt t="17321" x="4092575" y="4799013"/>
          <p14:tracePt t="17329" x="4129088" y="4762500"/>
          <p14:tracePt t="17336" x="4129088" y="4738688"/>
          <p14:tracePt t="17343" x="4152900" y="4714875"/>
          <p14:tracePt t="17351" x="4165600" y="4689475"/>
          <p14:tracePt t="17359" x="4189413" y="4665663"/>
          <p14:tracePt t="17366" x="4202113" y="4640263"/>
          <p14:tracePt t="17373" x="4225925" y="4629150"/>
          <p14:tracePt t="17381" x="4251325" y="4592638"/>
          <p14:tracePt t="17388" x="4262438" y="4592638"/>
          <p14:tracePt t="17395" x="4287838" y="4556125"/>
          <p14:tracePt t="17402" x="4311650" y="4543425"/>
          <p14:tracePt t="17409" x="4335463" y="4519613"/>
          <p14:tracePt t="17417" x="4371975" y="4506913"/>
          <p14:tracePt t="17425" x="4408488" y="4494213"/>
          <p14:tracePt t="17432" x="4433888" y="4483100"/>
          <p14:tracePt t="17440" x="4457700" y="4483100"/>
          <p14:tracePt t="17447" x="4481513" y="4470400"/>
          <p14:tracePt t="17454" x="4506913" y="4457700"/>
          <p14:tracePt t="17461" x="4530725" y="4457700"/>
          <p14:tracePt t="17468" x="4554538" y="4457700"/>
          <p14:tracePt t="17475" x="4579938" y="4457700"/>
          <p14:tracePt t="17483" x="4603750" y="4457700"/>
          <p14:tracePt t="17490" x="4627563" y="4457700"/>
          <p14:tracePt t="17498" x="4652963" y="4457700"/>
          <p14:tracePt t="17505" x="4689475" y="4457700"/>
          <p14:tracePt t="17512" x="4725988" y="4457700"/>
          <p14:tracePt t="17520" x="4775200" y="4457700"/>
          <p14:tracePt t="17528" x="4799013" y="4457700"/>
          <p14:tracePt t="17534" x="4835525" y="4446588"/>
          <p14:tracePt t="17542" x="4884738" y="4446588"/>
          <p14:tracePt t="17549" x="4921250" y="4446588"/>
          <p14:tracePt t="17557" x="4968875" y="4446588"/>
          <p14:tracePt t="17564" x="5005388" y="4446588"/>
          <p14:tracePt t="17571" x="5030788" y="4446588"/>
          <p14:tracePt t="17578" x="5067300" y="4446588"/>
          <p14:tracePt t="17585" x="5091113" y="4446588"/>
          <p14:tracePt t="17592" x="5127625" y="4446588"/>
          <p14:tracePt t="17600" x="5164138" y="4446588"/>
          <p14:tracePt t="17608" x="5200650" y="4446588"/>
          <p14:tracePt t="17615" x="5237163" y="4446588"/>
          <p14:tracePt t="17623" x="5273675" y="4457700"/>
          <p14:tracePt t="17630" x="5297488" y="4457700"/>
          <p14:tracePt t="17637" x="5334000" y="4470400"/>
          <p14:tracePt t="17645" x="5359400" y="4483100"/>
          <p14:tracePt t="17651" x="5370513" y="4483100"/>
          <p14:tracePt t="17659" x="5408613" y="4494213"/>
          <p14:tracePt t="17666" x="5432425" y="4494213"/>
          <p14:tracePt t="17674" x="5468938" y="4519613"/>
          <p14:tracePt t="17681" x="5481638" y="4519613"/>
          <p14:tracePt t="17688" x="5518150" y="4530725"/>
          <p14:tracePt t="17695" x="5541963" y="4543425"/>
          <p14:tracePt t="17702" x="5565775" y="4556125"/>
          <p14:tracePt t="17709" x="5591175" y="4567238"/>
          <p14:tracePt t="17717" x="5602288" y="4579938"/>
          <p14:tracePt t="17725" x="5638800" y="4592638"/>
          <p14:tracePt t="17732" x="5651500" y="4603750"/>
          <p14:tracePt t="17740" x="5688013" y="4616450"/>
          <p14:tracePt t="17747" x="5711825" y="4629150"/>
          <p14:tracePt t="17754" x="5761038" y="4652963"/>
          <p14:tracePt t="17762" x="5784850" y="4652963"/>
          <p14:tracePt t="17768" x="5810250" y="4678363"/>
          <p14:tracePt t="17776" x="5834063" y="4689475"/>
          <p14:tracePt t="17783" x="5857875" y="4689475"/>
          <p14:tracePt t="17791" x="5883275" y="4725988"/>
          <p14:tracePt t="17799" x="5894388" y="4738688"/>
          <p14:tracePt t="17806" x="5930900" y="4762500"/>
          <p14:tracePt t="17812" x="5943600" y="4787900"/>
          <p14:tracePt t="17819" x="5980113" y="4811713"/>
          <p14:tracePt t="17826" x="6003925" y="4835525"/>
          <p14:tracePt t="17834" x="6029325" y="4860925"/>
          <p14:tracePt t="17842" x="6053138" y="4884738"/>
          <p14:tracePt t="17850" x="6076950" y="4921250"/>
          <p14:tracePt t="17857" x="6126163" y="4994275"/>
          <p14:tracePt t="17865" x="6162675" y="5054600"/>
          <p14:tracePt t="17871" x="6199188" y="5091113"/>
          <p14:tracePt t="17879" x="6211888" y="5127625"/>
          <p14:tracePt t="17886" x="6224588" y="5176838"/>
          <p14:tracePt t="17893" x="6248400" y="5213350"/>
          <p14:tracePt t="17900" x="6261100" y="5262563"/>
          <p14:tracePt t="17908" x="6284913" y="5335588"/>
          <p14:tracePt t="17915" x="6284913" y="5372100"/>
          <p14:tracePt t="17921" x="6284913" y="5445125"/>
          <p14:tracePt t="17929" x="6297613" y="5494338"/>
          <p14:tracePt t="17937" x="6297613" y="5541963"/>
          <p14:tracePt t="17945" x="6297613" y="5567363"/>
          <p14:tracePt t="17951" x="6297613" y="5603875"/>
          <p14:tracePt t="17960" x="6297613" y="5640388"/>
          <p14:tracePt t="17966" x="6272213" y="5688013"/>
          <p14:tracePt t="17974" x="6235700" y="5749925"/>
          <p14:tracePt t="17981" x="6211888" y="5786438"/>
          <p14:tracePt t="17989" x="6162675" y="5846763"/>
          <p14:tracePt t="17996" x="6115050" y="5883275"/>
          <p14:tracePt t="18003" x="6076950" y="5919788"/>
          <p14:tracePt t="18010" x="6016625" y="5969000"/>
          <p14:tracePt t="18017" x="5956300" y="6005513"/>
          <p14:tracePt t="18025" x="5883275" y="6042025"/>
          <p14:tracePt t="18032" x="5821363" y="6078538"/>
          <p14:tracePt t="18039" x="5711825" y="6127750"/>
          <p14:tracePt t="18046" x="5627688" y="6138863"/>
          <p14:tracePt t="18054" x="5541963" y="6164263"/>
          <p14:tracePt t="18062" x="5481638" y="6164263"/>
          <p14:tracePt t="18069" x="5370513" y="6175375"/>
          <p14:tracePt t="18077" x="5260975" y="6200775"/>
          <p14:tracePt t="18084" x="5176838" y="6200775"/>
          <p14:tracePt t="18091" x="5078413" y="6200775"/>
          <p14:tracePt t="18098" x="5018088" y="6200775"/>
          <p14:tracePt t="18106" x="4945063" y="6200775"/>
          <p14:tracePt t="18113" x="4884738" y="6200775"/>
          <p14:tracePt t="18120" x="4799013" y="6200775"/>
          <p14:tracePt t="18128" x="4738688" y="6200775"/>
          <p14:tracePt t="18134" x="4652963" y="6188075"/>
          <p14:tracePt t="18143" x="4579938" y="6164263"/>
          <p14:tracePt t="18149" x="4506913" y="6138863"/>
          <p14:tracePt t="18156" x="4408488" y="6102350"/>
          <p14:tracePt t="18163" x="4324350" y="6065838"/>
          <p14:tracePt t="18171" x="4214813" y="6018213"/>
          <p14:tracePt t="18179" x="4129088" y="5969000"/>
          <p14:tracePt t="18186" x="4043363" y="5932488"/>
          <p14:tracePt t="18194" x="3959225" y="5883275"/>
          <p14:tracePt t="18201" x="3884613" y="5859463"/>
          <p14:tracePt t="18209" x="3775075" y="5810250"/>
          <p14:tracePt t="18215" x="3690938" y="5773738"/>
          <p14:tracePt t="18223" x="3617913" y="5737225"/>
          <p14:tracePt t="18230" x="3544888" y="5688013"/>
          <p14:tracePt t="18237" x="3508375" y="5651500"/>
          <p14:tracePt t="18245" x="3459163" y="5627688"/>
          <p14:tracePt t="18251" x="3422650" y="5578475"/>
          <p14:tracePt t="18260" x="3386138" y="5541963"/>
          <p14:tracePt t="18266" x="3362325" y="5518150"/>
          <p14:tracePt t="18273" x="3336925" y="5494338"/>
          <p14:tracePt t="18281" x="3313113" y="5468938"/>
          <p14:tracePt t="18289" x="3289300" y="5432425"/>
          <p14:tracePt t="18296" x="3263900" y="5421313"/>
          <p14:tracePt t="18303" x="3252788" y="5384800"/>
          <p14:tracePt t="18311" x="3240088" y="5348288"/>
          <p14:tracePt t="18318" x="3227388" y="5286375"/>
          <p14:tracePt t="18326" x="3214688" y="5237163"/>
          <p14:tracePt t="18332" x="3214688" y="5200650"/>
          <p14:tracePt t="18340" x="3214688" y="5153025"/>
          <p14:tracePt t="18348" x="3214688" y="5116513"/>
          <p14:tracePt t="18355" x="3240088" y="5054600"/>
          <p14:tracePt t="18362" x="3289300" y="4970463"/>
          <p14:tracePt t="18369" x="3325813" y="4884738"/>
          <p14:tracePt t="18377" x="3373438" y="4799013"/>
          <p14:tracePt t="18384" x="3422650" y="4738688"/>
          <p14:tracePt t="18390" x="3459163" y="4678363"/>
          <p14:tracePt t="18398" x="3519488" y="4640263"/>
          <p14:tracePt t="18406" x="3556000" y="4603750"/>
          <p14:tracePt t="18413" x="3605213" y="4556125"/>
          <p14:tracePt t="18421" x="3654425" y="4494213"/>
          <p14:tracePt t="18428" x="3702050" y="4446588"/>
          <p14:tracePt t="18435" x="3738563" y="4410075"/>
          <p14:tracePt t="18442" x="3800475" y="4360863"/>
          <p14:tracePt t="18449" x="3860800" y="4324350"/>
          <p14:tracePt t="18458" x="3933825" y="4275138"/>
          <p14:tracePt t="18466" x="3983038" y="4264025"/>
          <p14:tracePt t="18472" x="4056063" y="4238625"/>
          <p14:tracePt t="18479" x="4105275" y="4214813"/>
          <p14:tracePt t="18486" x="4178300" y="4202113"/>
          <p14:tracePt t="18494" x="4251325" y="4178300"/>
          <p14:tracePt t="18501" x="4348163" y="4178300"/>
          <p14:tracePt t="18507" x="4445000" y="4165600"/>
          <p14:tracePt t="18515" x="4530725" y="4165600"/>
          <p14:tracePt t="18523" x="4591050" y="4165600"/>
          <p14:tracePt t="18530" x="4652963" y="4165600"/>
          <p14:tracePt t="18538" x="4713288" y="4165600"/>
          <p14:tracePt t="18545" x="4786313" y="4165600"/>
          <p14:tracePt t="18552" x="4859338" y="4178300"/>
          <p14:tracePt t="18560" x="4945063" y="4191000"/>
          <p14:tracePt t="18567" x="5018088" y="4214813"/>
          <p14:tracePt t="18575" x="5067300" y="4238625"/>
          <p14:tracePt t="18582" x="5127625" y="4238625"/>
          <p14:tracePt t="18589" x="5176838" y="4264025"/>
          <p14:tracePt t="18596" x="5237163" y="4287838"/>
          <p14:tracePt t="18604" x="5297488" y="4311650"/>
          <p14:tracePt t="18611" x="5370513" y="4348163"/>
          <p14:tracePt t="18618" x="5445125" y="4360863"/>
          <p14:tracePt t="18625" x="5518150" y="4384675"/>
          <p14:tracePt t="18632" x="5565775" y="4410075"/>
          <p14:tracePt t="18640" x="5602288" y="4410075"/>
          <p14:tracePt t="18648" x="5651500" y="4433888"/>
          <p14:tracePt t="18655" x="5688013" y="4446588"/>
          <p14:tracePt t="18663" x="5724525" y="4470400"/>
          <p14:tracePt t="18669" x="5784850" y="4494213"/>
          <p14:tracePt t="18677" x="5834063" y="4530725"/>
          <p14:tracePt t="18684" x="5883275" y="4567238"/>
          <p14:tracePt t="18692" x="5956300" y="4616450"/>
          <p14:tracePt t="18698" x="5992813" y="4640263"/>
          <p14:tracePt t="18706" x="6040438" y="4678363"/>
          <p14:tracePt t="18714" x="6076950" y="4702175"/>
          <p14:tracePt t="18720" x="6126163" y="4738688"/>
          <p14:tracePt t="18729" x="6175375" y="4775200"/>
          <p14:tracePt t="18735" x="6224588" y="4799013"/>
          <p14:tracePt t="18742" x="6284913" y="4848225"/>
          <p14:tracePt t="18749" x="6321425" y="4897438"/>
          <p14:tracePt t="18758" x="6370638" y="4933950"/>
          <p14:tracePt t="18765" x="6418263" y="4981575"/>
          <p14:tracePt t="18772" x="6454775" y="5043488"/>
          <p14:tracePt t="18779" x="6491288" y="5103813"/>
          <p14:tracePt t="18787" x="6540500" y="5140325"/>
          <p14:tracePt t="18794" x="6564313" y="5200650"/>
          <p14:tracePt t="18801" x="6589713" y="5249863"/>
          <p14:tracePt t="18809" x="6637338" y="5359400"/>
          <p14:tracePt t="18816" x="6650038" y="5432425"/>
          <p14:tracePt t="18823" x="6662738" y="5481638"/>
          <p14:tracePt t="18830" x="6673850" y="5530850"/>
          <p14:tracePt t="18838" x="6686550" y="5567363"/>
          <p14:tracePt t="18846" x="6699250" y="5627688"/>
          <p14:tracePt t="18852" x="6699250" y="5676900"/>
          <p14:tracePt t="18859" x="6699250" y="5737225"/>
          <p14:tracePt t="18867" x="6699250" y="5786438"/>
          <p14:tracePt t="18874" x="6699250" y="5822950"/>
          <p14:tracePt t="18882" x="6699250" y="5859463"/>
          <p14:tracePt t="18890" x="6686550" y="5907088"/>
          <p14:tracePt t="18896" x="6686550" y="5932488"/>
          <p14:tracePt t="18904" x="6650038" y="5969000"/>
          <p14:tracePt t="18911" x="6626225" y="5992813"/>
          <p14:tracePt t="18918" x="6577013" y="6029325"/>
          <p14:tracePt t="18926" x="6480175" y="6091238"/>
          <p14:tracePt t="18932" x="6407150" y="6127750"/>
          <p14:tracePt t="18941" x="6334125" y="6164263"/>
          <p14:tracePt t="18949" x="6248400" y="6200775"/>
          <p14:tracePt t="18955" x="6138863" y="6224588"/>
          <p14:tracePt t="18963" x="6040438" y="6248400"/>
          <p14:tracePt t="18969" x="5956300" y="6248400"/>
          <p14:tracePt t="18976" x="5883275" y="6261100"/>
          <p14:tracePt t="18984" x="5821363" y="6273800"/>
          <p14:tracePt t="18992" x="5737225" y="6273800"/>
          <p14:tracePt t="18999" x="5688013" y="6273800"/>
          <p14:tracePt t="19007" x="5638800" y="6273800"/>
          <p14:tracePt t="19014" x="5578475" y="6273800"/>
          <p14:tracePt t="19021" x="5529263" y="6273800"/>
          <p14:tracePt t="19029" x="5456238" y="6273800"/>
          <p14:tracePt t="19035" x="5419725" y="6273800"/>
          <p14:tracePt t="19043" x="5359400" y="6273800"/>
          <p14:tracePt t="19050" x="5322888" y="6273800"/>
          <p14:tracePt t="19058" x="5273675" y="6261100"/>
          <p14:tracePt t="19065" x="5213350" y="6248400"/>
          <p14:tracePt t="19072" x="5164138" y="6224588"/>
          <p14:tracePt t="19080" x="5091113" y="6211888"/>
          <p14:tracePt t="19086" x="5054600" y="6188075"/>
          <p14:tracePt t="19093" x="4981575" y="6164263"/>
          <p14:tracePt t="19102" x="4945063" y="6127750"/>
          <p14:tracePt t="19109" x="4884738" y="6065838"/>
          <p14:tracePt t="19116" x="4811713" y="5981700"/>
          <p14:tracePt t="19124" x="4749800" y="5907088"/>
          <p14:tracePt t="19131" x="4702175" y="5834063"/>
          <p14:tracePt t="19138" x="4652963" y="5724525"/>
          <p14:tracePt t="19146" x="4603750" y="5640388"/>
          <p14:tracePt t="19152" x="4543425" y="5505450"/>
          <p14:tracePt t="19160" x="4481513" y="5395913"/>
          <p14:tracePt t="19167" x="4445000" y="5335588"/>
          <p14:tracePt t="19175" x="4408488" y="5249863"/>
          <p14:tracePt t="19182" x="4384675" y="5200650"/>
          <p14:tracePt t="19190" x="4371975" y="5127625"/>
          <p14:tracePt t="19197" x="4371975" y="5080000"/>
          <p14:tracePt t="19204" x="4371975" y="4994275"/>
          <p14:tracePt t="19211" x="4371975" y="4921250"/>
          <p14:tracePt t="19218" x="4384675" y="4848225"/>
          <p14:tracePt t="19225" x="4408488" y="4787900"/>
          <p14:tracePt t="19233" x="4433888" y="4751388"/>
          <p14:tracePt t="19240" x="4457700" y="4714875"/>
          <p14:tracePt t="19249" x="4494213" y="4640263"/>
          <p14:tracePt t="19255" x="4543425" y="4567238"/>
          <p14:tracePt t="19263" x="4616450" y="4457700"/>
          <p14:tracePt t="19270" x="4665663" y="4384675"/>
          <p14:tracePt t="19278" x="4713288" y="4324350"/>
          <p14:tracePt t="19284" x="4762500" y="4287838"/>
          <p14:tracePt t="19292" x="4859338" y="4227513"/>
          <p14:tracePt t="19299" x="4932363" y="4191000"/>
          <p14:tracePt t="19308" x="5005388" y="4129088"/>
          <p14:tracePt t="19314" x="5078413" y="4081463"/>
          <p14:tracePt t="19321" x="5224463" y="3995738"/>
          <p14:tracePt t="19329" x="5481638" y="3873500"/>
          <p14:tracePt t="19336" x="5627688" y="3800475"/>
          <p14:tracePt t="19342" x="5834063" y="3714750"/>
          <p14:tracePt t="19350" x="5980113" y="3654425"/>
          <p14:tracePt t="19357" x="6126163" y="3605213"/>
          <p14:tracePt t="19365" x="6321425" y="3557588"/>
          <p14:tracePt t="19373" x="6430963" y="3521075"/>
          <p14:tracePt t="19380" x="6553200" y="3508375"/>
          <p14:tracePt t="19387" x="6650038" y="3484563"/>
          <p14:tracePt t="19395" x="6772275" y="3471863"/>
          <p14:tracePt t="19401" x="6858000" y="3459163"/>
          <p14:tracePt t="19408" x="7004050" y="3448050"/>
          <p14:tracePt t="19415" x="7100888" y="3448050"/>
          <p14:tracePt t="19423" x="7173913" y="3448050"/>
          <p14:tracePt t="19432" x="7259638" y="3448050"/>
          <p14:tracePt t="19450" x="7343775" y="3448050"/>
          <p14:tracePt t="19452" x="7380288" y="3448050"/>
          <p14:tracePt t="19459" x="7429500" y="3448050"/>
          <p14:tracePt t="19467" x="7502525" y="3448050"/>
          <p14:tracePt t="19475" x="7564438" y="3459163"/>
          <p14:tracePt t="19482" x="7624763" y="3471863"/>
          <p14:tracePt t="19490" x="7685088" y="3484563"/>
          <p14:tracePt t="19497" x="7747000" y="3495675"/>
          <p14:tracePt t="19504" x="7770813" y="3508375"/>
          <p14:tracePt t="19512" x="7807325" y="3521075"/>
          <p14:tracePt t="19518" x="7843838" y="3532188"/>
          <p14:tracePt t="19527" x="7880350" y="3557588"/>
          <p14:tracePt t="19533" x="7916863" y="3568700"/>
          <p14:tracePt t="19541" x="7953375" y="3594100"/>
          <p14:tracePt t="19549" x="7977188" y="3605213"/>
          <p14:tracePt t="19556" x="8002588" y="3630613"/>
          <p14:tracePt t="19563" x="8026400" y="3641725"/>
          <p14:tracePt t="19569" x="8039100" y="3654425"/>
          <p14:tracePt t="19576" x="8062913" y="3678238"/>
          <p14:tracePt t="19585" x="8086725" y="3703638"/>
          <p14:tracePt t="19593" x="8112125" y="3727450"/>
          <p14:tracePt t="19599" x="8123238" y="3751263"/>
          <p14:tracePt t="19607" x="8148638" y="3800475"/>
          <p14:tracePt t="19614" x="8172450" y="3824288"/>
          <p14:tracePt t="19622" x="8185150" y="3849688"/>
          <p14:tracePt t="19629" x="8208963" y="3886200"/>
          <p14:tracePt t="19635" x="8245475" y="3959225"/>
          <p14:tracePt t="19644" x="8270875" y="4043363"/>
          <p14:tracePt t="19651" x="8294688" y="4117975"/>
          <p14:tracePt t="19658" x="8307388" y="4202113"/>
          <p14:tracePt t="19666" x="8307388" y="4264025"/>
          <p14:tracePt t="19673" x="8307388" y="4348163"/>
          <p14:tracePt t="19680" x="8307388" y="4433888"/>
          <p14:tracePt t="19686" x="8307388" y="4506913"/>
          <p14:tracePt t="19694" x="8307388" y="4640263"/>
          <p14:tracePt t="19702" x="8281988" y="4725988"/>
          <p14:tracePt t="19709" x="8258175" y="4811713"/>
          <p14:tracePt t="19716" x="8245475" y="4884738"/>
          <p14:tracePt t="19724" x="8208963" y="4981575"/>
          <p14:tracePt t="19732" x="8172450" y="5043488"/>
          <p14:tracePt t="19738" x="8135938" y="5127625"/>
          <p14:tracePt t="19746" x="8086725" y="5189538"/>
          <p14:tracePt t="19752" x="8050213" y="5262563"/>
          <p14:tracePt t="19761" x="7989888" y="5335588"/>
          <p14:tracePt t="19767" x="7966075" y="5359400"/>
          <p14:tracePt t="19776" x="7916863" y="5408613"/>
          <p14:tracePt t="19782" x="7867650" y="5432425"/>
          <p14:tracePt t="19790" x="7820025" y="5494338"/>
          <p14:tracePt t="19797" x="7758113" y="5541963"/>
          <p14:tracePt t="19804" x="7673975" y="5591175"/>
          <p14:tracePt t="19811" x="7575550" y="5640388"/>
          <p14:tracePt t="19818" x="7489825" y="5700713"/>
          <p14:tracePt t="19827" x="7405688" y="5724525"/>
          <p14:tracePt t="19834" x="7356475" y="5724525"/>
          <p14:tracePt t="19841" x="7270750" y="5737225"/>
          <p14:tracePt t="19849" x="7197725" y="5761038"/>
          <p14:tracePt t="19856" x="7113588" y="5761038"/>
          <p14:tracePt t="19863" x="7015163" y="5761038"/>
          <p14:tracePt t="19870" x="6967538" y="5761038"/>
          <p14:tracePt t="19878" x="6869113" y="5761038"/>
          <p14:tracePt t="19885" x="6821488" y="5761038"/>
          <p14:tracePt t="19893" x="6746875" y="5761038"/>
          <p14:tracePt t="19899" x="6699250" y="5737225"/>
          <p14:tracePt t="19908" x="6600825" y="5700713"/>
          <p14:tracePt t="19915" x="6553200" y="5664200"/>
          <p14:tracePt t="19921" x="6480175" y="5627688"/>
          <p14:tracePt t="19928" x="6394450" y="5567363"/>
          <p14:tracePt t="19936" x="6334125" y="5505450"/>
          <p14:tracePt t="19943" x="6272213" y="5445125"/>
          <p14:tracePt t="19951" x="6224588" y="5384800"/>
          <p14:tracePt t="19959" x="6175375" y="5311775"/>
          <p14:tracePt t="19966" x="6138863" y="5273675"/>
          <p14:tracePt t="19973" x="6102350" y="5176838"/>
          <p14:tracePt t="19980" x="6065838" y="5080000"/>
          <p14:tracePt t="19987" x="6040438" y="5018088"/>
          <p14:tracePt t="19995" x="6029325" y="4970463"/>
          <p14:tracePt t="20002" x="6029325" y="4921250"/>
          <p14:tracePt t="20010" x="6016625" y="4860925"/>
          <p14:tracePt t="20016" x="6016625" y="4811713"/>
          <p14:tracePt t="20024" x="6016625" y="4751388"/>
          <p14:tracePt t="20032" x="6016625" y="4702175"/>
          <p14:tracePt t="20038" x="6016625" y="4652963"/>
          <p14:tracePt t="20045" x="6016625" y="4579938"/>
          <p14:tracePt t="20053" x="6016625" y="4543425"/>
          <p14:tracePt t="20060" x="6040438" y="4506913"/>
          <p14:tracePt t="20068" x="6053138" y="4470400"/>
          <p14:tracePt t="20076" x="6089650" y="4410075"/>
          <p14:tracePt t="20083" x="6115050" y="4360863"/>
          <p14:tracePt t="20090" x="6151563" y="4311650"/>
          <p14:tracePt t="20098" x="6199188" y="4251325"/>
          <p14:tracePt t="20104" x="6261100" y="4202113"/>
          <p14:tracePt t="20112" x="6308725" y="4154488"/>
          <p14:tracePt t="20119" x="6370638" y="4117975"/>
          <p14:tracePt t="20127" x="6443663" y="4068763"/>
          <p14:tracePt t="20134" x="6503988" y="4056063"/>
          <p14:tracePt t="20141" x="6564313" y="4032250"/>
          <p14:tracePt t="20150" x="6626225" y="4019550"/>
          <p14:tracePt t="20155" x="6686550" y="4019550"/>
          <p14:tracePt t="20162" x="6772275" y="4019550"/>
          <p14:tracePt t="20170" x="6821488" y="4019550"/>
          <p14:tracePt t="20178" x="6869113" y="4019550"/>
          <p14:tracePt t="20185" x="6905625" y="4032250"/>
          <p14:tracePt t="20193" x="6954838" y="4068763"/>
          <p14:tracePt t="20200" x="6978650" y="4092575"/>
          <p14:tracePt t="20207" x="7027863" y="4129088"/>
          <p14:tracePt t="20214" x="7064375" y="4154488"/>
          <p14:tracePt t="20222" x="7124700" y="4202113"/>
          <p14:tracePt t="20230" x="7173913" y="4251325"/>
          <p14:tracePt t="20236" x="7223125" y="4300538"/>
          <p14:tracePt t="20244" x="7319963" y="4397375"/>
          <p14:tracePt t="20251" x="7380288" y="4457700"/>
          <p14:tracePt t="20259" x="7429500" y="4519613"/>
          <p14:tracePt t="20266" x="7466013" y="4567238"/>
          <p14:tracePt t="20272" x="7515225" y="4603750"/>
          <p14:tracePt t="20279" x="7575550" y="4678363"/>
          <p14:tracePt t="20287" x="7637463" y="4738688"/>
          <p14:tracePt t="20296" x="7697788" y="4835525"/>
          <p14:tracePt t="20302" x="7747000" y="4897438"/>
          <p14:tracePt t="20310" x="7807325" y="4945063"/>
          <p14:tracePt t="20316" x="7843838" y="4994275"/>
          <p14:tracePt t="20325" x="7880350" y="5080000"/>
          <p14:tracePt t="20332" x="7893050" y="5103813"/>
          <p14:tracePt t="20338" x="7916863" y="5153025"/>
          <p14:tracePt t="20347" x="7953375" y="5226050"/>
          <p14:tracePt t="20353" x="7966075" y="5262563"/>
          <p14:tracePt t="20361" x="7966075" y="5299075"/>
          <p14:tracePt t="20368" x="7977188" y="5335588"/>
          <p14:tracePt t="20376" x="7977188" y="5372100"/>
          <p14:tracePt t="20383" x="7977188" y="5395913"/>
          <p14:tracePt t="20389" x="7977188" y="5421313"/>
          <p14:tracePt t="20396" x="7977188" y="5457825"/>
          <p14:tracePt t="20405" x="7977188" y="5481638"/>
          <p14:tracePt t="20413" x="7977188" y="5505450"/>
          <p14:tracePt t="20419" x="7977188" y="5541963"/>
          <p14:tracePt t="20427" x="7940675" y="5578475"/>
          <p14:tracePt t="20435" x="7929563" y="5614988"/>
          <p14:tracePt t="20450" x="7843838" y="5700713"/>
          <p14:tracePt t="20456" x="7807325" y="5737225"/>
          <p14:tracePt t="20464" x="7758113" y="5773738"/>
          <p14:tracePt t="20470" x="7721600" y="5810250"/>
          <p14:tracePt t="20478" x="7673975" y="5859463"/>
          <p14:tracePt t="20485" x="7648575" y="5870575"/>
          <p14:tracePt t="20492" x="7600950" y="5907088"/>
          <p14:tracePt t="20500" x="7551738" y="5919788"/>
          <p14:tracePt t="20506" x="7515225" y="5945188"/>
          <p14:tracePt t="20514" x="7489825" y="5956300"/>
          <p14:tracePt t="20522" x="7442200" y="5969000"/>
          <p14:tracePt t="20530" x="7392988" y="5969000"/>
          <p14:tracePt t="20536" x="7356475" y="5969000"/>
          <p14:tracePt t="20544" x="7296150" y="5969000"/>
          <p14:tracePt t="20551" x="7234238" y="5969000"/>
          <p14:tracePt t="20559" x="7161213" y="5932488"/>
          <p14:tracePt t="20566" x="7088188" y="5895975"/>
          <p14:tracePt t="20573" x="7040563" y="5834063"/>
          <p14:tracePt t="20580" x="6978650" y="5773738"/>
          <p14:tracePt t="20588" x="6894513" y="5713413"/>
          <p14:tracePt t="20596" x="6832600" y="5627688"/>
          <p14:tracePt t="20602" x="6772275" y="5518150"/>
          <p14:tracePt t="20610" x="6637338" y="5237163"/>
          <p14:tracePt t="20616" x="6589713" y="5116513"/>
          <p14:tracePt t="20624" x="6503988" y="4908550"/>
          <p14:tracePt t="20631" x="6467475" y="4725988"/>
          <p14:tracePt t="20639" x="6443663" y="4506913"/>
          <p14:tracePt t="20647" x="6430963" y="4360863"/>
          <p14:tracePt t="20654" x="6430963" y="4227513"/>
          <p14:tracePt t="20661" x="6430963" y="4081463"/>
          <p14:tracePt t="20668" x="6443663" y="3922713"/>
          <p14:tracePt t="20676" x="6503988" y="3703638"/>
          <p14:tracePt t="20683" x="6540500" y="3605213"/>
          <p14:tracePt t="20691" x="6626225" y="3448050"/>
          <p14:tracePt t="20698" x="6686550" y="3373438"/>
          <p14:tracePt t="20705" x="6772275" y="3252788"/>
          <p14:tracePt t="20713" x="6845300" y="3167063"/>
          <p14:tracePt t="20719" x="6918325" y="3094038"/>
          <p14:tracePt t="20727" x="7004050" y="3008313"/>
          <p14:tracePt t="20735" x="7027863" y="2971800"/>
          <p14:tracePt t="20741" x="7088188" y="2935288"/>
          <p14:tracePt t="20748" x="7124700" y="2898775"/>
          <p14:tracePt t="20755" x="7173913" y="2887663"/>
          <p14:tracePt t="20764" x="7197725" y="2862263"/>
          <p14:tracePt t="20770" x="7223125" y="2862263"/>
          <p14:tracePt t="20779" x="7259638" y="2862263"/>
          <p14:tracePt t="20785" x="7296150" y="2862263"/>
          <p14:tracePt t="20793" x="7356475" y="2862263"/>
          <p14:tracePt t="20800" x="7380288" y="2862263"/>
          <p14:tracePt t="20808" x="7442200" y="2887663"/>
          <p14:tracePt t="20815" x="7466013" y="2887663"/>
          <p14:tracePt t="20822" x="7502525" y="2924175"/>
          <p14:tracePt t="20830" x="7539038" y="2947988"/>
          <p14:tracePt t="20836" x="7588250" y="2960688"/>
          <p14:tracePt t="20844" x="7637463" y="2997200"/>
          <p14:tracePt t="20851" x="7673975" y="3021013"/>
          <p14:tracePt t="20858" x="7710488" y="3070225"/>
          <p14:tracePt t="20866" x="7758113" y="3130550"/>
          <p14:tracePt t="20873" x="7807325" y="3190875"/>
          <p14:tracePt t="20881" x="7843838" y="3240088"/>
          <p14:tracePt t="20888" x="7867650" y="3276600"/>
          <p14:tracePt t="20896" x="7904163" y="3325813"/>
          <p14:tracePt t="20902" x="7916863" y="3373438"/>
          <p14:tracePt t="20910" x="7940675" y="3435350"/>
          <p14:tracePt t="20917" x="7953375" y="3459163"/>
          <p14:tracePt t="20925" x="7977188" y="3532188"/>
          <p14:tracePt t="20933" x="7989888" y="3594100"/>
          <p14:tracePt t="20939" x="7989888" y="3641725"/>
          <p14:tracePt t="20947" x="8002588" y="3703638"/>
          <p14:tracePt t="20953" x="8002588" y="3751263"/>
          <p14:tracePt t="20962" x="8002588" y="3800475"/>
          <p14:tracePt t="20969" x="8002588" y="3849688"/>
          <p14:tracePt t="20975" x="8002588" y="3946525"/>
          <p14:tracePt t="20983" x="8002588" y="4032250"/>
          <p14:tracePt t="20990" x="8002588" y="4081463"/>
          <p14:tracePt t="20998" x="7989888" y="4165600"/>
          <p14:tracePt t="21005" x="7966075" y="4227513"/>
          <p14:tracePt t="21013" x="7929563" y="4324350"/>
          <p14:tracePt t="21019" x="7893050" y="4410075"/>
          <p14:tracePt t="21028" x="7807325" y="4530725"/>
          <p14:tracePt t="21035" x="7758113" y="4640263"/>
          <p14:tracePt t="21042" x="7710488" y="4725988"/>
          <p14:tracePt t="21050" x="7624763" y="4824413"/>
          <p14:tracePt t="21056" x="7575550" y="4921250"/>
          <p14:tracePt t="21064" x="7489825" y="5043488"/>
          <p14:tracePt t="21070" x="7429500" y="5140325"/>
          <p14:tracePt t="21079" x="7380288" y="5213350"/>
          <p14:tracePt t="21086" x="7332663" y="5273675"/>
          <p14:tracePt t="21092" x="7319963" y="5311775"/>
          <p14:tracePt t="21099" x="7296150" y="53594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C04715E-6340-E29D-AA17-8E407BE1C353}"/>
              </a:ext>
            </a:extLst>
          </p:cNvPr>
          <p:cNvSpPr txBox="1"/>
          <p:nvPr/>
        </p:nvSpPr>
        <p:spPr>
          <a:xfrm>
            <a:off x="7877908" y="6358597"/>
            <a:ext cx="4314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dirty="0"/>
              <a:t>de Vries Ann Trans </a:t>
            </a:r>
            <a:r>
              <a:rPr lang="es-AR" dirty="0" err="1"/>
              <a:t>Med</a:t>
            </a:r>
            <a:r>
              <a:rPr lang="es-AR" dirty="0"/>
              <a:t> 2018  </a:t>
            </a:r>
            <a:endParaRPr lang="en-US" dirty="0"/>
          </a:p>
        </p:txBody>
      </p:sp>
      <p:pic>
        <p:nvPicPr>
          <p:cNvPr id="7" name="Imagen 6" descr="Texto, Tabla&#10;&#10;Descripción generada automáticamente">
            <a:extLst>
              <a:ext uri="{FF2B5EF4-FFF2-40B4-BE49-F238E27FC236}">
                <a16:creationId xmlns:a16="http://schemas.microsoft.com/office/drawing/2014/main" id="{D56C84BA-CFB9-CA33-A26E-B0D45003B1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26" y="1237958"/>
            <a:ext cx="10933148" cy="476985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D9FDD48-02F5-CE38-419A-C054C07126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2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91"/>
    </mc:Choice>
    <mc:Fallback xmlns="">
      <p:transition spd="slow" advTm="64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19" x="7283450" y="5359400"/>
          <p14:tracePt t="1927" x="7270750" y="5359400"/>
          <p14:tracePt t="1934" x="7259638" y="5359400"/>
          <p14:tracePt t="1942" x="7246938" y="5372100"/>
          <p14:tracePt t="1948" x="7234238" y="5372100"/>
          <p14:tracePt t="1955" x="7223125" y="5384800"/>
          <p14:tracePt t="1963" x="7186613" y="5384800"/>
          <p14:tracePt t="1970" x="7150100" y="5384800"/>
          <p14:tracePt t="1977" x="7113588" y="5384800"/>
          <p14:tracePt t="1984" x="7064375" y="5384800"/>
          <p14:tracePt t="1992" x="7027863" y="5384800"/>
          <p14:tracePt t="1999" x="6967538" y="5384800"/>
          <p14:tracePt t="2007" x="6869113" y="5372100"/>
          <p14:tracePt t="2014" x="6759575" y="5348288"/>
          <p14:tracePt t="2021" x="6589713" y="5311775"/>
          <p14:tracePt t="2030" x="6491288" y="5273675"/>
          <p14:tracePt t="2037" x="6357938" y="5213350"/>
          <p14:tracePt t="2044" x="6175375" y="5140325"/>
          <p14:tracePt t="2051" x="6029325" y="5080000"/>
          <p14:tracePt t="2059" x="5894388" y="5006975"/>
          <p14:tracePt t="2065" x="5784850" y="4945063"/>
          <p14:tracePt t="2072" x="5627688" y="4848225"/>
          <p14:tracePt t="2079" x="5468938" y="4751388"/>
          <p14:tracePt t="2087" x="5346700" y="4678363"/>
          <p14:tracePt t="2096" x="5249863" y="4592638"/>
          <p14:tracePt t="2102" x="5187950" y="4530725"/>
          <p14:tracePt t="2110" x="5078413" y="4457700"/>
          <p14:tracePt t="2117" x="5018088" y="4397375"/>
          <p14:tracePt t="2124" x="4957763" y="4348163"/>
          <p14:tracePt t="2131" x="4921250" y="4324350"/>
          <p14:tracePt t="2139" x="4859338" y="4275138"/>
          <p14:tracePt t="2146" x="4859338" y="4264025"/>
          <p14:tracePt t="2153" x="4835525" y="4251325"/>
          <p14:tracePt t="2161" x="4822825" y="4251325"/>
          <p14:tracePt t="2168" x="4811713" y="4238625"/>
          <p14:tracePt t="6569" x="4811713" y="4227513"/>
          <p14:tracePt t="6584" x="4799013" y="4214813"/>
          <p14:tracePt t="6598" x="4786313" y="4202113"/>
          <p14:tracePt t="6606" x="4775200" y="4178300"/>
          <p14:tracePt t="6613" x="4762500" y="4154488"/>
          <p14:tracePt t="6620" x="4738688" y="4141788"/>
          <p14:tracePt t="6627" x="4725988" y="4092575"/>
          <p14:tracePt t="6635" x="4702175" y="4068763"/>
          <p14:tracePt t="6641" x="4665663" y="4032250"/>
          <p14:tracePt t="6650" x="4627563" y="3983038"/>
          <p14:tracePt t="6657" x="4603750" y="3959225"/>
          <p14:tracePt t="6664" x="4591050" y="3933825"/>
          <p14:tracePt t="6671" x="4554538" y="3886200"/>
          <p14:tracePt t="6679" x="4543425" y="3873500"/>
          <p14:tracePt t="6686" x="4518025" y="3849688"/>
          <p14:tracePt t="6694" x="4506913" y="3813175"/>
          <p14:tracePt t="6701" x="4494213" y="3800475"/>
          <p14:tracePt t="6708" x="4481513" y="3776663"/>
          <p14:tracePt t="6715" x="4481513" y="3763963"/>
          <p14:tracePt t="6723" x="4457700" y="3751263"/>
          <p14:tracePt t="6730" x="4457700" y="3740150"/>
          <p14:tracePt t="6737" x="4457700" y="3727450"/>
          <p14:tracePt t="6744" x="4445000" y="3714750"/>
          <p14:tracePt t="6767" x="4433888" y="3703638"/>
          <p14:tracePt t="6782" x="4421188" y="3703638"/>
          <p14:tracePt t="6796" x="4421188" y="3690938"/>
          <p14:tracePt t="6825" x="4408488" y="3690938"/>
          <p14:tracePt t="6855" x="4408488" y="3678238"/>
          <p14:tracePt t="6875" x="4397375" y="3678238"/>
          <p14:tracePt t="6906" x="4384675" y="3667125"/>
          <p14:tracePt t="6913" x="4371975" y="3667125"/>
          <p14:tracePt t="6920" x="4371975" y="3654425"/>
          <p14:tracePt t="6941" x="4360863" y="3654425"/>
          <p14:tracePt t="6950" x="4360863" y="3641725"/>
          <p14:tracePt t="6965" x="4348163" y="3630613"/>
          <p14:tracePt t="6972" x="4348163" y="3617913"/>
          <p14:tracePt t="6979" x="4335463" y="3605213"/>
          <p14:tracePt t="6986" x="4324350" y="3605213"/>
          <p14:tracePt t="6994" x="4324350" y="3594100"/>
          <p14:tracePt t="7001" x="4324350" y="3581400"/>
          <p14:tracePt t="7007" x="4311650" y="3568700"/>
          <p14:tracePt t="7015" x="4311650" y="3557588"/>
          <p14:tracePt t="7031" x="4298950" y="3544888"/>
          <p14:tracePt t="7038" x="4298950" y="3532188"/>
          <p14:tracePt t="7045" x="4298950" y="3521075"/>
          <p14:tracePt t="7051" x="4287838" y="3508375"/>
          <p14:tracePt t="7059" x="4287838" y="3495675"/>
          <p14:tracePt t="7067" x="4275138" y="3484563"/>
          <p14:tracePt t="7074" x="4275138" y="3471863"/>
          <p14:tracePt t="7081" x="4275138" y="3459163"/>
          <p14:tracePt t="7089" x="4262438" y="3448050"/>
          <p14:tracePt t="7096" x="4262438" y="3435350"/>
          <p14:tracePt t="7103" x="4251325" y="3422650"/>
          <p14:tracePt t="7118" x="4251325" y="3409950"/>
          <p14:tracePt t="7132" x="4251325" y="3398838"/>
          <p14:tracePt t="8275" x="4238625" y="3386138"/>
          <p14:tracePt t="8282" x="4238625" y="3373438"/>
          <p14:tracePt t="8289" x="4238625" y="3362325"/>
          <p14:tracePt t="8298" x="4225925" y="3336925"/>
          <p14:tracePt t="8305" x="4214813" y="3325813"/>
          <p14:tracePt t="8312" x="4202113" y="3289300"/>
          <p14:tracePt t="8318" x="4189413" y="3263900"/>
          <p14:tracePt t="8327" x="4165600" y="3227388"/>
          <p14:tracePt t="8334" x="4152900" y="3167063"/>
          <p14:tracePt t="8341" x="4129088" y="3106738"/>
          <p14:tracePt t="8348" x="4105275" y="3057525"/>
          <p14:tracePt t="8356" x="4056063" y="2971800"/>
          <p14:tracePt t="8362" x="4032250" y="2898775"/>
          <p14:tracePt t="8370" x="4006850" y="2838450"/>
          <p14:tracePt t="8378" x="3970338" y="2789238"/>
          <p14:tracePt t="8384" x="3946525" y="2703513"/>
          <p14:tracePt t="8393" x="3933825" y="2667000"/>
          <p14:tracePt t="8399" x="3921125" y="2619375"/>
          <p14:tracePt t="8406" x="3910013" y="2593975"/>
          <p14:tracePt t="8413" x="3884613" y="2557463"/>
          <p14:tracePt t="8421" x="3884613" y="2533650"/>
          <p14:tracePt t="8428" x="3860800" y="2509838"/>
          <p14:tracePt t="8435" x="3860800" y="2497138"/>
          <p14:tracePt t="8444" x="3860800" y="2484438"/>
          <p14:tracePt t="8451" x="3848100" y="2484438"/>
          <p14:tracePt t="8458" x="3848100" y="2473325"/>
          <p14:tracePt t="8473" x="3836988" y="2460625"/>
          <p14:tracePt t="8480" x="3824288" y="2460625"/>
          <p14:tracePt t="8495" x="3824288" y="2447925"/>
          <p14:tracePt t="8502" x="3811588" y="2436813"/>
          <p14:tracePt t="8530" x="3800475" y="2424113"/>
          <p14:tracePt t="8620" x="3787775" y="2424113"/>
          <p14:tracePt t="8648" x="3775075" y="2424113"/>
          <p14:tracePt t="8670" x="3763963" y="2424113"/>
          <p14:tracePt t="8678" x="3751263" y="2424113"/>
          <p14:tracePt t="8685" x="3738563" y="2424113"/>
          <p14:tracePt t="8693" x="3714750" y="2424113"/>
          <p14:tracePt t="8699" x="3690938" y="2424113"/>
          <p14:tracePt t="8708" x="3641725" y="2436813"/>
          <p14:tracePt t="8715" x="3605213" y="2447925"/>
          <p14:tracePt t="8722" x="3556000" y="2447925"/>
          <p14:tracePt t="8730" x="3519488" y="2447925"/>
          <p14:tracePt t="8736" x="3482975" y="2460625"/>
          <p14:tracePt t="8744" x="3409950" y="2460625"/>
          <p14:tracePt t="8751" x="3373438" y="2460625"/>
          <p14:tracePt t="8759" x="3313113" y="2460625"/>
          <p14:tracePt t="8765" x="3276600" y="2460625"/>
          <p14:tracePt t="8772" x="3227388" y="2460625"/>
          <p14:tracePt t="8779" x="3203575" y="2460625"/>
          <p14:tracePt t="8788" x="3178175" y="2460625"/>
          <p14:tracePt t="8795" x="3154363" y="2460625"/>
          <p14:tracePt t="8802" x="3130550" y="2460625"/>
          <p14:tracePt t="8810" x="3105150" y="2473325"/>
          <p14:tracePt t="8817" x="3081338" y="2473325"/>
          <p14:tracePt t="8832" x="3057525" y="2473325"/>
          <p14:tracePt t="8852" x="3044825" y="2473325"/>
          <p14:tracePt t="8861" x="3021013" y="2497138"/>
          <p14:tracePt t="9169" x="3021013" y="2509838"/>
          <p14:tracePt t="9182" x="3032125" y="2520950"/>
          <p14:tracePt t="9191" x="3044825" y="2533650"/>
          <p14:tracePt t="9198" x="3068638" y="2533650"/>
          <p14:tracePt t="9205" x="3094038" y="2557463"/>
          <p14:tracePt t="9213" x="3130550" y="2570163"/>
          <p14:tracePt t="9219" x="3190875" y="2582863"/>
          <p14:tracePt t="9227" x="3263900" y="2606675"/>
          <p14:tracePt t="9235" x="3300413" y="2606675"/>
          <p14:tracePt t="9241" x="3362325" y="2630488"/>
          <p14:tracePt t="9249" x="3409950" y="2630488"/>
          <p14:tracePt t="9255" x="3459163" y="2643188"/>
          <p14:tracePt t="9263" x="3568700" y="2667000"/>
          <p14:tracePt t="9271" x="3665538" y="2679700"/>
          <p14:tracePt t="9279" x="3714750" y="2703513"/>
          <p14:tracePt t="9285" x="3800475" y="2716213"/>
          <p14:tracePt t="9293" x="3910013" y="2740025"/>
          <p14:tracePt t="9301" x="3959225" y="2752725"/>
          <p14:tracePt t="9308" x="4056063" y="2765425"/>
          <p14:tracePt t="9316" x="4105275" y="2765425"/>
          <p14:tracePt t="9322" x="4152900" y="2765425"/>
          <p14:tracePt t="9330" x="4214813" y="2776538"/>
          <p14:tracePt t="9337" x="4275138" y="2776538"/>
          <p14:tracePt t="9344" x="4324350" y="2776538"/>
          <p14:tracePt t="9351" x="4360863" y="2776538"/>
          <p14:tracePt t="9359" x="4384675" y="2776538"/>
          <p14:tracePt t="9366" x="4408488" y="2776538"/>
          <p14:tracePt t="14060" x="4408488" y="2765425"/>
          <p14:tracePt t="14068" x="4397375" y="2752725"/>
          <p14:tracePt t="14074" x="4384675" y="2740025"/>
          <p14:tracePt t="14082" x="4371975" y="2728913"/>
          <p14:tracePt t="14088" x="4360863" y="2692400"/>
          <p14:tracePt t="14097" x="4335463" y="2679700"/>
          <p14:tracePt t="14104" x="4324350" y="2655888"/>
          <p14:tracePt t="14111" x="4298950" y="2630488"/>
          <p14:tracePt t="14118" x="4287838" y="2619375"/>
          <p14:tracePt t="14126" x="4262438" y="2606675"/>
          <p14:tracePt t="14133" x="4251325" y="2582863"/>
          <p14:tracePt t="14140" x="4238625" y="2570163"/>
          <p14:tracePt t="14146" x="4214813" y="2557463"/>
          <p14:tracePt t="14154" x="4202113" y="2546350"/>
          <p14:tracePt t="14162" x="4178300" y="2533650"/>
          <p14:tracePt t="14170" x="4178300" y="2520950"/>
          <p14:tracePt t="14177" x="4152900" y="2509838"/>
          <p14:tracePt t="14184" x="4141788" y="2497138"/>
          <p14:tracePt t="14191" x="4129088" y="2484438"/>
          <p14:tracePt t="14199" x="4116388" y="2484438"/>
          <p14:tracePt t="14206" x="4105275" y="2484438"/>
          <p14:tracePt t="14213" x="4105275" y="2473325"/>
          <p14:tracePt t="14221" x="4092575" y="2473325"/>
          <p14:tracePt t="14243" x="4079875" y="2473325"/>
          <p14:tracePt t="14353" x="4092575" y="2484438"/>
          <p14:tracePt t="14360" x="4116388" y="2497138"/>
          <p14:tracePt t="14369" x="4152900" y="2509838"/>
          <p14:tracePt t="14374" x="4178300" y="2520950"/>
          <p14:tracePt t="14382" x="4251325" y="2520950"/>
          <p14:tracePt t="14389" x="4287838" y="2533650"/>
          <p14:tracePt t="14396" x="4335463" y="2546350"/>
          <p14:tracePt t="14403" x="4371975" y="2557463"/>
          <p14:tracePt t="14411" x="4408488" y="2570163"/>
          <p14:tracePt t="14418" x="4445000" y="2570163"/>
          <p14:tracePt t="14426" x="4481513" y="2582863"/>
          <p14:tracePt t="14433" x="4518025" y="2593975"/>
          <p14:tracePt t="14440" x="4554538" y="2593975"/>
          <p14:tracePt t="14448" x="4591050" y="2606675"/>
          <p14:tracePt t="14454" x="4603750" y="2606675"/>
          <p14:tracePt t="14462" x="4640263" y="2606675"/>
          <p14:tracePt t="14470" x="4665663" y="2619375"/>
          <p14:tracePt t="14477" x="4689475" y="2619375"/>
          <p14:tracePt t="14485" x="4725988" y="2619375"/>
          <p14:tracePt t="14492" x="4762500" y="2619375"/>
          <p14:tracePt t="14499" x="4786313" y="2619375"/>
          <p14:tracePt t="14506" x="4822825" y="2619375"/>
          <p14:tracePt t="14513" x="4859338" y="2619375"/>
          <p14:tracePt t="14521" x="4884738" y="2619375"/>
          <p14:tracePt t="14528" x="4908550" y="2619375"/>
          <p14:tracePt t="14535" x="4921250" y="2619375"/>
          <p14:tracePt t="14543" x="4945063" y="2606675"/>
          <p14:tracePt t="14551" x="4957763" y="2593975"/>
          <p14:tracePt t="14558" x="4968875" y="2593975"/>
          <p14:tracePt t="14565" x="4981575" y="2582863"/>
          <p14:tracePt t="14571" x="4994275" y="2570163"/>
          <p14:tracePt t="14587" x="5005388" y="2570163"/>
          <p14:tracePt t="14594" x="5005388" y="2557463"/>
          <p14:tracePt t="14602" x="5018088" y="2546350"/>
          <p14:tracePt t="14609" x="5030788" y="2533650"/>
          <p14:tracePt t="14616" x="5030788" y="2520950"/>
          <p14:tracePt t="14623" x="5041900" y="2520950"/>
          <p14:tracePt t="14630" x="5041900" y="2497138"/>
          <p14:tracePt t="14637" x="5041900" y="2473325"/>
          <p14:tracePt t="14644" x="5041900" y="2460625"/>
          <p14:tracePt t="14653" x="5041900" y="2447925"/>
          <p14:tracePt t="14660" x="5041900" y="2436813"/>
          <p14:tracePt t="14668" x="5041900" y="2424113"/>
          <p14:tracePt t="14675" x="5041900" y="2411413"/>
          <p14:tracePt t="14689" x="5030788" y="2400300"/>
          <p14:tracePt t="14697" x="5018088" y="2400300"/>
          <p14:tracePt t="14704" x="4994275" y="2374900"/>
          <p14:tracePt t="14711" x="4968875" y="2363788"/>
          <p14:tracePt t="14718" x="4945063" y="2351088"/>
          <p14:tracePt t="14726" x="4908550" y="2338388"/>
          <p14:tracePt t="14733" x="4872038" y="2327275"/>
          <p14:tracePt t="14741" x="4835525" y="2327275"/>
          <p14:tracePt t="14747" x="4786313" y="2327275"/>
          <p14:tracePt t="14754" x="4702175" y="2327275"/>
          <p14:tracePt t="14762" x="4665663" y="2327275"/>
          <p14:tracePt t="14770" x="4616450" y="2327275"/>
          <p14:tracePt t="14777" x="4579938" y="2327275"/>
          <p14:tracePt t="14785" x="4554538" y="2327275"/>
          <p14:tracePt t="14792" x="4530725" y="2327275"/>
          <p14:tracePt t="14800" x="4494213" y="2327275"/>
          <p14:tracePt t="14806" x="4457700" y="2327275"/>
          <p14:tracePt t="14813" x="4433888" y="2327275"/>
          <p14:tracePt t="14821" x="4408488" y="2327275"/>
          <p14:tracePt t="14829" x="4384675" y="2338388"/>
          <p14:tracePt t="14835" x="4371975" y="2338388"/>
          <p14:tracePt t="14843" x="4348163" y="2338388"/>
          <p14:tracePt t="14851" x="4348163" y="2351088"/>
          <p14:tracePt t="14858" x="4324350" y="2351088"/>
          <p14:tracePt t="14864" x="4324350" y="2363788"/>
          <p14:tracePt t="14872" x="4311650" y="2363788"/>
          <p14:tracePt t="14887" x="4298950" y="2363788"/>
          <p14:tracePt t="14895" x="4298950" y="2374900"/>
          <p14:tracePt t="14909" x="4287838" y="2400300"/>
          <p14:tracePt t="14917" x="4275138" y="2400300"/>
          <p14:tracePt t="14923" x="4275138" y="2411413"/>
          <p14:tracePt t="14931" x="4275138" y="2436813"/>
          <p14:tracePt t="14938" x="4275138" y="2447925"/>
          <p14:tracePt t="14946" x="4275138" y="2460625"/>
          <p14:tracePt t="14953" x="4275138" y="2473325"/>
          <p14:tracePt t="14961" x="4287838" y="2484438"/>
          <p14:tracePt t="14968" x="4298950" y="2497138"/>
          <p14:tracePt t="14975" x="4311650" y="2509838"/>
          <p14:tracePt t="14981" x="4335463" y="2520950"/>
          <p14:tracePt t="14989" x="4360863" y="2533650"/>
          <p14:tracePt t="14997" x="4384675" y="2546350"/>
          <p14:tracePt t="15004" x="4408488" y="2557463"/>
          <p14:tracePt t="15011" x="4445000" y="2570163"/>
          <p14:tracePt t="15019" x="4494213" y="2593975"/>
          <p14:tracePt t="15026" x="4530725" y="2606675"/>
          <p14:tracePt t="15033" x="4579938" y="2619375"/>
          <p14:tracePt t="15041" x="4616450" y="2619375"/>
          <p14:tracePt t="15049" x="4652963" y="2630488"/>
          <p14:tracePt t="15055" x="4689475" y="2630488"/>
          <p14:tracePt t="15063" x="4762500" y="2643188"/>
          <p14:tracePt t="15071" x="4822825" y="2655888"/>
          <p14:tracePt t="15077" x="4895850" y="2655888"/>
          <p14:tracePt t="15085" x="4968875" y="2667000"/>
          <p14:tracePt t="15092" x="5030788" y="2667000"/>
          <p14:tracePt t="15100" x="5054600" y="2667000"/>
          <p14:tracePt t="15118" x="5151438" y="2667000"/>
          <p14:tracePt t="15121" x="5200650" y="2667000"/>
          <p14:tracePt t="15129" x="5224463" y="2655888"/>
          <p14:tracePt t="15136" x="5260975" y="2655888"/>
          <p14:tracePt t="15143" x="5286375" y="2655888"/>
          <p14:tracePt t="15152" x="5310188" y="2643188"/>
          <p14:tracePt t="15158" x="5322888" y="2630488"/>
          <p14:tracePt t="15165" x="5346700" y="2619375"/>
          <p14:tracePt t="15179" x="5370513" y="2606675"/>
          <p14:tracePt t="15188" x="5383213" y="2606675"/>
          <p14:tracePt t="15202" x="5395913" y="2593975"/>
          <p14:tracePt t="15217" x="5408613" y="2582863"/>
          <p14:tracePt t="15224" x="5419725" y="2582863"/>
          <p14:tracePt t="15231" x="5419725" y="2570163"/>
          <p14:tracePt t="15252" x="5419725" y="2557463"/>
          <p14:tracePt t="15261" x="5419725" y="2546350"/>
          <p14:tracePt t="15269" x="5419725" y="2533650"/>
          <p14:tracePt t="15282" x="5419725" y="2520950"/>
          <p14:tracePt t="15290" x="5408613" y="2497138"/>
          <p14:tracePt t="15297" x="5395913" y="2484438"/>
          <p14:tracePt t="15304" x="5370513" y="2473325"/>
          <p14:tracePt t="15311" x="5346700" y="2447925"/>
          <p14:tracePt t="15319" x="5334000" y="2436813"/>
          <p14:tracePt t="15327" x="5297488" y="2424113"/>
          <p14:tracePt t="15333" x="5273675" y="2400300"/>
          <p14:tracePt t="15341" x="5237163" y="2374900"/>
          <p14:tracePt t="15348" x="5200650" y="2374900"/>
          <p14:tracePt t="15355" x="5164138" y="2351088"/>
          <p14:tracePt t="15362" x="5103813" y="2327275"/>
          <p14:tracePt t="15371" x="5067300" y="2314575"/>
          <p14:tracePt t="15378" x="5041900" y="2301875"/>
          <p14:tracePt t="15385" x="5005388" y="2290763"/>
          <p14:tracePt t="15393" x="4968875" y="2278063"/>
          <p14:tracePt t="15400" x="4932363" y="2278063"/>
          <p14:tracePt t="15407" x="4895850" y="2278063"/>
          <p14:tracePt t="15414" x="4859338" y="2278063"/>
          <p14:tracePt t="15421" x="4835525" y="2278063"/>
          <p14:tracePt t="15429" x="4799013" y="2278063"/>
          <p14:tracePt t="15436" x="4775200" y="2278063"/>
          <p14:tracePt t="15443" x="4749800" y="2278063"/>
          <p14:tracePt t="15451" x="4725988" y="2278063"/>
          <p14:tracePt t="15458" x="4689475" y="2278063"/>
          <p14:tracePt t="15465" x="4665663" y="2290763"/>
          <p14:tracePt t="15472" x="4640263" y="2290763"/>
          <p14:tracePt t="15479" x="4616450" y="2301875"/>
          <p14:tracePt t="15487" x="4591050" y="2314575"/>
          <p14:tracePt t="15495" x="4567238" y="2314575"/>
          <p14:tracePt t="15502" x="4554538" y="2327275"/>
          <p14:tracePt t="15510" x="4530725" y="2327275"/>
          <p14:tracePt t="15517" x="4518025" y="2327275"/>
          <p14:tracePt t="15524" x="4506913" y="2327275"/>
          <p14:tracePt t="15532" x="4494213" y="2338388"/>
          <p14:tracePt t="15538" x="4481513" y="2338388"/>
          <p14:tracePt t="15553" x="4470400" y="2351088"/>
          <p14:tracePt t="15569" x="4457700" y="2363788"/>
          <p14:tracePt t="15582" x="4457700" y="2374900"/>
          <p14:tracePt t="15589" x="4445000" y="2387600"/>
          <p14:tracePt t="15596" x="4445000" y="2400300"/>
          <p14:tracePt t="15604" x="4445000" y="2424113"/>
          <p14:tracePt t="15612" x="4445000" y="2436813"/>
          <p14:tracePt t="15619" x="4445000" y="2447925"/>
          <p14:tracePt t="15627" x="4445000" y="2460625"/>
          <p14:tracePt t="15633" x="4445000" y="2484438"/>
          <p14:tracePt t="15641" x="4445000" y="2509838"/>
          <p14:tracePt t="15649" x="4457700" y="2520950"/>
          <p14:tracePt t="15656" x="4457700" y="2546350"/>
          <p14:tracePt t="15664" x="4457700" y="2557463"/>
          <p14:tracePt t="15671" x="4470400" y="2570163"/>
          <p14:tracePt t="15678" x="4481513" y="2593975"/>
          <p14:tracePt t="15686" x="4481513" y="2606675"/>
          <p14:tracePt t="16271" x="4494213" y="2606675"/>
          <p14:tracePt t="16279" x="4506913" y="2619375"/>
          <p14:tracePt t="16293" x="4518025" y="2619375"/>
          <p14:tracePt t="16308" x="4530725" y="2619375"/>
          <p14:tracePt t="16314" x="4543425" y="2630488"/>
          <p14:tracePt t="16322" x="4554538" y="2630488"/>
          <p14:tracePt t="16329" x="4567238" y="2630488"/>
          <p14:tracePt t="16336" x="4579938" y="2630488"/>
          <p14:tracePt t="16344" x="4591050" y="2630488"/>
          <p14:tracePt t="16352" x="4616450" y="2630488"/>
          <p14:tracePt t="16359" x="4627563" y="2630488"/>
          <p14:tracePt t="16367" x="4652963" y="2643188"/>
          <p14:tracePt t="16373" x="4676775" y="2643188"/>
          <p14:tracePt t="16381" x="4702175" y="2643188"/>
          <p14:tracePt t="16388" x="4713288" y="2643188"/>
          <p14:tracePt t="16396" x="4725988" y="2643188"/>
          <p14:tracePt t="16403" x="4738688" y="2643188"/>
          <p14:tracePt t="16410" x="4749800" y="2643188"/>
          <p14:tracePt t="16418" x="4762500" y="2643188"/>
          <p14:tracePt t="16425" x="4775200" y="2643188"/>
          <p14:tracePt t="16432" x="4786313" y="2643188"/>
          <p14:tracePt t="16439" x="4799013" y="2643188"/>
          <p14:tracePt t="16446" x="4811713" y="2643188"/>
          <p14:tracePt t="16461" x="4835525" y="2643188"/>
          <p14:tracePt t="16476" x="4848225" y="2643188"/>
          <p14:tracePt t="16483" x="4859338" y="2643188"/>
          <p14:tracePt t="16491" x="4872038" y="2643188"/>
          <p14:tracePt t="16498" x="4884738" y="2643188"/>
          <p14:tracePt t="16505" x="4895850" y="2643188"/>
          <p14:tracePt t="16513" x="4908550" y="2643188"/>
          <p14:tracePt t="16519" x="4921250" y="2643188"/>
          <p14:tracePt t="16535" x="4945063" y="2643188"/>
          <p14:tracePt t="16542" x="4945063" y="2630488"/>
          <p14:tracePt t="16550" x="4957763" y="2630488"/>
          <p14:tracePt t="16563" x="4981575" y="2630488"/>
          <p14:tracePt t="16579" x="4994275" y="2630488"/>
          <p14:tracePt t="16594" x="5005388" y="2630488"/>
          <p14:tracePt t="16601" x="5018088" y="2619375"/>
          <p14:tracePt t="16608" x="5030788" y="2619375"/>
          <p14:tracePt t="16615" x="5041900" y="2619375"/>
          <p14:tracePt t="16622" x="5054600" y="2619375"/>
          <p14:tracePt t="16630" x="5067300" y="2619375"/>
          <p14:tracePt t="16645" x="5078413" y="2619375"/>
          <p14:tracePt t="16652" x="5078413" y="2606675"/>
          <p14:tracePt t="16667" x="5091113" y="2606675"/>
          <p14:tracePt t="16680" x="5091113" y="2593975"/>
          <p14:tracePt t="16711" x="5103813" y="2593975"/>
          <p14:tracePt t="16739" x="5114925" y="2582863"/>
          <p14:tracePt t="16769" x="5114925" y="2570163"/>
          <p14:tracePt t="16783" x="5114925" y="2557463"/>
          <p14:tracePt t="16790" x="5114925" y="2546350"/>
          <p14:tracePt t="16805" x="5114925" y="2533650"/>
          <p14:tracePt t="16813" x="5114925" y="2520950"/>
          <p14:tracePt t="16828" x="5114925" y="2509838"/>
          <p14:tracePt t="16835" x="5114925" y="2497138"/>
          <p14:tracePt t="16853" x="5078413" y="2473325"/>
          <p14:tracePt t="16864" x="5067300" y="2460625"/>
          <p14:tracePt t="16871" x="5054600" y="2447925"/>
          <p14:tracePt t="16879" x="5030788" y="2436813"/>
          <p14:tracePt t="16886" x="5018088" y="2411413"/>
          <p14:tracePt t="16893" x="4968875" y="2400300"/>
          <p14:tracePt t="16900" x="4945063" y="2387600"/>
          <p14:tracePt t="16907" x="4921250" y="2374900"/>
          <p14:tracePt t="16914" x="4895850" y="2363788"/>
          <p14:tracePt t="16922" x="4872038" y="2351088"/>
          <p14:tracePt t="16930" x="4835525" y="2351088"/>
          <p14:tracePt t="16942" x="4822825" y="2338388"/>
          <p14:tracePt t="16944" x="4811713" y="2338388"/>
          <p14:tracePt t="16953" x="4713288" y="2327275"/>
          <p14:tracePt t="16959" x="4676775" y="2314575"/>
          <p14:tracePt t="16967" x="4640263" y="2314575"/>
          <p14:tracePt t="16974" x="4603750" y="2314575"/>
          <p14:tracePt t="16981" x="4567238" y="2301875"/>
          <p14:tracePt t="16988" x="4543425" y="2301875"/>
          <p14:tracePt t="16996" x="4518025" y="2301875"/>
          <p14:tracePt t="17003" x="4506913" y="2301875"/>
          <p14:tracePt t="17011" x="4470400" y="2301875"/>
          <p14:tracePt t="17017" x="4445000" y="2301875"/>
          <p14:tracePt t="17024" x="4421188" y="2301875"/>
          <p14:tracePt t="17032" x="4408488" y="2301875"/>
          <p14:tracePt t="17039" x="4384675" y="2301875"/>
          <p14:tracePt t="17048" x="4371975" y="2301875"/>
          <p14:tracePt t="17054" x="4348163" y="2301875"/>
          <p14:tracePt t="17062" x="4335463" y="2301875"/>
          <p14:tracePt t="17069" x="4324350" y="2301875"/>
          <p14:tracePt t="17084" x="4311650" y="2301875"/>
          <p14:tracePt t="17091" x="4298950" y="2301875"/>
          <p14:tracePt t="17105" x="4287838" y="2301875"/>
          <p14:tracePt t="17114" x="4275138" y="2314575"/>
          <p14:tracePt t="17121" x="4262438" y="2314575"/>
          <p14:tracePt t="17128" x="4262438" y="2327275"/>
          <p14:tracePt t="17135" x="4251325" y="2338388"/>
          <p14:tracePt t="17141" x="4238625" y="2351088"/>
          <p14:tracePt t="17149" x="4225925" y="2363788"/>
          <p14:tracePt t="17156" x="4214813" y="2374900"/>
          <p14:tracePt t="17164" x="4202113" y="2387600"/>
          <p14:tracePt t="17179" x="4189413" y="2400300"/>
          <p14:tracePt t="17193" x="4189413" y="2411413"/>
          <p14:tracePt t="17201" x="4178300" y="2411413"/>
          <p14:tracePt t="17216" x="4178300" y="2424113"/>
          <p14:tracePt t="17222" x="4178300" y="2436813"/>
          <p14:tracePt t="17237" x="4178300" y="2447925"/>
          <p14:tracePt t="17253" x="4178300" y="2460625"/>
          <p14:tracePt t="17266" x="4178300" y="2484438"/>
          <p14:tracePt t="17273" x="4189413" y="2497138"/>
          <p14:tracePt t="17282" x="4189413" y="2509838"/>
          <p14:tracePt t="17289" x="4214813" y="2520950"/>
          <p14:tracePt t="17297" x="4238625" y="2546350"/>
          <p14:tracePt t="17303" x="4251325" y="2557463"/>
          <p14:tracePt t="17311" x="4311650" y="2582863"/>
          <p14:tracePt t="17318" x="4335463" y="2582863"/>
          <p14:tracePt t="17326" x="4360863" y="2593975"/>
          <p14:tracePt t="17333" x="4397375" y="2606675"/>
          <p14:tracePt t="17339" x="4445000" y="2619375"/>
          <p14:tracePt t="17348" x="4518025" y="2630488"/>
          <p14:tracePt t="17354" x="4567238" y="2630488"/>
          <p14:tracePt t="17362" x="4689475" y="2643188"/>
          <p14:tracePt t="17370" x="4738688" y="2643188"/>
          <p14:tracePt t="17377" x="4835525" y="2643188"/>
          <p14:tracePt t="17384" x="4932363" y="2643188"/>
          <p14:tracePt t="17390" x="5005388" y="2643188"/>
          <p14:tracePt t="17397" x="5091113" y="2643188"/>
          <p14:tracePt t="17406" x="5164138" y="2643188"/>
          <p14:tracePt t="17413" x="5187950" y="2643188"/>
          <p14:tracePt t="17421" x="5224463" y="2643188"/>
          <p14:tracePt t="17428" x="5260975" y="2643188"/>
          <p14:tracePt t="19749" x="5260975" y="2630488"/>
          <p14:tracePt t="19756" x="5249863" y="2630488"/>
          <p14:tracePt t="19764" x="5237163" y="2606675"/>
          <p14:tracePt t="19779" x="5224463" y="2593975"/>
          <p14:tracePt t="19793" x="5200650" y="2570163"/>
          <p14:tracePt t="19807" x="5187950" y="2546350"/>
          <p14:tracePt t="19814" x="5164138" y="2533650"/>
          <p14:tracePt t="19823" x="5151438" y="2520950"/>
          <p14:tracePt t="19838" x="5103813" y="2484438"/>
          <p14:tracePt t="19844" x="5091113" y="2484438"/>
          <p14:tracePt t="19851" x="5067300" y="2460625"/>
          <p14:tracePt t="19858" x="5018088" y="2447925"/>
          <p14:tracePt t="19867" x="4994275" y="2436813"/>
          <p14:tracePt t="19873" x="4968875" y="2411413"/>
          <p14:tracePt t="19881" x="4932363" y="2411413"/>
          <p14:tracePt t="19888" x="4908550" y="2400300"/>
          <p14:tracePt t="19895" x="4884738" y="2400300"/>
          <p14:tracePt t="19904" x="4872038" y="2387600"/>
          <p14:tracePt t="19910" x="4848225" y="2387600"/>
          <p14:tracePt t="19916" x="4811713" y="2387600"/>
          <p14:tracePt t="19924" x="4786313" y="2387600"/>
          <p14:tracePt t="19932" x="4749800" y="2387600"/>
          <p14:tracePt t="19939" x="4713288" y="2374900"/>
          <p14:tracePt t="19947" x="4689475" y="2374900"/>
          <p14:tracePt t="19954" x="4676775" y="2374900"/>
          <p14:tracePt t="19961" x="4652963" y="2374900"/>
          <p14:tracePt t="19969" x="4640263" y="2374900"/>
          <p14:tracePt t="19976" x="4616450" y="2374900"/>
          <p14:tracePt t="19983" x="4591050" y="2374900"/>
          <p14:tracePt t="19990" x="4579938" y="2374900"/>
          <p14:tracePt t="19998" x="4567238" y="2374900"/>
          <p14:tracePt t="20006" x="4543425" y="2374900"/>
          <p14:tracePt t="20012" x="4530725" y="2374900"/>
          <p14:tracePt t="20021" x="4518025" y="2374900"/>
          <p14:tracePt t="20027" x="4494213" y="2374900"/>
          <p14:tracePt t="20034" x="4481513" y="2387600"/>
          <p14:tracePt t="20041" x="4470400" y="2387600"/>
          <p14:tracePt t="20049" x="4457700" y="2400300"/>
          <p14:tracePt t="20071" x="4445000" y="2400300"/>
          <p14:tracePt t="20079" x="4433888" y="2411413"/>
          <p14:tracePt t="20101" x="4421188" y="2411413"/>
          <p14:tracePt t="20107" x="4421188" y="2424113"/>
          <p14:tracePt t="20137" x="4421188" y="2436813"/>
          <p14:tracePt t="20151" x="4408488" y="2436813"/>
          <p14:tracePt t="20165" x="4408488" y="2447925"/>
          <p14:tracePt t="20188" x="4408488" y="2460625"/>
          <p14:tracePt t="20218" x="4408488" y="2473325"/>
          <p14:tracePt t="20239" x="4421188" y="2484438"/>
          <p14:tracePt t="20247" x="4433888" y="2497138"/>
          <p14:tracePt t="20254" x="4457700" y="2497138"/>
          <p14:tracePt t="20261" x="4494213" y="2509838"/>
          <p14:tracePt t="20268" x="4518025" y="2520950"/>
          <p14:tracePt t="20275" x="4554538" y="2533650"/>
          <p14:tracePt t="20282" x="4591050" y="2533650"/>
          <p14:tracePt t="20291" x="4627563" y="2546350"/>
          <p14:tracePt t="20298" x="4652963" y="2557463"/>
          <p14:tracePt t="20305" x="4689475" y="2570163"/>
          <p14:tracePt t="20313" x="4725988" y="2570163"/>
          <p14:tracePt t="20321" x="4738688" y="2570163"/>
          <p14:tracePt t="20328" x="4762500" y="2570163"/>
          <p14:tracePt t="20335" x="4786313" y="2570163"/>
          <p14:tracePt t="20342" x="4811713" y="2570163"/>
          <p14:tracePt t="20350" x="4848225" y="2570163"/>
          <p14:tracePt t="20356" x="4872038" y="2570163"/>
          <p14:tracePt t="20364" x="4908550" y="2570163"/>
          <p14:tracePt t="20371" x="4921250" y="2570163"/>
          <p14:tracePt t="20379" x="4932363" y="2570163"/>
          <p14:tracePt t="20385" x="4957763" y="2570163"/>
          <p14:tracePt t="20400" x="4968875" y="2570163"/>
          <p14:tracePt t="20407" x="4981575" y="2570163"/>
          <p14:tracePt t="20431" x="4994275" y="2557463"/>
          <p14:tracePt t="20437" x="5005388" y="2546350"/>
          <p14:tracePt t="20452" x="5005388" y="2533650"/>
          <p14:tracePt t="20467" x="5005388" y="2520950"/>
          <p14:tracePt t="20481" x="5005388" y="2497138"/>
          <p14:tracePt t="20496" x="5005388" y="2484438"/>
          <p14:tracePt t="20502" x="5005388" y="2460625"/>
          <p14:tracePt t="20510" x="4994275" y="2447925"/>
          <p14:tracePt t="20517" x="4981575" y="2424113"/>
          <p14:tracePt t="20525" x="4957763" y="2424113"/>
          <p14:tracePt t="20532" x="4945063" y="2400300"/>
          <p14:tracePt t="20540" x="4921250" y="2400300"/>
          <p14:tracePt t="20547" x="4895850" y="2374900"/>
          <p14:tracePt t="20554" x="4872038" y="2363788"/>
          <p14:tracePt t="20561" x="4848225" y="2363788"/>
          <p14:tracePt t="20569" x="4822825" y="2351088"/>
          <p14:tracePt t="20577" x="4786313" y="2338388"/>
          <p14:tracePt t="20583" x="4749800" y="2327275"/>
          <p14:tracePt t="20591" x="4725988" y="2327275"/>
          <p14:tracePt t="20598" x="4702175" y="2314575"/>
          <p14:tracePt t="20606" x="4676775" y="2301875"/>
          <p14:tracePt t="20613" x="4665663" y="2301875"/>
          <p14:tracePt t="20619" x="4627563" y="2301875"/>
          <p14:tracePt t="20627" x="4616450" y="2301875"/>
          <p14:tracePt t="20635" x="4591050" y="2301875"/>
          <p14:tracePt t="20642" x="4579938" y="2301875"/>
          <p14:tracePt t="20650" x="4554538" y="2301875"/>
          <p14:tracePt t="20657" x="4530725" y="2301875"/>
          <p14:tracePt t="20664" x="4518025" y="2301875"/>
          <p14:tracePt t="20671" x="4506913" y="2301875"/>
          <p14:tracePt t="20679" x="4481513" y="2301875"/>
          <p14:tracePt t="20687" x="4470400" y="2301875"/>
          <p14:tracePt t="20693" x="4445000" y="2301875"/>
          <p14:tracePt t="20707" x="4421188" y="2301875"/>
          <p14:tracePt t="20723" x="4408488" y="2301875"/>
          <p14:tracePt t="20737" x="4397375" y="2301875"/>
          <p14:tracePt t="20744" x="4384675" y="2301875"/>
          <p14:tracePt t="20752" x="4371975" y="2314575"/>
          <p14:tracePt t="20760" x="4371975" y="2327275"/>
          <p14:tracePt t="20767" x="4360863" y="2327275"/>
          <p14:tracePt t="20774" x="4348163" y="2338388"/>
          <p14:tracePt t="20781" x="4335463" y="2363788"/>
          <p14:tracePt t="20797" x="4324350" y="2387600"/>
          <p14:tracePt t="20811" x="4311650" y="2400300"/>
          <p14:tracePt t="20817" x="4311650" y="2411413"/>
          <p14:tracePt t="20825" x="4311650" y="2424113"/>
          <p14:tracePt t="20840" x="4311650" y="2436813"/>
          <p14:tracePt t="20854" x="4311650" y="2447925"/>
          <p14:tracePt t="20868" x="4311650" y="2460625"/>
          <p14:tracePt t="20876" x="4311650" y="2473325"/>
          <p14:tracePt t="20891" x="4311650" y="2484438"/>
          <p14:tracePt t="20899" x="4324350" y="2509838"/>
          <p14:tracePt t="20913" x="4335463" y="2520950"/>
          <p14:tracePt t="20921" x="4348163" y="2533650"/>
          <p14:tracePt t="20928" x="4360863" y="2546350"/>
          <p14:tracePt t="20936" x="4371975" y="2557463"/>
          <p14:tracePt t="20950" x="4397375" y="2570163"/>
          <p14:tracePt t="20957" x="4408488" y="2570163"/>
          <p14:tracePt t="20965" x="4433888" y="2593975"/>
          <p14:tracePt t="20971" x="4445000" y="2593975"/>
          <p14:tracePt t="20978" x="4470400" y="2606675"/>
          <p14:tracePt t="20986" x="4481513" y="2606675"/>
          <p14:tracePt t="20994" x="4494213" y="2606675"/>
          <p14:tracePt t="21001" x="4518025" y="2619375"/>
          <p14:tracePt t="21008" x="4530725" y="2619375"/>
          <p14:tracePt t="21015" x="4554538" y="2630488"/>
          <p14:tracePt t="21023" x="4579938" y="2630488"/>
          <p14:tracePt t="21030" x="4603750" y="2630488"/>
          <p14:tracePt t="21037" x="4616450" y="2630488"/>
          <p14:tracePt t="21045" x="4627563" y="2630488"/>
          <p14:tracePt t="21052" x="4640263" y="2630488"/>
          <p14:tracePt t="21060" x="4665663" y="2630488"/>
          <p14:tracePt t="21067" x="4676775" y="2630488"/>
          <p14:tracePt t="21074" x="4689475" y="2630488"/>
          <p14:tracePt t="21081" x="4702175" y="2630488"/>
          <p14:tracePt t="21095" x="4725988" y="2630488"/>
          <p14:tracePt t="21103" x="4749800" y="2630488"/>
          <p14:tracePt t="21111" x="4762500" y="2630488"/>
          <p14:tracePt t="21118" x="4775200" y="2630488"/>
          <p14:tracePt t="21125" x="4786313" y="2619375"/>
          <p14:tracePt t="21138" x="4786313" y="2606675"/>
          <p14:tracePt t="21140" x="4811713" y="2606675"/>
          <p14:tracePt t="21148" x="4822825" y="2593975"/>
          <p14:tracePt t="21155" x="4835525" y="2582863"/>
          <p14:tracePt t="21170" x="4848225" y="2570163"/>
          <p14:tracePt t="21184" x="4859338" y="2557463"/>
          <p14:tracePt t="21191" x="4859338" y="2546350"/>
          <p14:tracePt t="21199" x="4872038" y="2546350"/>
          <p14:tracePt t="21205" x="4884738" y="2533650"/>
          <p14:tracePt t="21221" x="4884738" y="2520950"/>
          <p14:tracePt t="21236" x="4884738" y="2509838"/>
          <p14:tracePt t="21243" x="4884738" y="2497138"/>
          <p14:tracePt t="21257" x="4884738" y="2484438"/>
          <p14:tracePt t="21265" x="4884738" y="2460625"/>
          <p14:tracePt t="21271" x="4884738" y="2447925"/>
          <p14:tracePt t="21280" x="4884738" y="2436813"/>
          <p14:tracePt t="21287" x="4872038" y="2411413"/>
          <p14:tracePt t="21294" x="4859338" y="2400300"/>
          <p14:tracePt t="21301" x="4848225" y="2387600"/>
          <p14:tracePt t="21308" x="4835525" y="2374900"/>
          <p14:tracePt t="21316" x="4811713" y="2363788"/>
          <p14:tracePt t="21322" x="4799013" y="2351088"/>
          <p14:tracePt t="21330" x="4775200" y="2338388"/>
          <p14:tracePt t="21338" x="4749800" y="2327275"/>
          <p14:tracePt t="21346" x="4738688" y="2314575"/>
          <p14:tracePt t="21353" x="4702175" y="2301875"/>
          <p14:tracePt t="21360" x="4676775" y="2290763"/>
          <p14:tracePt t="21368" x="4640263" y="2290763"/>
          <p14:tracePt t="21374" x="4627563" y="2290763"/>
          <p14:tracePt t="21382" x="4603750" y="2278063"/>
          <p14:tracePt t="21390" x="4579938" y="2265363"/>
          <p14:tracePt t="21397" x="4554538" y="2265363"/>
          <p14:tracePt t="21404" x="4543425" y="2265363"/>
          <p14:tracePt t="21411" x="4530725" y="2265363"/>
          <p14:tracePt t="21419" x="4506913" y="2265363"/>
          <p14:tracePt t="21426" x="4481513" y="2265363"/>
          <p14:tracePt t="21432" x="4470400" y="2265363"/>
          <p14:tracePt t="21440" x="4457700" y="2265363"/>
          <p14:tracePt t="21447" x="4433888" y="2265363"/>
          <p14:tracePt t="21455" x="4421188" y="2265363"/>
          <p14:tracePt t="21463" x="4408488" y="2265363"/>
          <p14:tracePt t="21470" x="4397375" y="2265363"/>
          <p14:tracePt t="21485" x="4384675" y="2265363"/>
          <p14:tracePt t="21500" x="4371975" y="2265363"/>
          <p14:tracePt t="21507" x="4360863" y="2265363"/>
          <p14:tracePt t="21522" x="4348163" y="2265363"/>
          <p14:tracePt t="21543" x="4335463" y="2265363"/>
          <p14:tracePt t="21557" x="4335463" y="2278063"/>
          <p14:tracePt t="21564" x="4324350" y="2290763"/>
          <p14:tracePt t="21572" x="4324350" y="2301875"/>
          <p14:tracePt t="21579" x="4311650" y="2327275"/>
          <p14:tracePt t="21588" x="4311650" y="2338388"/>
          <p14:tracePt t="21594" x="4311650" y="2351088"/>
          <p14:tracePt t="21601" x="4311650" y="2374900"/>
          <p14:tracePt t="21609" x="4311650" y="2387600"/>
          <p14:tracePt t="21623" x="4311650" y="2411413"/>
          <p14:tracePt t="21631" x="4311650" y="2424113"/>
          <p14:tracePt t="21638" x="4311650" y="2436813"/>
          <p14:tracePt t="21646" x="4311650" y="2447925"/>
          <p14:tracePt t="21660" x="4311650" y="2473325"/>
          <p14:tracePt t="21668" x="4335463" y="2484438"/>
          <p14:tracePt t="21674" x="4348163" y="2497138"/>
          <p14:tracePt t="21681" x="4371975" y="2520950"/>
          <p14:tracePt t="21688" x="4384675" y="2533650"/>
          <p14:tracePt t="21697" x="4397375" y="2546350"/>
          <p14:tracePt t="32957" x="4384675" y="2557463"/>
          <p14:tracePt t="32964" x="4384675" y="2570163"/>
          <p14:tracePt t="32979" x="4371975" y="2582863"/>
          <p14:tracePt t="32987" x="4360863" y="2582863"/>
          <p14:tracePt t="32993" x="4348163" y="2593975"/>
          <p14:tracePt t="33001" x="4348163" y="2606675"/>
          <p14:tracePt t="33010" x="4335463" y="2630488"/>
          <p14:tracePt t="33016" x="4324350" y="2643188"/>
          <p14:tracePt t="33023" x="4311650" y="2655888"/>
          <p14:tracePt t="33030" x="4298950" y="2679700"/>
          <p14:tracePt t="33038" x="4287838" y="2692400"/>
          <p14:tracePt t="33045" x="4287838" y="2703513"/>
          <p14:tracePt t="33053" x="4287838" y="2728913"/>
          <p14:tracePt t="33060" x="4287838" y="2740025"/>
          <p14:tracePt t="33068" x="4275138" y="2752725"/>
          <p14:tracePt t="33075" x="4275138" y="2765425"/>
          <p14:tracePt t="33082" x="4275138" y="2776538"/>
          <p14:tracePt t="33089" x="4275138" y="2801938"/>
          <p14:tracePt t="33096" x="4275138" y="2825750"/>
          <p14:tracePt t="33103" x="4275138" y="2851150"/>
          <p14:tracePt t="33111" x="4275138" y="2874963"/>
          <p14:tracePt t="33119" x="4275138" y="2887663"/>
          <p14:tracePt t="33127" x="4275138" y="2911475"/>
          <p14:tracePt t="33133" x="4275138" y="2935288"/>
          <p14:tracePt t="33141" x="4275138" y="2947988"/>
          <p14:tracePt t="33148" x="4287838" y="2960688"/>
          <p14:tracePt t="33155" x="4298950" y="2971800"/>
          <p14:tracePt t="33162" x="4298950" y="2997200"/>
          <p14:tracePt t="33170" x="4311650" y="3021013"/>
          <p14:tracePt t="33177" x="4324350" y="3044825"/>
          <p14:tracePt t="33184" x="4324350" y="3070225"/>
          <p14:tracePt t="33192" x="4335463" y="3081338"/>
          <p14:tracePt t="33199" x="4348163" y="3106738"/>
          <p14:tracePt t="33207" x="4360863" y="3130550"/>
          <p14:tracePt t="33213" x="4371975" y="3143250"/>
          <p14:tracePt t="33220" x="4397375" y="3167063"/>
          <p14:tracePt t="33227" x="4408488" y="3190875"/>
          <p14:tracePt t="33236" x="4421188" y="3203575"/>
          <p14:tracePt t="33242" x="4433888" y="3227388"/>
          <p14:tracePt t="33251" x="4445000" y="3227388"/>
          <p14:tracePt t="33258" x="4470400" y="3252788"/>
          <p14:tracePt t="33264" x="4481513" y="3263900"/>
          <p14:tracePt t="33595" x="4481513" y="3276600"/>
          <p14:tracePt t="33610" x="4494213" y="3289300"/>
          <p14:tracePt t="33624" x="4506913" y="3313113"/>
          <p14:tracePt t="33631" x="4530725" y="3349625"/>
          <p14:tracePt t="33639" x="4567238" y="3362325"/>
          <p14:tracePt t="33645" x="4591050" y="3386138"/>
          <p14:tracePt t="33653" x="4627563" y="3422650"/>
          <p14:tracePt t="33660" x="4665663" y="3435350"/>
          <p14:tracePt t="33668" x="4713288" y="3471863"/>
          <p14:tracePt t="33675" x="4749800" y="3495675"/>
          <p14:tracePt t="33682" x="4811713" y="3532188"/>
          <p14:tracePt t="33689" x="4908550" y="3581400"/>
          <p14:tracePt t="33696" x="5005388" y="3617913"/>
          <p14:tracePt t="33703" x="5091113" y="3654425"/>
          <p14:tracePt t="33712" x="5164138" y="3690938"/>
          <p14:tracePt t="33719" x="5213350" y="3714750"/>
          <p14:tracePt t="33727" x="5297488" y="3740150"/>
          <p14:tracePt t="33733" x="5395913" y="3751263"/>
          <p14:tracePt t="33741" x="5518150" y="3763963"/>
          <p14:tracePt t="33748" x="5614988" y="3776663"/>
          <p14:tracePt t="33756" x="5700713" y="3776663"/>
          <p14:tracePt t="33763" x="5797550" y="3776663"/>
          <p14:tracePt t="33771" x="5907088" y="3776663"/>
          <p14:tracePt t="33777" x="5992813" y="3776663"/>
          <p14:tracePt t="33785" x="6115050" y="3776663"/>
          <p14:tracePt t="33792" x="6188075" y="3776663"/>
          <p14:tracePt t="33800" x="6248400" y="3776663"/>
          <p14:tracePt t="33807" x="6321425" y="3763963"/>
          <p14:tracePt t="33814" x="6407150" y="3763963"/>
          <p14:tracePt t="33821" x="6491288" y="3751263"/>
          <p14:tracePt t="33828" x="6553200" y="3740150"/>
          <p14:tracePt t="33837" x="6626225" y="3727450"/>
          <p14:tracePt t="33844" x="6650038" y="3714750"/>
          <p14:tracePt t="33851" x="6699250" y="3703638"/>
          <p14:tracePt t="33858" x="6735763" y="3703638"/>
          <p14:tracePt t="33865" x="6772275" y="3678238"/>
          <p14:tracePt t="33873" x="6821488" y="3654425"/>
          <p14:tracePt t="33880" x="6858000" y="3630613"/>
          <p14:tracePt t="33888" x="6905625" y="3605213"/>
          <p14:tracePt t="33894" x="6931025" y="3594100"/>
          <p14:tracePt t="33902" x="6967538" y="3557588"/>
          <p14:tracePt t="33910" x="6991350" y="3544888"/>
          <p14:tracePt t="33917" x="7040563" y="3508375"/>
          <p14:tracePt t="33924" x="7064375" y="3484563"/>
          <p14:tracePt t="33930" x="7088188" y="3459163"/>
          <p14:tracePt t="33938" x="7137400" y="3398838"/>
          <p14:tracePt t="33945" x="7173913" y="3349625"/>
          <p14:tracePt t="33953" x="7197725" y="3313113"/>
          <p14:tracePt t="33960" x="7210425" y="3289300"/>
          <p14:tracePt t="33967" x="7234238" y="3240088"/>
          <p14:tracePt t="33974" x="7234238" y="3216275"/>
          <p14:tracePt t="33982" x="7246938" y="3203575"/>
          <p14:tracePt t="33989" x="7259638" y="3179763"/>
          <p14:tracePt t="33996" x="7259638" y="3154363"/>
          <p14:tracePt t="34011" x="7259638" y="3130550"/>
          <p14:tracePt t="34018" x="7259638" y="3117850"/>
          <p14:tracePt t="34026" x="7259638" y="3081338"/>
          <p14:tracePt t="34033" x="7259638" y="3057525"/>
          <p14:tracePt t="34040" x="7259638" y="3044825"/>
          <p14:tracePt t="34048" x="7259638" y="3033713"/>
          <p14:tracePt t="34055" x="7246938" y="2997200"/>
          <p14:tracePt t="34069" x="7234238" y="2984500"/>
          <p14:tracePt t="34077" x="7223125" y="2960688"/>
          <p14:tracePt t="34084" x="7186613" y="2947988"/>
          <p14:tracePt t="34091" x="7173913" y="2911475"/>
          <p14:tracePt t="34099" x="7137400" y="2898775"/>
          <p14:tracePt t="34106" x="7113588" y="2874963"/>
          <p14:tracePt t="34113" x="7077075" y="2862263"/>
          <p14:tracePt t="34121" x="7051675" y="2838450"/>
          <p14:tracePt t="34128" x="7004050" y="2825750"/>
          <p14:tracePt t="34135" x="6942138" y="2801938"/>
          <p14:tracePt t="34143" x="6905625" y="2776538"/>
          <p14:tracePt t="34150" x="6832600" y="2765425"/>
          <p14:tracePt t="34157" x="6772275" y="2740025"/>
          <p14:tracePt t="34165" x="6699250" y="2728913"/>
          <p14:tracePt t="34172" x="6613525" y="2703513"/>
          <p14:tracePt t="34180" x="6503988" y="2692400"/>
          <p14:tracePt t="34187" x="6418263" y="2692400"/>
          <p14:tracePt t="34194" x="6321425" y="2692400"/>
          <p14:tracePt t="34201" x="6235700" y="2679700"/>
          <p14:tracePt t="34208" x="6138863" y="2679700"/>
          <p14:tracePt t="34216" x="6003925" y="2679700"/>
          <p14:tracePt t="34223" x="5894388" y="2679700"/>
          <p14:tracePt t="34231" x="5797550" y="2679700"/>
          <p14:tracePt t="34238" x="5700713" y="2679700"/>
          <p14:tracePt t="34246" x="5602288" y="2679700"/>
          <p14:tracePt t="34252" x="5445125" y="2679700"/>
          <p14:tracePt t="34260" x="5273675" y="2679700"/>
          <p14:tracePt t="34267" x="5151438" y="2679700"/>
          <p14:tracePt t="34275" x="5054600" y="2703513"/>
          <p14:tracePt t="34282" x="4932363" y="2716213"/>
          <p14:tracePt t="34289" x="4799013" y="2728913"/>
          <p14:tracePt t="34297" x="4689475" y="2740025"/>
          <p14:tracePt t="34304" x="4591050" y="2765425"/>
          <p14:tracePt t="34311" x="4481513" y="2776538"/>
          <p14:tracePt t="34318" x="4421188" y="2801938"/>
          <p14:tracePt t="34326" x="4348163" y="2825750"/>
          <p14:tracePt t="34333" x="4324350" y="2838450"/>
          <p14:tracePt t="34340" x="4287838" y="2862263"/>
          <p14:tracePt t="34348" x="4251325" y="2874963"/>
          <p14:tracePt t="34355" x="4214813" y="2898775"/>
          <p14:tracePt t="34363" x="4202113" y="2911475"/>
          <p14:tracePt t="34370" x="4165600" y="2935288"/>
          <p14:tracePt t="34377" x="4141788" y="2947988"/>
          <p14:tracePt t="34384" x="4129088" y="2960688"/>
          <p14:tracePt t="34392" x="4116388" y="2960688"/>
          <p14:tracePt t="34399" x="4105275" y="2984500"/>
          <p14:tracePt t="34406" x="4092575" y="2984500"/>
          <p14:tracePt t="34414" x="4092575" y="2997200"/>
          <p14:tracePt t="34421" x="4079875" y="3008313"/>
          <p14:tracePt t="34429" x="4068763" y="3021013"/>
          <p14:tracePt t="34443" x="4068763" y="3044825"/>
          <p14:tracePt t="34450" x="4068763" y="3057525"/>
          <p14:tracePt t="34457" x="4068763" y="3070225"/>
          <p14:tracePt t="34465" x="4068763" y="3081338"/>
          <p14:tracePt t="34472" x="4068763" y="3117850"/>
          <p14:tracePt t="34480" x="4079875" y="3130550"/>
          <p14:tracePt t="34488" x="4092575" y="3143250"/>
          <p14:tracePt t="34495" x="4105275" y="3167063"/>
          <p14:tracePt t="34503" x="4116388" y="3179763"/>
          <p14:tracePt t="34511" x="4129088" y="3190875"/>
          <p14:tracePt t="34516" x="4152900" y="3216275"/>
          <p14:tracePt t="34523" x="4189413" y="3263900"/>
          <p14:tracePt t="34531" x="4214813" y="3289300"/>
          <p14:tracePt t="34539" x="4262438" y="3325813"/>
          <p14:tracePt t="34546" x="4287838" y="3349625"/>
          <p14:tracePt t="34553" x="4371975" y="3422650"/>
          <p14:tracePt t="34561" x="4421188" y="3448050"/>
          <p14:tracePt t="34569" x="4530725" y="3521075"/>
          <p14:tracePt t="34575" x="4603750" y="3568700"/>
          <p14:tracePt t="34583" x="4725988" y="3630613"/>
          <p14:tracePt t="34591" x="4835525" y="3703638"/>
          <p14:tracePt t="34597" x="4921250" y="3740150"/>
          <p14:tracePt t="34605" x="5067300" y="3824288"/>
          <p14:tracePt t="34613" x="5200650" y="3873500"/>
          <p14:tracePt t="34620" x="5359400" y="3922713"/>
          <p14:tracePt t="34628" x="5468938" y="3970338"/>
          <p14:tracePt t="34633" x="5591175" y="3995738"/>
          <p14:tracePt t="34641" x="5737225" y="4019550"/>
          <p14:tracePt t="34648" x="5857875" y="4043363"/>
          <p14:tracePt t="34657" x="5967413" y="4056063"/>
          <p14:tracePt t="34663" x="6065838" y="4068763"/>
          <p14:tracePt t="34671" x="6211888" y="4068763"/>
          <p14:tracePt t="34677" x="6321425" y="4068763"/>
          <p14:tracePt t="34685" x="6443663" y="4068763"/>
          <p14:tracePt t="34694" x="6540500" y="4068763"/>
          <p14:tracePt t="34700" x="6650038" y="4068763"/>
          <p14:tracePt t="34708" x="6746875" y="4068763"/>
          <p14:tracePt t="34714" x="6858000" y="4068763"/>
          <p14:tracePt t="34721" x="6978650" y="4068763"/>
          <p14:tracePt t="34729" x="7064375" y="4068763"/>
          <p14:tracePt t="34736" x="7113588" y="4056063"/>
          <p14:tracePt t="34744" x="7161213" y="4056063"/>
          <p14:tracePt t="34750" x="7210425" y="4056063"/>
          <p14:tracePt t="34758" x="7270750" y="4056063"/>
          <p14:tracePt t="34765" x="7332663" y="4056063"/>
          <p14:tracePt t="34772" x="7380288" y="4056063"/>
          <p14:tracePt t="34780" x="7453313" y="4043363"/>
          <p14:tracePt t="34787" x="7502525" y="4019550"/>
          <p14:tracePt t="34794" x="7575550" y="4006850"/>
          <p14:tracePt t="34802" x="7612063" y="3970338"/>
          <p14:tracePt t="34809" x="7685088" y="3946525"/>
          <p14:tracePt t="34816" x="7747000" y="3886200"/>
          <p14:tracePt t="34824" x="7807325" y="3860800"/>
          <p14:tracePt t="34844" x="7893050" y="3787775"/>
          <p14:tracePt t="34846" x="7916863" y="3763963"/>
          <p14:tracePt t="34853" x="7940675" y="3751263"/>
          <p14:tracePt t="34861" x="7977188" y="3714750"/>
          <p14:tracePt t="34867" x="7989888" y="3703638"/>
          <p14:tracePt t="34875" x="8013700" y="3667125"/>
          <p14:tracePt t="34882" x="8026400" y="3630613"/>
          <p14:tracePt t="34889" x="8039100" y="3594100"/>
          <p14:tracePt t="34897" x="8050213" y="3557588"/>
          <p14:tracePt t="34904" x="8050213" y="3508375"/>
          <p14:tracePt t="34912" x="8050213" y="3471863"/>
          <p14:tracePt t="34919" x="8050213" y="3422650"/>
          <p14:tracePt t="34926" x="8050213" y="3386138"/>
          <p14:tracePt t="34933" x="8050213" y="3336925"/>
          <p14:tracePt t="34941" x="8026400" y="3289300"/>
          <p14:tracePt t="34948" x="7989888" y="3227388"/>
          <p14:tracePt t="34955" x="7966075" y="3167063"/>
          <p14:tracePt t="34963" x="7940675" y="3117850"/>
          <p14:tracePt t="34970" x="7893050" y="3057525"/>
          <p14:tracePt t="34977" x="7856538" y="3033713"/>
          <p14:tracePt t="34985" x="7820025" y="2971800"/>
          <p14:tracePt t="34992" x="7783513" y="2924175"/>
          <p14:tracePt t="34999" x="7747000" y="2887663"/>
          <p14:tracePt t="35007" x="7697788" y="2838450"/>
          <p14:tracePt t="35014" x="7648575" y="2789238"/>
          <p14:tracePt t="35021" x="7588250" y="2740025"/>
          <p14:tracePt t="35030" x="7502525" y="2703513"/>
          <p14:tracePt t="35036" x="7442200" y="2667000"/>
          <p14:tracePt t="35044" x="7369175" y="2630488"/>
          <p14:tracePt t="35050" x="7319963" y="2606675"/>
          <p14:tracePt t="35058" x="7210425" y="2570163"/>
          <p14:tracePt t="35065" x="7124700" y="2546350"/>
          <p14:tracePt t="35072" x="7064375" y="2520950"/>
          <p14:tracePt t="35080" x="6978650" y="2497138"/>
          <p14:tracePt t="35087" x="6905625" y="2484438"/>
          <p14:tracePt t="35094" x="6858000" y="2473325"/>
          <p14:tracePt t="35102" x="6783388" y="2460625"/>
          <p14:tracePt t="35109" x="6686550" y="2447925"/>
          <p14:tracePt t="35116" x="6600825" y="2447925"/>
          <p14:tracePt t="35124" x="6503988" y="2447925"/>
          <p14:tracePt t="35131" x="6407150" y="2447925"/>
          <p14:tracePt t="35138" x="6321425" y="2447925"/>
          <p14:tracePt t="35147" x="6224588" y="2447925"/>
          <p14:tracePt t="35153" x="6102350" y="2447925"/>
          <p14:tracePt t="35161" x="6003925" y="2447925"/>
          <p14:tracePt t="35168" x="5894388" y="2447925"/>
          <p14:tracePt t="35176" x="5821363" y="2460625"/>
          <p14:tracePt t="35183" x="5711825" y="2484438"/>
          <p14:tracePt t="35190" x="5614988" y="2497138"/>
          <p14:tracePt t="35197" x="5554663" y="2509838"/>
          <p14:tracePt t="35205" x="5445125" y="2520950"/>
          <p14:tracePt t="35213" x="5383213" y="2520950"/>
          <p14:tracePt t="35220" x="5334000" y="2533650"/>
          <p14:tracePt t="35228" x="5273675" y="2546350"/>
          <p14:tracePt t="35234" x="5213350" y="2557463"/>
          <p14:tracePt t="35241" x="5103813" y="2582863"/>
          <p14:tracePt t="35249" x="5005388" y="2593975"/>
          <p14:tracePt t="35257" x="4957763" y="2606675"/>
          <p14:tracePt t="35264" x="4908550" y="2619375"/>
          <p14:tracePt t="35271" x="4859338" y="2619375"/>
          <p14:tracePt t="35278" x="4822825" y="2643188"/>
          <p14:tracePt t="35286" x="4775200" y="2667000"/>
          <p14:tracePt t="35294" x="4738688" y="2679700"/>
          <p14:tracePt t="35301" x="4689475" y="2692400"/>
          <p14:tracePt t="35308" x="4640263" y="2716213"/>
          <p14:tracePt t="35314" x="4603750" y="2728913"/>
          <p14:tracePt t="35323" x="4554538" y="2765425"/>
          <p14:tracePt t="35330" x="4530725" y="2789238"/>
          <p14:tracePt t="35338" x="4506913" y="2801938"/>
          <p14:tracePt t="35344" x="4481513" y="2814638"/>
          <p14:tracePt t="35351" x="4470400" y="2814638"/>
          <p14:tracePt t="35358" x="4457700" y="2825750"/>
          <p14:tracePt t="35366" x="4445000" y="2838450"/>
          <p14:tracePt t="35374" x="4433888" y="2838450"/>
          <p14:tracePt t="35381" x="4433888" y="2851150"/>
          <p14:tracePt t="35389" x="4421188" y="2851150"/>
          <p14:tracePt t="35396" x="4421188" y="2862263"/>
          <p14:tracePt t="35403" x="4408488" y="2874963"/>
          <p14:tracePt t="35411" x="4408488" y="2898775"/>
          <p14:tracePt t="35417" x="4397375" y="2924175"/>
          <p14:tracePt t="35425" x="4397375" y="2947988"/>
          <p14:tracePt t="35432" x="4397375" y="2971800"/>
          <p14:tracePt t="35440" x="4397375" y="2984500"/>
          <p14:tracePt t="35447" x="4397375" y="3008313"/>
          <p14:tracePt t="35454" x="4397375" y="3033713"/>
          <p14:tracePt t="35461" x="4397375" y="3044825"/>
          <p14:tracePt t="35468" x="4421188" y="3081338"/>
          <p14:tracePt t="35475" x="4445000" y="3130550"/>
          <p14:tracePt t="35484" x="4494213" y="3167063"/>
          <p14:tracePt t="35491" x="4506913" y="3203575"/>
          <p14:tracePt t="35498" x="4567238" y="3240088"/>
          <p14:tracePt t="35506" x="4627563" y="3289300"/>
          <p14:tracePt t="35513" x="4676775" y="3336925"/>
          <p14:tracePt t="35519" x="4775200" y="3398838"/>
          <p14:tracePt t="35528" x="4872038" y="3459163"/>
          <p14:tracePt t="35535" x="4945063" y="3508375"/>
          <p14:tracePt t="35542" x="5041900" y="3581400"/>
          <p14:tracePt t="35549" x="5127625" y="3630613"/>
          <p14:tracePt t="35557" x="5297488" y="3703638"/>
          <p14:tracePt t="35564" x="5445125" y="3763963"/>
          <p14:tracePt t="35572" x="5711825" y="3836988"/>
          <p14:tracePt t="35578" x="5870575" y="3873500"/>
          <p14:tracePt t="35585" x="6076950" y="3886200"/>
          <p14:tracePt t="35592" x="6297613" y="3922713"/>
          <p14:tracePt t="35600" x="6467475" y="3922713"/>
          <p14:tracePt t="35608" x="6613525" y="3922713"/>
          <p14:tracePt t="35615" x="6759575" y="3922713"/>
          <p14:tracePt t="35623" x="6942138" y="3910013"/>
          <p14:tracePt t="35630" x="7113588" y="3886200"/>
          <p14:tracePt t="35638" x="7186613" y="3886200"/>
          <p14:tracePt t="35645" x="7270750" y="3873500"/>
          <p14:tracePt t="35651" x="7283450" y="3873500"/>
          <p14:tracePt t="37082" x="7283450" y="3860800"/>
          <p14:tracePt t="37087" x="7283450" y="3849688"/>
          <p14:tracePt t="37095" x="7283450" y="3836988"/>
          <p14:tracePt t="37102" x="7296150" y="3824288"/>
          <p14:tracePt t="37108" x="7296150" y="3800475"/>
          <p14:tracePt t="37116" x="7296150" y="3763963"/>
          <p14:tracePt t="37123" x="7307263" y="3740150"/>
          <p14:tracePt t="37131" x="7307263" y="3727450"/>
          <p14:tracePt t="37138" x="7319963" y="3703638"/>
          <p14:tracePt t="37145" x="7319963" y="3667125"/>
          <p14:tracePt t="37153" x="7332663" y="3630613"/>
          <p14:tracePt t="37160" x="7332663" y="3594100"/>
          <p14:tracePt t="37167" x="7332663" y="3557588"/>
          <p14:tracePt t="37175" x="7332663" y="3532188"/>
          <p14:tracePt t="37181" x="7332663" y="3495675"/>
          <p14:tracePt t="37190" x="7332663" y="3471863"/>
          <p14:tracePt t="37197" x="7332663" y="3435350"/>
          <p14:tracePt t="37204" x="7319963" y="3398838"/>
          <p14:tracePt t="37211" x="7296150" y="3313113"/>
          <p14:tracePt t="37219" x="7283450" y="3276600"/>
          <p14:tracePt t="37225" x="7259638" y="3227388"/>
          <p14:tracePt t="37233" x="7234238" y="3167063"/>
          <p14:tracePt t="37241" x="7210425" y="3106738"/>
          <p14:tracePt t="37248" x="7173913" y="3033713"/>
          <p14:tracePt t="37255" x="7137400" y="2997200"/>
          <p14:tracePt t="37263" x="7100888" y="2935288"/>
          <p14:tracePt t="37270" x="7088188" y="2898775"/>
          <p14:tracePt t="37278" x="7064375" y="2874963"/>
          <p14:tracePt t="37285" x="7027863" y="2838450"/>
          <p14:tracePt t="37292" x="7015163" y="2814638"/>
          <p14:tracePt t="37299" x="6978650" y="2801938"/>
          <p14:tracePt t="37307" x="6954838" y="2776538"/>
          <p14:tracePt t="37314" x="6931025" y="2765425"/>
          <p14:tracePt t="37321" x="6918325" y="2740025"/>
          <p14:tracePt t="37329" x="6894513" y="2740025"/>
          <p14:tracePt t="37336" x="6869113" y="2728913"/>
          <p14:tracePt t="37342" x="6845300" y="2716213"/>
          <p14:tracePt t="37350" x="6808788" y="2703513"/>
          <p14:tracePt t="37358" x="6772275" y="2703513"/>
          <p14:tracePt t="37365" x="6735763" y="2703513"/>
          <p14:tracePt t="37373" x="6699250" y="2703513"/>
          <p14:tracePt t="37380" x="6673850" y="2703513"/>
          <p14:tracePt t="37387" x="6637338" y="2703513"/>
          <p14:tracePt t="37395" x="6600825" y="2703513"/>
          <p14:tracePt t="37402" x="6564313" y="2703513"/>
          <p14:tracePt t="37409" x="6527800" y="2703513"/>
          <p14:tracePt t="37416" x="6503988" y="2703513"/>
          <p14:tracePt t="37423" x="6480175" y="2703513"/>
          <p14:tracePt t="37431" x="6454775" y="2703513"/>
          <p14:tracePt t="37439" x="6430963" y="2703513"/>
          <p14:tracePt t="37445" x="6418263" y="2703513"/>
          <p14:tracePt t="37453" x="6394450" y="2703513"/>
          <p14:tracePt t="37459" x="6381750" y="2703513"/>
          <p14:tracePt t="37467" x="6370638" y="2703513"/>
          <p14:tracePt t="37475" x="6357938" y="2703513"/>
          <p14:tracePt t="37490" x="6334125" y="2703513"/>
          <p14:tracePt t="37498" x="6321425" y="2703513"/>
          <p14:tracePt t="37512" x="6308725" y="2703513"/>
          <p14:tracePt t="37519" x="6297613" y="2703513"/>
          <p14:tracePt t="37526" x="6284913" y="2728913"/>
          <p14:tracePt t="37534" x="6272213" y="2740025"/>
          <p14:tracePt t="37541" x="6261100" y="2765425"/>
          <p14:tracePt t="37548" x="6248400" y="2765425"/>
          <p14:tracePt t="37555" x="6248400" y="2776538"/>
          <p14:tracePt t="37563" x="6248400" y="2801938"/>
          <p14:tracePt t="37570" x="6235700" y="2814638"/>
          <p14:tracePt t="37578" x="6235700" y="2825750"/>
          <p14:tracePt t="37585" x="6235700" y="2838450"/>
          <p14:tracePt t="37591" x="6235700" y="2851150"/>
          <p14:tracePt t="37599" x="6235700" y="2862263"/>
          <p14:tracePt t="37614" x="6235700" y="2874963"/>
          <p14:tracePt t="37621" x="6248400" y="2887663"/>
          <p14:tracePt t="37629" x="6261100" y="2898775"/>
          <p14:tracePt t="37636" x="6272213" y="2898775"/>
          <p14:tracePt t="37644" x="6272213" y="2924175"/>
          <p14:tracePt t="37651" x="6308725" y="2935288"/>
          <p14:tracePt t="37658" x="6321425" y="2947988"/>
          <p14:tracePt t="37665" x="6345238" y="2960688"/>
          <p14:tracePt t="37673" x="6381750" y="2997200"/>
          <p14:tracePt t="37681" x="6407150" y="3008313"/>
          <p14:tracePt t="37687" x="6418263" y="3021013"/>
          <p14:tracePt t="37695" x="6454775" y="3044825"/>
          <p14:tracePt t="37701" x="6491288" y="3044825"/>
          <p14:tracePt t="37708" x="6516688" y="3070225"/>
          <p14:tracePt t="37716" x="6553200" y="3081338"/>
          <p14:tracePt t="37723" x="6589713" y="3094038"/>
          <p14:tracePt t="37731" x="6626225" y="3106738"/>
          <p14:tracePt t="37739" x="6673850" y="3117850"/>
          <p14:tracePt t="37746" x="6699250" y="3117850"/>
          <p14:tracePt t="37753" x="6735763" y="3130550"/>
          <p14:tracePt t="37761" x="6746875" y="3143250"/>
          <p14:tracePt t="37768" x="6772275" y="3143250"/>
          <p14:tracePt t="37775" x="6796088" y="3154363"/>
          <p14:tracePt t="37782" x="6821488" y="3154363"/>
          <p14:tracePt t="37789" x="6845300" y="3154363"/>
          <p14:tracePt t="37797" x="6858000" y="3154363"/>
          <p14:tracePt t="37805" x="6881813" y="3154363"/>
          <p14:tracePt t="37812" x="6894513" y="3154363"/>
          <p14:tracePt t="37820" x="6905625" y="3154363"/>
          <p14:tracePt t="37825" x="6918325" y="3154363"/>
          <p14:tracePt t="37833" x="6931025" y="3154363"/>
          <p14:tracePt t="37840" x="6942138" y="3154363"/>
          <p14:tracePt t="37848" x="6954838" y="3154363"/>
          <p14:tracePt t="37863" x="6967538" y="3154363"/>
          <p14:tracePt t="37885" x="6978650" y="3154363"/>
          <p14:tracePt t="37893" x="6978650" y="3143250"/>
          <p14:tracePt t="37899" x="6991350" y="3130550"/>
          <p14:tracePt t="37914" x="6991350" y="3117850"/>
          <p14:tracePt t="37922" x="6991350" y="3106738"/>
          <p14:tracePt t="37929" x="6991350" y="3094038"/>
          <p14:tracePt t="37936" x="6991350" y="3081338"/>
          <p14:tracePt t="37943" x="6991350" y="3057525"/>
          <p14:tracePt t="37950" x="6991350" y="3044825"/>
          <p14:tracePt t="37957" x="6978650" y="3033713"/>
          <p14:tracePt t="37965" x="6967538" y="3021013"/>
          <p14:tracePt t="37979" x="6942138" y="2997200"/>
          <p14:tracePt t="37981" x="6931025" y="2997200"/>
          <p14:tracePt t="37988" x="6918325" y="2971800"/>
          <p14:tracePt t="37995" x="6905625" y="2971800"/>
          <p14:tracePt t="38001" x="6881813" y="2947988"/>
          <p14:tracePt t="38010" x="6858000" y="2935288"/>
          <p14:tracePt t="38017" x="6832600" y="2924175"/>
          <p14:tracePt t="38024" x="6808788" y="2911475"/>
          <p14:tracePt t="38031" x="6772275" y="2898775"/>
          <p14:tracePt t="38039" x="6710363" y="2887663"/>
          <p14:tracePt t="38046" x="6686550" y="2874963"/>
          <p14:tracePt t="38053" x="6650038" y="2874963"/>
          <p14:tracePt t="38060" x="6626225" y="2862263"/>
          <p14:tracePt t="38067" x="6577013" y="2862263"/>
          <p14:tracePt t="38075" x="6553200" y="2862263"/>
          <p14:tracePt t="38082" x="6516688" y="2862263"/>
          <p14:tracePt t="38090" x="6491288" y="2862263"/>
          <p14:tracePt t="38098" x="6454775" y="2862263"/>
          <p14:tracePt t="38104" x="6430963" y="2862263"/>
          <p14:tracePt t="38112" x="6407150" y="2862263"/>
          <p14:tracePt t="38120" x="6394450" y="2862263"/>
          <p14:tracePt t="38126" x="6381750" y="2862263"/>
          <p14:tracePt t="38134" x="6370638" y="2862263"/>
          <p14:tracePt t="38141" x="6357938" y="2874963"/>
          <p14:tracePt t="38148" x="6345238" y="2874963"/>
          <p14:tracePt t="38155" x="6334125" y="2874963"/>
          <p14:tracePt t="38171" x="6321425" y="2887663"/>
          <p14:tracePt t="38184" x="6308725" y="2898775"/>
          <p14:tracePt t="38200" x="6297613" y="2911475"/>
          <p14:tracePt t="38208" x="6297613" y="2924175"/>
          <p14:tracePt t="38214" x="6297613" y="2935288"/>
          <p14:tracePt t="38222" x="6297613" y="2947988"/>
          <p14:tracePt t="38229" x="6284913" y="2971800"/>
          <p14:tracePt t="38237" x="6284913" y="2984500"/>
          <p14:tracePt t="38243" x="6284913" y="2997200"/>
          <p14:tracePt t="38251" x="6284913" y="3008313"/>
          <p14:tracePt t="38258" x="6284913" y="3021013"/>
          <p14:tracePt t="38265" x="6284913" y="3033713"/>
          <p14:tracePt t="38273" x="6284913" y="3057525"/>
          <p14:tracePt t="38281" x="6297613" y="3057525"/>
          <p14:tracePt t="38288" x="6297613" y="3070225"/>
          <p14:tracePt t="38295" x="6321425" y="3070225"/>
          <p14:tracePt t="38302" x="6345238" y="3094038"/>
          <p14:tracePt t="38309" x="6370638" y="3094038"/>
          <p14:tracePt t="38316" x="6407150" y="3117850"/>
          <p14:tracePt t="38324" x="6418263" y="3130550"/>
          <p14:tracePt t="38331" x="6454775" y="3143250"/>
          <p14:tracePt t="38339" x="6491288" y="3143250"/>
          <p14:tracePt t="38346" x="6503988" y="3143250"/>
          <p14:tracePt t="38353" x="6553200" y="3154363"/>
          <p14:tracePt t="38361" x="6577013" y="3154363"/>
          <p14:tracePt t="38368" x="6613525" y="3154363"/>
          <p14:tracePt t="38376" x="6662738" y="3154363"/>
          <p14:tracePt t="38382" x="6699250" y="3154363"/>
          <p14:tracePt t="38390" x="6735763" y="3154363"/>
          <p14:tracePt t="38398" x="6759575" y="3154363"/>
          <p14:tracePt t="38404" x="6783388" y="3154363"/>
          <p14:tracePt t="38412" x="6821488" y="3154363"/>
          <p14:tracePt t="38420" x="6845300" y="3154363"/>
          <p14:tracePt t="38426" x="6858000" y="3154363"/>
          <p14:tracePt t="38433" x="6869113" y="3143250"/>
          <p14:tracePt t="38440" x="6894513" y="3130550"/>
          <p14:tracePt t="38456" x="6905625" y="3130550"/>
          <p14:tracePt t="38463" x="6918325" y="3117850"/>
          <p14:tracePt t="38471" x="6931025" y="3106738"/>
          <p14:tracePt t="38485" x="6954838" y="3094038"/>
          <p14:tracePt t="38493" x="6954838" y="3081338"/>
          <p14:tracePt t="38500" x="6967538" y="3070225"/>
          <p14:tracePt t="38507" x="6978650" y="3057525"/>
          <p14:tracePt t="38514" x="6978650" y="3044825"/>
          <p14:tracePt t="38522" x="6978650" y="3021013"/>
          <p14:tracePt t="38537" x="6978650" y="3008313"/>
          <p14:tracePt t="38543" x="6978650" y="2984500"/>
          <p14:tracePt t="38558" x="6978650" y="2971800"/>
          <p14:tracePt t="38565" x="6978650" y="2960688"/>
          <p14:tracePt t="38573" x="6978650" y="2947988"/>
          <p14:tracePt t="38581" x="6967538" y="2935288"/>
          <p14:tracePt t="38588" x="6954838" y="2924175"/>
          <p14:tracePt t="38596" x="6942138" y="2911475"/>
          <p14:tracePt t="38603" x="6918325" y="2898775"/>
          <p14:tracePt t="38610" x="6894513" y="2887663"/>
          <p14:tracePt t="38617" x="6881813" y="2874963"/>
          <p14:tracePt t="38625" x="6845300" y="2862263"/>
          <p14:tracePt t="38632" x="6821488" y="2851150"/>
          <p14:tracePt t="38640" x="6783388" y="2838450"/>
          <p14:tracePt t="38646" x="6746875" y="2825750"/>
          <p14:tracePt t="38654" x="6723063" y="2825750"/>
          <p14:tracePt t="38660" x="6686550" y="2825750"/>
          <p14:tracePt t="38667" x="6662738" y="2825750"/>
          <p14:tracePt t="38675" x="6637338" y="2814638"/>
          <p14:tracePt t="38682" x="6600825" y="2814638"/>
          <p14:tracePt t="38691" x="6564313" y="2814638"/>
          <p14:tracePt t="38698" x="6540500" y="2814638"/>
          <p14:tracePt t="38705" x="6516688" y="2814638"/>
          <p14:tracePt t="38713" x="6491288" y="2814638"/>
          <p14:tracePt t="38720" x="6467475" y="2814638"/>
          <p14:tracePt t="38727" x="6443663" y="2814638"/>
          <p14:tracePt t="38735" x="6418263" y="2814638"/>
          <p14:tracePt t="38742" x="6407150" y="2814638"/>
          <p14:tracePt t="38749" x="6394450" y="2825750"/>
          <p14:tracePt t="38757" x="6381750" y="2838450"/>
          <p14:tracePt t="38771" x="6357938" y="2851150"/>
          <p14:tracePt t="38785" x="6345238" y="2851150"/>
          <p14:tracePt t="38793" x="6334125" y="2874963"/>
          <p14:tracePt t="38807" x="6321425" y="2887663"/>
          <p14:tracePt t="38823" x="6321425" y="2911475"/>
          <p14:tracePt t="38829" x="6308725" y="2911475"/>
          <p14:tracePt t="38837" x="6308725" y="2935288"/>
          <p14:tracePt t="38844" x="6308725" y="2947988"/>
          <p14:tracePt t="38851" x="6297613" y="2984500"/>
          <p14:tracePt t="38863" x="6297613" y="2997200"/>
          <p14:tracePt t="38865" x="6297613" y="3008313"/>
          <p14:tracePt t="38873" x="6297613" y="3021013"/>
          <p14:tracePt t="38880" x="6297613" y="3044825"/>
          <p14:tracePt t="38894" x="6297613" y="3070225"/>
          <p14:tracePt t="38911" x="6308725" y="3081338"/>
          <p14:tracePt t="38917" x="6308725" y="3094038"/>
          <p14:tracePt t="38932" x="6321425" y="3106738"/>
          <p14:tracePt t="38940" x="6345238" y="3130550"/>
          <p14:tracePt t="38954" x="6370638" y="3143250"/>
          <p14:tracePt t="38961" x="6394450" y="3154363"/>
          <p14:tracePt t="38969" x="6407150" y="3179763"/>
          <p14:tracePt t="38976" x="6430963" y="3179763"/>
          <p14:tracePt t="38983" x="6443663" y="3190875"/>
          <p14:tracePt t="38991" x="6454775" y="3203575"/>
          <p14:tracePt t="38998" x="6480175" y="3203575"/>
          <p14:tracePt t="39006" x="6503988" y="3216275"/>
          <p14:tracePt t="39012" x="6516688" y="3227388"/>
          <p14:tracePt t="39019" x="6553200" y="3227388"/>
          <p14:tracePt t="39027" x="6577013" y="3227388"/>
          <p14:tracePt t="39035" x="6613525" y="3227388"/>
          <p14:tracePt t="39042" x="6626225" y="3240088"/>
          <p14:tracePt t="39049" x="6650038" y="3240088"/>
          <p14:tracePt t="39057" x="6673850" y="3240088"/>
          <p14:tracePt t="39063" x="6699250" y="3240088"/>
          <p14:tracePt t="39071" x="6723063" y="3240088"/>
          <p14:tracePt t="39079" x="6746875" y="3240088"/>
          <p14:tracePt t="39086" x="6772275" y="3240088"/>
          <p14:tracePt t="39093" x="6796088" y="3240088"/>
          <p14:tracePt t="39100" x="6821488" y="3240088"/>
          <p14:tracePt t="39108" x="6832600" y="3240088"/>
          <p14:tracePt t="39115" x="6869113" y="3240088"/>
          <p14:tracePt t="39123" x="6894513" y="3240088"/>
          <p14:tracePt t="39129" x="6905625" y="3240088"/>
          <p14:tracePt t="39136" x="6918325" y="3240088"/>
          <p14:tracePt t="39143" x="6942138" y="3227388"/>
          <p14:tracePt t="39151" x="6954838" y="3216275"/>
          <p14:tracePt t="39159" x="6967538" y="3216275"/>
          <p14:tracePt t="39166" x="6978650" y="3203575"/>
          <p14:tracePt t="39173" x="6991350" y="3203575"/>
          <p14:tracePt t="39189" x="7004050" y="3190875"/>
          <p14:tracePt t="39196" x="7004050" y="3179763"/>
          <p14:tracePt t="39203" x="7004050" y="3167063"/>
          <p14:tracePt t="39211" x="7015163" y="3167063"/>
          <p14:tracePt t="39218" x="7015163" y="3154363"/>
          <p14:tracePt t="39232" x="7015163" y="3130550"/>
          <p14:tracePt t="39240" x="7015163" y="3117850"/>
          <p14:tracePt t="39246" x="7015163" y="3106738"/>
          <p14:tracePt t="39253" x="7015163" y="3094038"/>
          <p14:tracePt t="39261" x="7015163" y="3070225"/>
          <p14:tracePt t="39269" x="7015163" y="3057525"/>
          <p14:tracePt t="39276" x="7015163" y="3044825"/>
          <p14:tracePt t="39283" x="7004050" y="3033713"/>
          <p14:tracePt t="39291" x="7004050" y="3021013"/>
          <p14:tracePt t="39298" x="6991350" y="2997200"/>
          <p14:tracePt t="39313" x="6978650" y="2984500"/>
          <p14:tracePt t="39320" x="6967538" y="2971800"/>
          <p14:tracePt t="39328" x="6954838" y="2960688"/>
          <p14:tracePt t="39335" x="6942138" y="2947988"/>
          <p14:tracePt t="39342" x="6931025" y="2935288"/>
          <p14:tracePt t="39349" x="6918325" y="2924175"/>
          <p14:tracePt t="39357" x="6905625" y="2911475"/>
          <p14:tracePt t="39363" x="6881813" y="2911475"/>
          <p14:tracePt t="39370" x="6869113" y="2887663"/>
          <p14:tracePt t="39378" x="6845300" y="2887663"/>
          <p14:tracePt t="39386" x="6832600" y="2874963"/>
          <p14:tracePt t="39393" x="6821488" y="2862263"/>
          <p14:tracePt t="39401" x="6783388" y="2851150"/>
          <p14:tracePt t="39408" x="6772275" y="2851150"/>
          <p14:tracePt t="39415" x="6746875" y="2838450"/>
          <p14:tracePt t="39423" x="6710363" y="2825750"/>
          <p14:tracePt t="39429" x="6686550" y="2825750"/>
          <p14:tracePt t="39438" x="6662738" y="2825750"/>
          <p14:tracePt t="39444" x="6626225" y="2825750"/>
          <p14:tracePt t="39451" x="6613525" y="2825750"/>
          <p14:tracePt t="39460" x="6600825" y="2825750"/>
          <p14:tracePt t="39466" x="6589713" y="2825750"/>
          <p14:tracePt t="39474" x="6553200" y="2825750"/>
          <p14:tracePt t="39480" x="6540500" y="2825750"/>
          <p14:tracePt t="39487" x="6527800" y="2825750"/>
          <p14:tracePt t="39496" x="6503988" y="2838450"/>
          <p14:tracePt t="39503" x="6480175" y="2838450"/>
          <p14:tracePt t="39509" x="6480175" y="2851150"/>
          <p14:tracePt t="39517" x="6454775" y="2851150"/>
          <p14:tracePt t="39524" x="6443663" y="2874963"/>
          <p14:tracePt t="39532" x="6430963" y="2874963"/>
          <p14:tracePt t="39539" x="6418263" y="2874963"/>
          <p14:tracePt t="39546" x="6418263" y="2887663"/>
          <p14:tracePt t="39553" x="6407150" y="2898775"/>
          <p14:tracePt t="39569" x="6394450" y="2911475"/>
          <p14:tracePt t="39576" x="6381750" y="2911475"/>
          <p14:tracePt t="39583" x="6381750" y="2924175"/>
          <p14:tracePt t="39591" x="6370638" y="2935288"/>
          <p14:tracePt t="39598" x="6357938" y="2960688"/>
          <p14:tracePt t="39605" x="6357938" y="2971800"/>
          <p14:tracePt t="39613" x="6357938" y="2984500"/>
          <p14:tracePt t="39620" x="6345238" y="3008313"/>
          <p14:tracePt t="39635" x="6345238" y="3021013"/>
          <p14:tracePt t="39642" x="6345238" y="3033713"/>
          <p14:tracePt t="39649" x="6345238" y="3044825"/>
          <p14:tracePt t="39657" x="6345238" y="3057525"/>
          <p14:tracePt t="39671" x="6345238" y="3070225"/>
          <p14:tracePt t="39686" x="6345238" y="3081338"/>
          <p14:tracePt t="39693" x="6345238" y="3094038"/>
          <p14:tracePt t="39701" x="6357938" y="3106738"/>
          <p14:tracePt t="39715" x="6370638" y="3130550"/>
          <p14:tracePt t="39722" x="6381750" y="3130550"/>
          <p14:tracePt t="39730" x="6394450" y="3154363"/>
          <p14:tracePt t="39738" x="6418263" y="3167063"/>
          <p14:tracePt t="39745" x="6418263" y="3179763"/>
          <p14:tracePt t="39752" x="6430963" y="3179763"/>
          <p14:tracePt t="39760" x="6454775" y="3203575"/>
          <p14:tracePt t="39766" x="6467475" y="3203575"/>
          <p14:tracePt t="39774" x="6491288" y="3216275"/>
          <p14:tracePt t="39781" x="6527800" y="3227388"/>
          <p14:tracePt t="39789" x="6553200" y="3240088"/>
          <p14:tracePt t="39796" x="6589713" y="3240088"/>
          <p14:tracePt t="39803" x="6613525" y="3240088"/>
          <p14:tracePt t="39811" x="6650038" y="3240088"/>
          <p14:tracePt t="39818" x="6662738" y="3240088"/>
          <p14:tracePt t="39826" x="6686550" y="3240088"/>
          <p14:tracePt t="39833" x="6723063" y="3240088"/>
          <p14:tracePt t="39839" x="6746875" y="3240088"/>
          <p14:tracePt t="39846" x="6772275" y="3240088"/>
          <p14:tracePt t="39855" x="6783388" y="3240088"/>
          <p14:tracePt t="39862" x="6796088" y="3240088"/>
          <p14:tracePt t="39869" x="6832600" y="3240088"/>
          <p14:tracePt t="39883" x="6845300" y="3227388"/>
          <p14:tracePt t="39891" x="6869113" y="3227388"/>
          <p14:tracePt t="39898" x="6881813" y="3216275"/>
          <p14:tracePt t="39906" x="6894513" y="3203575"/>
          <p14:tracePt t="39913" x="6905625" y="3203575"/>
          <p14:tracePt t="39921" x="6918325" y="3179763"/>
          <p14:tracePt t="39928" x="6931025" y="3179763"/>
          <p14:tracePt t="39935" x="6942138" y="3167063"/>
          <p14:tracePt t="39943" x="6942138" y="3154363"/>
          <p14:tracePt t="39949" x="6954838" y="3143250"/>
          <p14:tracePt t="39956" x="6954838" y="3117850"/>
          <p14:tracePt t="39963" x="6967538" y="3106738"/>
          <p14:tracePt t="39972" x="6978650" y="3094038"/>
          <p14:tracePt t="39979" x="6991350" y="3057525"/>
          <p14:tracePt t="39987" x="6991350" y="3044825"/>
          <p14:tracePt t="39994" x="6991350" y="3021013"/>
          <p14:tracePt t="40001" x="6991350" y="2997200"/>
          <p14:tracePt t="40009" x="6991350" y="2984500"/>
          <p14:tracePt t="40015" x="6991350" y="2960688"/>
          <p14:tracePt t="40023" x="6991350" y="2947988"/>
          <p14:tracePt t="40030" x="6991350" y="2935288"/>
          <p14:tracePt t="40038" x="6991350" y="2911475"/>
          <p14:tracePt t="40045" x="6991350" y="2898775"/>
          <p14:tracePt t="40052" x="6967538" y="2874963"/>
          <p14:tracePt t="40060" x="6967538" y="2862263"/>
          <p14:tracePt t="40066" x="6954838" y="2851150"/>
          <p14:tracePt t="40073" x="6918325" y="2825750"/>
          <p14:tracePt t="40081" x="6905625" y="2825750"/>
          <p14:tracePt t="40089" x="6881813" y="2801938"/>
          <p14:tracePt t="40097" x="6858000" y="2801938"/>
          <p14:tracePt t="40103" x="6832600" y="2776538"/>
          <p14:tracePt t="40111" x="6808788" y="2765425"/>
          <p14:tracePt t="40118" x="6783388" y="2765425"/>
          <p14:tracePt t="40126" x="6759575" y="2765425"/>
          <p14:tracePt t="40133" x="6723063" y="2752725"/>
          <p14:tracePt t="40140" x="6686550" y="2752725"/>
          <p14:tracePt t="40147" x="6650038" y="2740025"/>
          <p14:tracePt t="40155" x="6613525" y="2740025"/>
          <p14:tracePt t="40163" x="6589713" y="2740025"/>
          <p14:tracePt t="40169" x="6577013" y="2740025"/>
          <p14:tracePt t="40176" x="6540500" y="2740025"/>
          <p14:tracePt t="40183" x="6516688" y="2740025"/>
          <p14:tracePt t="40190" x="6491288" y="2740025"/>
          <p14:tracePt t="40199" x="6454775" y="2740025"/>
          <p14:tracePt t="40206" x="6430963" y="2752725"/>
          <p14:tracePt t="40213" x="6407150" y="2752725"/>
          <p14:tracePt t="40221" x="6381750" y="2776538"/>
          <p14:tracePt t="40229" x="6357938" y="2776538"/>
          <p14:tracePt t="40235" x="6345238" y="2801938"/>
          <p14:tracePt t="40243" x="6334125" y="2814638"/>
          <p14:tracePt t="40249" x="6308725" y="2825750"/>
          <p14:tracePt t="40258" x="6297613" y="2838450"/>
          <p14:tracePt t="40264" x="6284913" y="2862263"/>
          <p14:tracePt t="40272" x="6272213" y="2874963"/>
          <p14:tracePt t="40279" x="6261100" y="2887663"/>
          <p14:tracePt t="40287" x="6248400" y="2898775"/>
          <p14:tracePt t="40293" x="6248400" y="2911475"/>
          <p14:tracePt t="40300" x="6235700" y="2947988"/>
          <p14:tracePt t="40308" x="6224588" y="2971800"/>
          <p14:tracePt t="40316" x="6224588" y="3008313"/>
          <p14:tracePt t="40323" x="6224588" y="3021013"/>
          <p14:tracePt t="40331" x="6224588" y="3044825"/>
          <p14:tracePt t="40338" x="6224588" y="3070225"/>
          <p14:tracePt t="40345" x="6224588" y="3094038"/>
          <p14:tracePt t="40352" x="6224588" y="3106738"/>
          <p14:tracePt t="40360" x="6235700" y="3117850"/>
          <p14:tracePt t="40366" x="6248400" y="3154363"/>
          <p14:tracePt t="40374" x="6284913" y="3167063"/>
          <p14:tracePt t="40382" x="6334125" y="3203575"/>
          <p14:tracePt t="40390" x="6381750" y="3240088"/>
          <p14:tracePt t="40397" x="6480175" y="3276600"/>
          <p14:tracePt t="40404" x="6626225" y="3325813"/>
          <p14:tracePt t="40410" x="6673850" y="3349625"/>
          <p14:tracePt t="40417" x="6796088" y="3373438"/>
          <p14:tracePt t="43661" x="6783388" y="3386138"/>
          <p14:tracePt t="43668" x="6759575" y="3386138"/>
          <p14:tracePt t="43677" x="6746875" y="3386138"/>
          <p14:tracePt t="43684" x="6723063" y="3386138"/>
          <p14:tracePt t="43691" x="6699250" y="3398838"/>
          <p14:tracePt t="43698" x="6662738" y="3398838"/>
          <p14:tracePt t="43706" x="6626225" y="3409950"/>
          <p14:tracePt t="43713" x="6600825" y="3409950"/>
          <p14:tracePt t="43720" x="6564313" y="3422650"/>
          <p14:tracePt t="43727" x="6527800" y="3422650"/>
          <p14:tracePt t="43734" x="6491288" y="3435350"/>
          <p14:tracePt t="43743" x="6430963" y="3435350"/>
          <p14:tracePt t="43749" x="6394450" y="3435350"/>
          <p14:tracePt t="43757" x="6345238" y="3435350"/>
          <p14:tracePt t="43763" x="6297613" y="3435350"/>
          <p14:tracePt t="43770" x="6224588" y="3435350"/>
          <p14:tracePt t="43778" x="6126163" y="3435350"/>
          <p14:tracePt t="43786" x="6040438" y="3435350"/>
          <p14:tracePt t="43794" x="5967413" y="3435350"/>
          <p14:tracePt t="43801" x="5907088" y="3435350"/>
          <p14:tracePt t="43809" x="5810250" y="3435350"/>
          <p14:tracePt t="43815" x="5748338" y="3448050"/>
          <p14:tracePt t="43823" x="5627688" y="3459163"/>
          <p14:tracePt t="43831" x="5578475" y="3459163"/>
          <p14:tracePt t="43837" x="5518150" y="3471863"/>
          <p14:tracePt t="43845" x="5445125" y="3484563"/>
          <p14:tracePt t="43851" x="5370513" y="3495675"/>
          <p14:tracePt t="43860" x="5322888" y="3508375"/>
          <p14:tracePt t="43866" x="5249863" y="3521075"/>
          <p14:tracePt t="43874" x="5187950" y="3521075"/>
          <p14:tracePt t="43880" x="5114925" y="3544888"/>
          <p14:tracePt t="43888" x="5054600" y="3557588"/>
          <p14:tracePt t="43895" x="4994275" y="3581400"/>
          <p14:tracePt t="43903" x="4957763" y="3581400"/>
          <p14:tracePt t="43910" x="4921250" y="3605213"/>
          <p14:tracePt t="43917" x="4859338" y="3617913"/>
          <p14:tracePt t="43925" x="4811713" y="3654425"/>
          <p14:tracePt t="43932" x="4749800" y="3678238"/>
          <p14:tracePt t="43940" x="4702175" y="3690938"/>
          <p14:tracePt t="43948" x="4652963" y="3714750"/>
          <p14:tracePt t="43955" x="4603750" y="3751263"/>
          <p14:tracePt t="43962" x="4567238" y="3763963"/>
          <p14:tracePt t="43969" x="4518025" y="3787775"/>
          <p14:tracePt t="43977" x="4494213" y="3800475"/>
          <p14:tracePt t="43983" x="4470400" y="3813175"/>
          <p14:tracePt t="43991" x="4421188" y="3836988"/>
          <p14:tracePt t="43998" x="4408488" y="3849688"/>
          <p14:tracePt t="44005" x="4397375" y="3849688"/>
          <p14:tracePt t="44012" x="4371975" y="3873500"/>
          <p14:tracePt t="44020" x="4360863" y="3886200"/>
          <p14:tracePt t="44028" x="4348163" y="3897313"/>
          <p14:tracePt t="44034" x="4335463" y="3910013"/>
          <p14:tracePt t="44043" x="4311650" y="3933825"/>
          <p14:tracePt t="44049" x="4311650" y="3946525"/>
          <p14:tracePt t="44057" x="4287838" y="3959225"/>
          <p14:tracePt t="44064" x="4287838" y="3970338"/>
          <p14:tracePt t="44071" x="4262438" y="3995738"/>
          <p14:tracePt t="44086" x="4251325" y="4006850"/>
          <p14:tracePt t="44094" x="4251325" y="4019550"/>
          <p14:tracePt t="44101" x="4238625" y="4019550"/>
          <p14:tracePt t="44109" x="4238625" y="4043363"/>
          <p14:tracePt t="44115" x="4225925" y="4068763"/>
          <p14:tracePt t="44123" x="4225925" y="4105275"/>
          <p14:tracePt t="44129" x="4225925" y="4129088"/>
          <p14:tracePt t="44136" x="4225925" y="4165600"/>
          <p14:tracePt t="44144" x="4225925" y="4191000"/>
          <p14:tracePt t="44152" x="4225925" y="4202113"/>
          <p14:tracePt t="44160" x="4238625" y="4227513"/>
          <p14:tracePt t="44526" x="4251325" y="4227513"/>
          <p14:tracePt t="44532" x="4262438" y="4251325"/>
          <p14:tracePt t="44539" x="4275138" y="4264025"/>
          <p14:tracePt t="44548" x="4298950" y="4287838"/>
          <p14:tracePt t="44555" x="4311650" y="4287838"/>
          <p14:tracePt t="44562" x="4335463" y="4311650"/>
          <p14:tracePt t="44569" x="4360863" y="4324350"/>
          <p14:tracePt t="44577" x="4397375" y="4348163"/>
          <p14:tracePt t="44584" x="4421188" y="4360863"/>
          <p14:tracePt t="44591" x="4457700" y="4373563"/>
          <p14:tracePt t="44598" x="4481513" y="4384675"/>
          <p14:tracePt t="44606" x="4530725" y="4410075"/>
          <p14:tracePt t="44614" x="4554538" y="4421188"/>
          <p14:tracePt t="44621" x="4579938" y="4446588"/>
          <p14:tracePt t="44628" x="4616450" y="4457700"/>
          <p14:tracePt t="44635" x="4652963" y="4470400"/>
          <p14:tracePt t="44643" x="4713288" y="4506913"/>
          <p14:tracePt t="44650" x="4749800" y="4519613"/>
          <p14:tracePt t="44656" x="4786313" y="4530725"/>
          <p14:tracePt t="44664" x="4872038" y="4556125"/>
          <p14:tracePt t="44671" x="4957763" y="4579938"/>
          <p14:tracePt t="44680" x="5030788" y="4603750"/>
          <p14:tracePt t="44687" x="5114925" y="4629150"/>
          <p14:tracePt t="44694" x="5200650" y="4640263"/>
          <p14:tracePt t="44701" x="5273675" y="4652963"/>
          <p14:tracePt t="44709" x="5322888" y="4665663"/>
          <p14:tracePt t="44715" x="5395913" y="4678363"/>
          <p14:tracePt t="44723" x="5456238" y="4678363"/>
          <p14:tracePt t="44730" x="5505450" y="4678363"/>
          <p14:tracePt t="44738" x="5578475" y="4689475"/>
          <p14:tracePt t="44745" x="5627688" y="4689475"/>
          <p14:tracePt t="44752" x="5675313" y="4689475"/>
          <p14:tracePt t="44760" x="5737225" y="4689475"/>
          <p14:tracePt t="44767" x="5773738" y="4689475"/>
          <p14:tracePt t="44773" x="5834063" y="4689475"/>
          <p14:tracePt t="44781" x="5907088" y="4689475"/>
          <p14:tracePt t="44789" x="5967413" y="4689475"/>
          <p14:tracePt t="44797" x="6029325" y="4689475"/>
          <p14:tracePt t="44804" x="6076950" y="4678363"/>
          <p14:tracePt t="44811" x="6126163" y="4678363"/>
          <p14:tracePt t="44818" x="6175375" y="4665663"/>
          <p14:tracePt t="44826" x="6235700" y="4652963"/>
          <p14:tracePt t="44833" x="6272213" y="4652963"/>
          <p14:tracePt t="44841" x="6308725" y="4640263"/>
          <p14:tracePt t="44849" x="6345238" y="4640263"/>
          <p14:tracePt t="44855" x="6381750" y="4616450"/>
          <p14:tracePt t="44862" x="6418263" y="4603750"/>
          <p14:tracePt t="44869" x="6467475" y="4592638"/>
          <p14:tracePt t="44878" x="6480175" y="4567238"/>
          <p14:tracePt t="44884" x="6491288" y="4567238"/>
          <p14:tracePt t="44891" x="6527800" y="4543425"/>
          <p14:tracePt t="44898" x="6540500" y="4530725"/>
          <p14:tracePt t="44907" x="6553200" y="4506913"/>
          <p14:tracePt t="44913" x="6564313" y="4494213"/>
          <p14:tracePt t="44921" x="6589713" y="4470400"/>
          <p14:tracePt t="44928" x="6589713" y="4457700"/>
          <p14:tracePt t="44935" x="6589713" y="4446588"/>
          <p14:tracePt t="44943" x="6600825" y="4421188"/>
          <p14:tracePt t="44951" x="6600825" y="4397375"/>
          <p14:tracePt t="44958" x="6600825" y="4373563"/>
          <p14:tracePt t="44966" x="6600825" y="4337050"/>
          <p14:tracePt t="44972" x="6600825" y="4311650"/>
          <p14:tracePt t="44980" x="6600825" y="4287838"/>
          <p14:tracePt t="44987" x="6589713" y="4264025"/>
          <p14:tracePt t="44994" x="6577013" y="4227513"/>
          <p14:tracePt t="45001" x="6553200" y="4191000"/>
          <p14:tracePt t="45008" x="6527800" y="4154488"/>
          <p14:tracePt t="45015" x="6480175" y="4081463"/>
          <p14:tracePt t="45023" x="6443663" y="4019550"/>
          <p14:tracePt t="45031" x="6394450" y="3970338"/>
          <p14:tracePt t="45038" x="6357938" y="3933825"/>
          <p14:tracePt t="45046" x="6308725" y="3897313"/>
          <p14:tracePt t="45052" x="6248400" y="3849688"/>
          <p14:tracePt t="45060" x="6162675" y="3800475"/>
          <p14:tracePt t="45067" x="6089650" y="3751263"/>
          <p14:tracePt t="45075" x="6003925" y="3714750"/>
          <p14:tracePt t="45082" x="5930900" y="3678238"/>
          <p14:tracePt t="45090" x="5846763" y="3654425"/>
          <p14:tracePt t="45097" x="5761038" y="3630613"/>
          <p14:tracePt t="45104" x="5664200" y="3617913"/>
          <p14:tracePt t="45111" x="5565775" y="3594100"/>
          <p14:tracePt t="45118" x="5481638" y="3594100"/>
          <p14:tracePt t="45125" x="5395913" y="3581400"/>
          <p14:tracePt t="45132" x="5310188" y="3568700"/>
          <p14:tracePt t="45140" x="5213350" y="3557588"/>
          <p14:tracePt t="45149" x="5114925" y="3557588"/>
          <p14:tracePt t="45155" x="5041900" y="3544888"/>
          <p14:tracePt t="45163" x="4981575" y="3544888"/>
          <p14:tracePt t="45169" x="4921250" y="3544888"/>
          <p14:tracePt t="45178" x="4848225" y="3544888"/>
          <p14:tracePt t="45184" x="4786313" y="3544888"/>
          <p14:tracePt t="45192" x="4689475" y="3544888"/>
          <p14:tracePt t="45199" x="4603750" y="3544888"/>
          <p14:tracePt t="45207" x="4518025" y="3544888"/>
          <p14:tracePt t="45214" x="4470400" y="3544888"/>
          <p14:tracePt t="45221" x="4408488" y="3557588"/>
          <p14:tracePt t="45229" x="4348163" y="3568700"/>
          <p14:tracePt t="45235" x="4287838" y="3594100"/>
          <p14:tracePt t="45242" x="4202113" y="3605213"/>
          <p14:tracePt t="45251" x="4152900" y="3617913"/>
          <p14:tracePt t="45258" x="4105275" y="3630613"/>
          <p14:tracePt t="45266" x="4043363" y="3641725"/>
          <p14:tracePt t="45272" x="3995738" y="3667125"/>
          <p14:tracePt t="45280" x="3946525" y="3690938"/>
          <p14:tracePt t="45287" x="3910013" y="3703638"/>
          <p14:tracePt t="45295" x="3897313" y="3727450"/>
          <p14:tracePt t="45301" x="3873500" y="3727450"/>
          <p14:tracePt t="45309" x="3836988" y="3751263"/>
          <p14:tracePt t="45316" x="3824288" y="3763963"/>
          <p14:tracePt t="45323" x="3811588" y="3763963"/>
          <p14:tracePt t="45331" x="3800475" y="3776663"/>
          <p14:tracePt t="45338" x="3787775" y="3787775"/>
          <p14:tracePt t="45345" x="3775075" y="3800475"/>
          <p14:tracePt t="45352" x="3763963" y="3824288"/>
          <p14:tracePt t="45361" x="3751263" y="3836988"/>
          <p14:tracePt t="45368" x="3727450" y="3873500"/>
          <p14:tracePt t="45375" x="3727450" y="3886200"/>
          <p14:tracePt t="45382" x="3714750" y="3897313"/>
          <p14:tracePt t="45390" x="3702050" y="3922713"/>
          <p14:tracePt t="45397" x="3702050" y="3933825"/>
          <p14:tracePt t="45404" x="3702050" y="3946525"/>
          <p14:tracePt t="45412" x="3702050" y="3970338"/>
          <p14:tracePt t="45418" x="3702050" y="3983038"/>
          <p14:tracePt t="45427" x="3702050" y="3995738"/>
          <p14:tracePt t="45434" x="3702050" y="4006850"/>
          <p14:tracePt t="45441" x="3702050" y="4032250"/>
          <p14:tracePt t="45449" x="3702050" y="4056063"/>
          <p14:tracePt t="45454" x="3702050" y="4081463"/>
          <p14:tracePt t="45462" x="3702050" y="4105275"/>
          <p14:tracePt t="45469" x="3714750" y="4129088"/>
          <p14:tracePt t="45478" x="3727450" y="4141788"/>
          <p14:tracePt t="45492" x="3738563" y="4165600"/>
          <p14:tracePt t="45507" x="3751263" y="4191000"/>
          <p14:tracePt t="45514" x="3763963" y="4191000"/>
          <p14:tracePt t="45521" x="3775075" y="4202113"/>
          <p14:tracePt t="45529" x="3787775" y="4227513"/>
          <p14:tracePt t="45536" x="3800475" y="4238625"/>
          <p14:tracePt t="45543" x="3811588" y="4264025"/>
          <p14:tracePt t="45551" x="3836988" y="4275138"/>
          <p14:tracePt t="45558" x="3860800" y="4300538"/>
          <p14:tracePt t="45566" x="3884613" y="4311650"/>
          <p14:tracePt t="45572" x="3921125" y="4337050"/>
          <p14:tracePt t="45579" x="3946525" y="4348163"/>
          <p14:tracePt t="45586" x="3970338" y="4373563"/>
          <p14:tracePt t="45595" x="3995738" y="4373563"/>
          <p14:tracePt t="45602" x="4019550" y="4397375"/>
          <p14:tracePt t="45610" x="4056063" y="4410075"/>
          <p14:tracePt t="45616" x="4079875" y="4410075"/>
          <p14:tracePt t="45623" x="4105275" y="4433888"/>
          <p14:tracePt t="45631" x="4141788" y="4433888"/>
          <p14:tracePt t="45638" x="4165600" y="4446588"/>
          <p14:tracePt t="45646" x="4189413" y="4457700"/>
          <p14:tracePt t="45652" x="4202113" y="4470400"/>
          <p14:tracePt t="45661" x="4238625" y="4470400"/>
          <p14:tracePt t="45668" x="4251325" y="4470400"/>
          <p14:tracePt t="45675" x="4287838" y="4483100"/>
          <p14:tracePt t="45682" x="4298950" y="4483100"/>
          <p14:tracePt t="45689" x="4335463" y="4494213"/>
          <p14:tracePt t="45696" x="4360863" y="4494213"/>
          <p14:tracePt t="45704" x="4384675" y="4494213"/>
          <p14:tracePt t="45712" x="4421188" y="4494213"/>
          <p14:tracePt t="45719" x="4445000" y="4494213"/>
          <p14:tracePt t="45727" x="4481513" y="4494213"/>
          <p14:tracePt t="45733" x="4494213" y="4494213"/>
          <p14:tracePt t="45741" x="4530725" y="4494213"/>
          <p14:tracePt t="45749" x="4554538" y="4506913"/>
          <p14:tracePt t="45756" x="4567238" y="4506913"/>
          <p14:tracePt t="45763" x="4591050" y="4506913"/>
          <p14:tracePt t="45770" x="4627563" y="4506913"/>
          <p14:tracePt t="45778" x="4665663" y="4506913"/>
          <p14:tracePt t="45785" x="4689475" y="4506913"/>
          <p14:tracePt t="45793" x="4725988" y="4506913"/>
          <p14:tracePt t="45799" x="4749800" y="4506913"/>
          <p14:tracePt t="45806" x="4786313" y="4506913"/>
          <p14:tracePt t="45813" x="4835525" y="4506913"/>
          <p14:tracePt t="45821" x="4872038" y="4506913"/>
          <p14:tracePt t="45829" x="4908550" y="4506913"/>
          <p14:tracePt t="45835" x="4921250" y="4506913"/>
          <p14:tracePt t="45843" x="4945063" y="4494213"/>
          <p14:tracePt t="45850" x="4968875" y="4494213"/>
          <p14:tracePt t="46276" x="4981575" y="4483100"/>
          <p14:tracePt t="46283" x="4994275" y="4483100"/>
          <p14:tracePt t="46290" x="5018088" y="4470400"/>
          <p14:tracePt t="46298" x="5030788" y="4457700"/>
          <p14:tracePt t="46304" x="5041900" y="4457700"/>
          <p14:tracePt t="46311" x="5078413" y="4446588"/>
          <p14:tracePt t="46319" x="5091113" y="4433888"/>
          <p14:tracePt t="46326" x="5103813" y="4433888"/>
          <p14:tracePt t="46334" x="5140325" y="4410075"/>
          <p14:tracePt t="46341" x="5151438" y="4397375"/>
          <p14:tracePt t="46349" x="5164138" y="4397375"/>
          <p14:tracePt t="46356" x="5187950" y="4373563"/>
          <p14:tracePt t="46363" x="5213350" y="4373563"/>
          <p14:tracePt t="46371" x="5224463" y="4348163"/>
          <p14:tracePt t="46378" x="5249863" y="4337050"/>
          <p14:tracePt t="46385" x="5260975" y="4311650"/>
          <p14:tracePt t="46393" x="5297488" y="4287838"/>
          <p14:tracePt t="46399" x="5310188" y="4275138"/>
          <p14:tracePt t="46408" x="5322888" y="4238625"/>
          <p14:tracePt t="46415" x="5334000" y="4227513"/>
          <p14:tracePt t="46421" x="5346700" y="4214813"/>
          <p14:tracePt t="46428" x="5346700" y="4191000"/>
          <p14:tracePt t="46436" x="5359400" y="4178300"/>
          <p14:tracePt t="46444" x="5370513" y="4165600"/>
          <p14:tracePt t="46452" x="5370513" y="4154488"/>
          <p14:tracePt t="46459" x="5370513" y="4141788"/>
          <p14:tracePt t="46466" x="5370513" y="4129088"/>
          <p14:tracePt t="46472" x="5370513" y="4117975"/>
          <p14:tracePt t="46481" x="5370513" y="4105275"/>
          <p14:tracePt t="46488" x="5370513" y="4081463"/>
          <p14:tracePt t="46495" x="5370513" y="4056063"/>
          <p14:tracePt t="46502" x="5370513" y="4043363"/>
          <p14:tracePt t="46510" x="5370513" y="4019550"/>
          <p14:tracePt t="46518" x="5370513" y="4006850"/>
          <p14:tracePt t="46524" x="5370513" y="3995738"/>
          <p14:tracePt t="46532" x="5370513" y="3983038"/>
          <p14:tracePt t="46538" x="5359400" y="3959225"/>
          <p14:tracePt t="46545" x="5334000" y="3946525"/>
          <p14:tracePt t="46553" x="5334000" y="3933825"/>
          <p14:tracePt t="46561" x="5310188" y="3910013"/>
          <p14:tracePt t="46568" x="5297488" y="3897313"/>
          <p14:tracePt t="46576" x="5273675" y="3886200"/>
          <p14:tracePt t="46583" x="5249863" y="3873500"/>
          <p14:tracePt t="46589" x="5224463" y="3860800"/>
          <p14:tracePt t="46598" x="5200650" y="3849688"/>
          <p14:tracePt t="46605" x="5176838" y="3836988"/>
          <p14:tracePt t="46612" x="5140325" y="3824288"/>
          <p14:tracePt t="46619" x="5103813" y="3813175"/>
          <p14:tracePt t="46627" x="5030788" y="3787775"/>
          <p14:tracePt t="46635" x="5005388" y="3787775"/>
          <p14:tracePt t="46641" x="4945063" y="3763963"/>
          <p14:tracePt t="46650" x="4908550" y="3763963"/>
          <p14:tracePt t="46656" x="4884738" y="3763963"/>
          <p14:tracePt t="46662" x="4848225" y="3763963"/>
          <p14:tracePt t="46670" x="4811713" y="3763963"/>
          <p14:tracePt t="46678" x="4762500" y="3763963"/>
          <p14:tracePt t="46685" x="4738688" y="3763963"/>
          <p14:tracePt t="46693" x="4702175" y="3763963"/>
          <p14:tracePt t="46700" x="4676775" y="3763963"/>
          <p14:tracePt t="46707" x="4652963" y="3763963"/>
          <p14:tracePt t="46715" x="4627563" y="3763963"/>
          <p14:tracePt t="46722" x="4603750" y="3763963"/>
          <p14:tracePt t="46730" x="4567238" y="3763963"/>
          <p14:tracePt t="46736" x="4530725" y="3763963"/>
          <p14:tracePt t="46744" x="4494213" y="3763963"/>
          <p14:tracePt t="46752" x="4470400" y="3763963"/>
          <p14:tracePt t="46759" x="4445000" y="3763963"/>
          <p14:tracePt t="46766" x="4421188" y="3763963"/>
          <p14:tracePt t="46773" x="4397375" y="3763963"/>
          <p14:tracePt t="46780" x="4371975" y="3763963"/>
          <p14:tracePt t="46787" x="4348163" y="3776663"/>
          <p14:tracePt t="46796" x="4335463" y="3776663"/>
          <p14:tracePt t="46802" x="4324350" y="3776663"/>
          <p14:tracePt t="46810" x="4298950" y="3776663"/>
          <p14:tracePt t="46817" x="4298950" y="3787775"/>
          <p14:tracePt t="46833" x="4262438" y="3800475"/>
          <p14:tracePt t="46847" x="4238625" y="3813175"/>
          <p14:tracePt t="46853" x="4225925" y="3824288"/>
          <p14:tracePt t="46861" x="4214813" y="3824288"/>
          <p14:tracePt t="46868" x="4214813" y="3836988"/>
          <p14:tracePt t="46876" x="4202113" y="3836988"/>
          <p14:tracePt t="46883" x="4189413" y="3836988"/>
          <p14:tracePt t="46890" x="4178300" y="3849688"/>
          <p14:tracePt t="46904" x="4165600" y="3860800"/>
          <p14:tracePt t="46927" x="4152900" y="3860800"/>
          <p14:tracePt t="46935" x="4152900" y="3873500"/>
          <p14:tracePt t="46950" x="4141788" y="3873500"/>
          <p14:tracePt t="46957" x="4129088" y="3873500"/>
          <p14:tracePt t="46964" x="4129088" y="3886200"/>
          <p14:tracePt t="46979" x="4116388" y="3897313"/>
          <p14:tracePt t="46985" x="4116388" y="3910013"/>
          <p14:tracePt t="47000" x="4116388" y="3922713"/>
          <p14:tracePt t="47007" x="4105275" y="3922713"/>
          <p14:tracePt t="47014" x="4105275" y="3933825"/>
          <p14:tracePt t="47021" x="4105275" y="3946525"/>
          <p14:tracePt t="47030" x="4105275" y="3959225"/>
          <p14:tracePt t="47044" x="4105275" y="3970338"/>
          <p14:tracePt t="47059" x="4105275" y="3983038"/>
          <p14:tracePt t="47073" x="4105275" y="3995738"/>
          <p14:tracePt t="47088" x="4105275" y="4006850"/>
          <p14:tracePt t="47103" x="4105275" y="4019550"/>
          <p14:tracePt t="47118" x="4105275" y="4032250"/>
          <p14:tracePt t="47147" x="4105275" y="4043363"/>
          <p14:tracePt t="47161" x="4105275" y="4056063"/>
          <p14:tracePt t="47176" x="4116388" y="4056063"/>
          <p14:tracePt t="47183" x="4116388" y="4068763"/>
          <p14:tracePt t="47198" x="4129088" y="4068763"/>
          <p14:tracePt t="47219" x="4141788" y="4068763"/>
          <p14:tracePt t="47235" x="4141788" y="4081463"/>
          <p14:tracePt t="47264" x="4152900" y="4081463"/>
          <p14:tracePt t="47285" x="4152900" y="4092575"/>
          <p14:tracePt t="47315" x="4165600" y="4105275"/>
          <p14:tracePt t="47461" x="4165600" y="4117975"/>
          <p14:tracePt t="47521" x="4165600" y="4129088"/>
          <p14:tracePt t="47541" x="4165600" y="4141788"/>
          <p14:tracePt t="47557" x="4178300" y="4154488"/>
          <p14:tracePt t="47579" x="4178300" y="4165600"/>
          <p14:tracePt t="47593" x="4189413" y="4165600"/>
          <p14:tracePt t="47600" x="4189413" y="4178300"/>
          <p14:tracePt t="47622" x="4189413" y="4191000"/>
          <p14:tracePt t="47637" x="4189413" y="4202113"/>
          <p14:tracePt t="47645" x="4202113" y="4202113"/>
          <p14:tracePt t="53040" x="4214813" y="4202113"/>
          <p14:tracePt t="53047" x="4238625" y="4202113"/>
          <p14:tracePt t="53054" x="4275138" y="4202113"/>
          <p14:tracePt t="53061" x="4298950" y="4202113"/>
          <p14:tracePt t="53069" x="4335463" y="4202113"/>
          <p14:tracePt t="53077" x="4384675" y="4202113"/>
          <p14:tracePt t="53084" x="4408488" y="4202113"/>
          <p14:tracePt t="53091" x="4457700" y="4202113"/>
          <p14:tracePt t="53099" x="4506913" y="4202113"/>
          <p14:tracePt t="53106" x="4554538" y="4202113"/>
          <p14:tracePt t="53113" x="4627563" y="4191000"/>
          <p14:tracePt t="53121" x="4652963" y="4191000"/>
          <p14:tracePt t="53129" x="4689475" y="4191000"/>
          <p14:tracePt t="53136" x="4713288" y="4191000"/>
          <p14:tracePt t="53143" x="4749800" y="4191000"/>
          <p14:tracePt t="53151" x="4775200" y="4191000"/>
          <p14:tracePt t="53157" x="4811713" y="4191000"/>
          <p14:tracePt t="53165" x="4822825" y="4191000"/>
          <p14:tracePt t="53172" x="4835525" y="4191000"/>
          <p14:tracePt t="53178" x="4859338" y="4191000"/>
          <p14:tracePt t="53186" x="4872038" y="4191000"/>
          <p14:tracePt t="53194" x="4895850" y="4191000"/>
          <p14:tracePt t="53202" x="4908550" y="4191000"/>
          <p14:tracePt t="53209" x="4921250" y="4191000"/>
          <p14:tracePt t="53216" x="4932363" y="4191000"/>
          <p14:tracePt t="53231" x="4945063" y="4191000"/>
          <p14:tracePt t="53246" x="4957763" y="4191000"/>
          <p14:tracePt t="53326" x="4945063" y="4191000"/>
          <p14:tracePt t="53332" x="4932363" y="4191000"/>
          <p14:tracePt t="53341" x="4895850" y="4191000"/>
          <p14:tracePt t="53348" x="4872038" y="4191000"/>
          <p14:tracePt t="53355" x="4835525" y="4191000"/>
          <p14:tracePt t="53363" x="4786313" y="4191000"/>
          <p14:tracePt t="53369" x="4738688" y="4191000"/>
          <p14:tracePt t="53377" x="4689475" y="4191000"/>
          <p14:tracePt t="53385" x="4640263" y="4191000"/>
          <p14:tracePt t="53391" x="4603750" y="4191000"/>
          <p14:tracePt t="53400" x="4543425" y="4191000"/>
          <p14:tracePt t="53405" x="4494213" y="4191000"/>
          <p14:tracePt t="53413" x="4445000" y="4191000"/>
          <p14:tracePt t="53421" x="4408488" y="4191000"/>
          <p14:tracePt t="53429" x="4371975" y="4191000"/>
          <p14:tracePt t="53436" x="4348163" y="4191000"/>
          <p14:tracePt t="53443" x="4324350" y="4191000"/>
          <p14:tracePt t="53451" x="4311650" y="4202113"/>
          <p14:tracePt t="53458" x="4275138" y="4202113"/>
          <p14:tracePt t="53465" x="4262438" y="4202113"/>
          <p14:tracePt t="53472" x="4251325" y="4202113"/>
          <p14:tracePt t="53480" x="4238625" y="4202113"/>
          <p14:tracePt t="53488" x="4225925" y="4202113"/>
          <p14:tracePt t="53494" x="4214813" y="4202113"/>
          <p14:tracePt t="53509" x="4202113" y="4202113"/>
          <p14:tracePt t="53530" x="4189413" y="4202113"/>
          <p14:tracePt t="53589" x="4189413" y="4214813"/>
          <p14:tracePt t="53604" x="4214813" y="4214813"/>
          <p14:tracePt t="53612" x="4251325" y="4214813"/>
          <p14:tracePt t="53620" x="4298950" y="4227513"/>
          <p14:tracePt t="53626" x="4348163" y="4238625"/>
          <p14:tracePt t="53634" x="4397375" y="4238625"/>
          <p14:tracePt t="53641" x="4445000" y="4238625"/>
          <p14:tracePt t="53647" x="4543425" y="4238625"/>
          <p14:tracePt t="53655" x="4616450" y="4238625"/>
          <p14:tracePt t="53662" x="4713288" y="4238625"/>
          <p14:tracePt t="53669" x="4811713" y="4238625"/>
          <p14:tracePt t="53678" x="4895850" y="4227513"/>
          <p14:tracePt t="53685" x="4981575" y="4214813"/>
          <p14:tracePt t="53692" x="5067300" y="4202113"/>
          <p14:tracePt t="53700" x="5127625" y="4191000"/>
          <p14:tracePt t="53706" x="5187950" y="4178300"/>
          <p14:tracePt t="53714" x="5237163" y="4165600"/>
          <p14:tracePt t="53722" x="5249863" y="4165600"/>
          <p14:tracePt t="53729" x="5273675" y="4165600"/>
          <p14:tracePt t="53993" x="5249863" y="4165600"/>
          <p14:tracePt t="54006" x="5224463" y="4165600"/>
          <p14:tracePt t="54013" x="5200650" y="4165600"/>
          <p14:tracePt t="54022" x="5176838" y="4165600"/>
          <p14:tracePt t="54029" x="5127625" y="4178300"/>
          <p14:tracePt t="54036" x="5091113" y="4178300"/>
          <p14:tracePt t="54043" x="5054600" y="4178300"/>
          <p14:tracePt t="54051" x="5018088" y="4178300"/>
          <p14:tracePt t="54058" x="4981575" y="4178300"/>
          <p14:tracePt t="54066" x="4921250" y="4191000"/>
          <p14:tracePt t="54072" x="4872038" y="4191000"/>
          <p14:tracePt t="54081" x="4811713" y="4191000"/>
          <p14:tracePt t="54088" x="4775200" y="4191000"/>
          <p14:tracePt t="54095" x="4725988" y="4191000"/>
          <p14:tracePt t="54103" x="4689475" y="4191000"/>
          <p14:tracePt t="54109" x="4652963" y="4191000"/>
          <p14:tracePt t="54116" x="4579938" y="4191000"/>
          <p14:tracePt t="54123" x="4506913" y="4191000"/>
          <p14:tracePt t="54132" x="4457700" y="4191000"/>
          <p14:tracePt t="54139" x="4421188" y="4191000"/>
          <p14:tracePt t="54146" x="4384675" y="4191000"/>
          <p14:tracePt t="54153" x="4348163" y="4191000"/>
          <p14:tracePt t="54161" x="4324350" y="4191000"/>
          <p14:tracePt t="54169" x="4311650" y="4191000"/>
          <p14:tracePt t="54175" x="4287838" y="4191000"/>
          <p14:tracePt t="54189" x="4275138" y="4191000"/>
          <p14:tracePt t="54205" x="4262438" y="4191000"/>
          <p14:tracePt t="54233" x="4251325" y="4191000"/>
          <p14:tracePt t="54314" x="4275138" y="4191000"/>
          <p14:tracePt t="54321" x="4324350" y="4191000"/>
          <p14:tracePt t="54330" x="4371975" y="4191000"/>
          <p14:tracePt t="54337" x="4433888" y="4191000"/>
          <p14:tracePt t="54343" x="4506913" y="4191000"/>
          <p14:tracePt t="54350" x="4591050" y="4191000"/>
          <p14:tracePt t="54358" x="4725988" y="4191000"/>
          <p14:tracePt t="54365" x="4822825" y="4191000"/>
          <p14:tracePt t="54373" x="4945063" y="4191000"/>
          <p14:tracePt t="54380" x="5041900" y="4191000"/>
          <p14:tracePt t="54388" x="5140325" y="4191000"/>
          <p14:tracePt t="54395" x="5237163" y="4191000"/>
          <p14:tracePt t="54403" x="5322888" y="4191000"/>
          <p14:tracePt t="54409" x="5395913" y="4191000"/>
          <p14:tracePt t="54417" x="5468938" y="4191000"/>
          <p14:tracePt t="54424" x="5518150" y="4191000"/>
          <p14:tracePt t="54432" x="5591175" y="4191000"/>
          <p14:tracePt t="54439" x="5614988" y="4191000"/>
          <p14:tracePt t="54446" x="5638800" y="4202113"/>
          <p14:tracePt t="56305" x="5627688" y="4202113"/>
          <p14:tracePt t="56313" x="5602288" y="4214813"/>
          <p14:tracePt t="56321" x="5578475" y="4214813"/>
          <p14:tracePt t="56327" x="5541963" y="4227513"/>
          <p14:tracePt t="56334" x="5505450" y="4227513"/>
          <p14:tracePt t="56342" x="5468938" y="4238625"/>
          <p14:tracePt t="56350" x="5445125" y="4238625"/>
          <p14:tracePt t="56356" x="5395913" y="4251325"/>
          <p14:tracePt t="56364" x="5322888" y="4251325"/>
          <p14:tracePt t="56372" x="5249863" y="4264025"/>
          <p14:tracePt t="56379" x="5200650" y="4275138"/>
          <p14:tracePt t="56387" x="5140325" y="4275138"/>
          <p14:tracePt t="56394" x="5054600" y="4275138"/>
          <p14:tracePt t="56401" x="4945063" y="4275138"/>
          <p14:tracePt t="56408" x="4848225" y="4275138"/>
          <p14:tracePt t="56416" x="4762500" y="4275138"/>
          <p14:tracePt t="56423" x="4713288" y="4275138"/>
          <p14:tracePt t="56429" x="4640263" y="4275138"/>
          <p14:tracePt t="56437" x="4591050" y="4275138"/>
          <p14:tracePt t="56445" x="4554538" y="4275138"/>
          <p14:tracePt t="56453" x="4518025" y="4275138"/>
          <p14:tracePt t="56459" x="4481513" y="4275138"/>
          <p14:tracePt t="56467" x="4445000" y="4275138"/>
          <p14:tracePt t="56473" x="4421188" y="4275138"/>
          <p14:tracePt t="56481" x="4408488" y="4275138"/>
          <p14:tracePt t="56489" x="4397375" y="4275138"/>
          <p14:tracePt t="56497" x="4371975" y="4275138"/>
          <p14:tracePt t="56511" x="4360863" y="4275138"/>
          <p14:tracePt t="56525" x="4348163" y="4275138"/>
          <p14:tracePt t="56540" x="4335463" y="4275138"/>
          <p14:tracePt t="56658" x="4348163" y="4275138"/>
          <p14:tracePt t="56664" x="4360863" y="4275138"/>
          <p14:tracePt t="56678" x="4384675" y="4275138"/>
          <p14:tracePt t="56686" x="4397375" y="4275138"/>
          <p14:tracePt t="56693" x="4421188" y="4275138"/>
          <p14:tracePt t="56701" x="4457700" y="4275138"/>
          <p14:tracePt t="56708" x="4494213" y="4275138"/>
          <p14:tracePt t="56716" x="4530725" y="4275138"/>
          <p14:tracePt t="56723" x="4567238" y="4275138"/>
          <p14:tracePt t="56730" x="4616450" y="4275138"/>
          <p14:tracePt t="56737" x="4676775" y="4275138"/>
          <p14:tracePt t="56744" x="4749800" y="4275138"/>
          <p14:tracePt t="56752" x="4811713" y="4275138"/>
          <p14:tracePt t="56759" x="4908550" y="4275138"/>
          <p14:tracePt t="56767" x="5005388" y="4275138"/>
          <p14:tracePt t="56774" x="5091113" y="4275138"/>
          <p14:tracePt t="56781" x="5187950" y="4275138"/>
          <p14:tracePt t="56789" x="5249863" y="4275138"/>
          <p14:tracePt t="56797" x="5334000" y="4275138"/>
          <p14:tracePt t="56803" x="5383213" y="4275138"/>
          <p14:tracePt t="56810" x="5456238" y="4275138"/>
          <p14:tracePt t="56817" x="5492750" y="4275138"/>
          <p14:tracePt t="56826" x="5518150" y="4275138"/>
          <p14:tracePt t="56838" x="5554663" y="4275138"/>
          <p14:tracePt t="56840" x="5591175" y="4275138"/>
          <p14:tracePt t="56848" x="5602288" y="4275138"/>
          <p14:tracePt t="56854" x="5614988" y="4275138"/>
          <p14:tracePt t="56862" x="5638800" y="4275138"/>
          <p14:tracePt t="57507" x="5651500" y="4275138"/>
          <p14:tracePt t="57514" x="5664200" y="4275138"/>
          <p14:tracePt t="57521" x="5675313" y="4275138"/>
          <p14:tracePt t="57528" x="5688013" y="4275138"/>
          <p14:tracePt t="57543" x="5700713" y="4275138"/>
          <p14:tracePt t="57551" x="5711825" y="4275138"/>
          <p14:tracePt t="57566" x="5724525" y="4275138"/>
          <p14:tracePt t="57573" x="5737225" y="4264025"/>
          <p14:tracePt t="57586" x="5748338" y="4251325"/>
          <p14:tracePt t="57594" x="5761038" y="4251325"/>
          <p14:tracePt t="57601" x="5761038" y="4238625"/>
          <p14:tracePt t="57617" x="5773738" y="4227513"/>
          <p14:tracePt t="57631" x="5784850" y="4202113"/>
          <p14:tracePt t="57638" x="5784850" y="4191000"/>
          <p14:tracePt t="57646" x="5797550" y="4165600"/>
          <p14:tracePt t="57653" x="5797550" y="4154488"/>
          <p14:tracePt t="57660" x="5797550" y="4117975"/>
          <p14:tracePt t="57668" x="5797550" y="4081463"/>
          <p14:tracePt t="57675" x="5797550" y="4056063"/>
          <p14:tracePt t="57683" x="5797550" y="4043363"/>
          <p14:tracePt t="57690" x="5797550" y="4032250"/>
          <p14:tracePt t="57696" x="5797550" y="4006850"/>
          <p14:tracePt t="57705" x="5797550" y="3995738"/>
          <p14:tracePt t="57711" x="5784850" y="3983038"/>
          <p14:tracePt t="57726" x="5784850" y="3970338"/>
          <p14:tracePt t="57749" x="5784850" y="3959225"/>
          <p14:tracePt t="57763" x="5773738" y="3959225"/>
          <p14:tracePt t="57850" x="5773738" y="3970338"/>
          <p14:tracePt t="57857" x="5773738" y="3995738"/>
          <p14:tracePt t="57866" x="5773738" y="4006850"/>
          <p14:tracePt t="57873" x="5773738" y="4043363"/>
          <p14:tracePt t="57881" x="5784850" y="4043363"/>
          <p14:tracePt t="57888" x="5784850" y="4056063"/>
          <p14:tracePt t="57895" x="5784850" y="4068763"/>
          <p14:tracePt t="57902" x="5797550" y="4081463"/>
          <p14:tracePt t="57908" x="5797550" y="4092575"/>
          <p14:tracePt t="57924" x="5797550" y="4105275"/>
          <p14:tracePt t="57931" x="5797550" y="4117975"/>
          <p14:tracePt t="57953" x="5810250" y="4129088"/>
          <p14:tracePt t="57960" x="5810250" y="4141788"/>
          <p14:tracePt t="57975" x="5810250" y="4154488"/>
          <p14:tracePt t="57983" x="5810250" y="4165600"/>
          <p14:tracePt t="57998" x="5810250" y="4178300"/>
          <p14:tracePt t="58005" x="5821363" y="4178300"/>
          <p14:tracePt t="58012" x="5821363" y="4191000"/>
          <p14:tracePt t="58034" x="5821363" y="4202113"/>
          <p14:tracePt t="58056" x="5821363" y="4214813"/>
          <p14:tracePt t="58137" x="5834063" y="4214813"/>
          <p14:tracePt t="58159" x="5846763" y="4214813"/>
          <p14:tracePt t="58173" x="5857875" y="4214813"/>
          <p14:tracePt t="58181" x="5870575" y="4214813"/>
          <p14:tracePt t="58189" x="5883275" y="4214813"/>
          <p14:tracePt t="58195" x="5894388" y="4214813"/>
          <p14:tracePt t="58202" x="5907088" y="4202113"/>
          <p14:tracePt t="58210" x="5919788" y="4202113"/>
          <p14:tracePt t="58216" x="5930900" y="4191000"/>
          <p14:tracePt t="58224" x="5956300" y="4165600"/>
          <p14:tracePt t="58239" x="5967413" y="4165600"/>
          <p14:tracePt t="58246" x="5980113" y="4154488"/>
          <p14:tracePt t="58254" x="5992813" y="4154488"/>
          <p14:tracePt t="58269" x="6003925" y="4141788"/>
          <p14:tracePt t="58290" x="6016625" y="4141788"/>
          <p14:tracePt t="58305" x="6029325" y="4129088"/>
          <p14:tracePt t="58312" x="6040438" y="4129088"/>
          <p14:tracePt t="58320" x="6053138" y="4129088"/>
          <p14:tracePt t="58326" x="6065838" y="4129088"/>
          <p14:tracePt t="58333" x="6089650" y="4129088"/>
          <p14:tracePt t="58341" x="6102350" y="4129088"/>
          <p14:tracePt t="58349" x="6115050" y="4129088"/>
          <p14:tracePt t="58356" x="6126163" y="4129088"/>
          <p14:tracePt t="58364" x="6138863" y="4129088"/>
          <p14:tracePt t="58371" x="6151563" y="4129088"/>
          <p14:tracePt t="58378" x="6162675" y="4129088"/>
          <p14:tracePt t="58385" x="6175375" y="4141788"/>
          <p14:tracePt t="58400" x="6188075" y="4154488"/>
          <p14:tracePt t="58415" x="6199188" y="4165600"/>
          <p14:tracePt t="58421" x="6211888" y="4178300"/>
          <p14:tracePt t="59366" x="6211888" y="4191000"/>
          <p14:tracePt t="59388" x="6224588" y="4202113"/>
          <p14:tracePt t="59396" x="6235700" y="4214813"/>
          <p14:tracePt t="59403" x="6248400" y="4227513"/>
          <p14:tracePt t="59411" x="6284913" y="4238625"/>
          <p14:tracePt t="59418" x="6308725" y="4264025"/>
          <p14:tracePt t="59425" x="6345238" y="4275138"/>
          <p14:tracePt t="59433" x="6381750" y="4287838"/>
          <p14:tracePt t="59439" x="6418263" y="4311650"/>
          <p14:tracePt t="59447" x="6467475" y="4337050"/>
          <p14:tracePt t="59455" x="6503988" y="4348163"/>
          <p14:tracePt t="59461" x="6540500" y="4360863"/>
          <p14:tracePt t="59469" x="6577013" y="4384675"/>
          <p14:tracePt t="59476" x="6613525" y="4384675"/>
          <p14:tracePt t="59484" x="6673850" y="4410075"/>
          <p14:tracePt t="59491" x="6699250" y="4421188"/>
          <p14:tracePt t="59497" x="6746875" y="4446588"/>
          <p14:tracePt t="59505" x="6772275" y="4446588"/>
          <p14:tracePt t="59512" x="6796088" y="4446588"/>
          <p14:tracePt t="59520" x="6808788" y="4457700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1041</TotalTime>
  <Words>416</Words>
  <Application>Microsoft Office PowerPoint</Application>
  <PresentationFormat>Panorámica</PresentationFormat>
  <Paragraphs>105</Paragraphs>
  <Slides>24</Slides>
  <Notes>0</Notes>
  <HiddenSlides>0</HiddenSlides>
  <MMClips>24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1" baseType="lpstr">
      <vt:lpstr>Arial</vt:lpstr>
      <vt:lpstr>Calibri</vt:lpstr>
      <vt:lpstr>Century Gothic</vt:lpstr>
      <vt:lpstr>Symbol</vt:lpstr>
      <vt:lpstr>Times New Roman</vt:lpstr>
      <vt:lpstr>Wingdings</vt:lpstr>
      <vt:lpstr>Office Theme</vt:lpstr>
      <vt:lpstr>Presentación de PowerPoint</vt:lpstr>
      <vt:lpstr>Presentación de PowerPoint</vt:lpstr>
      <vt:lpstr>Presentación de PowerPoint</vt:lpstr>
      <vt:lpstr>Esfuerzo muscular del paciente</vt:lpstr>
      <vt:lpstr>Presentación de PowerPoint</vt:lpstr>
      <vt:lpstr>Diferencia de Pes</vt:lpstr>
      <vt:lpstr>Producto tensión tiempo</vt:lpstr>
      <vt:lpstr>Trabajo respiratorio</vt:lpstr>
      <vt:lpstr>Presentación de PowerPoint</vt:lpstr>
      <vt:lpstr>Presentación de PowerPoint</vt:lpstr>
      <vt:lpstr>Presentación de PowerPoint</vt:lpstr>
      <vt:lpstr>Ptp en modos asistidos</vt:lpstr>
      <vt:lpstr>Presentación de PowerPoint</vt:lpstr>
      <vt:lpstr>Presentación de PowerPoint</vt:lpstr>
      <vt:lpstr>Presentación de PowerPoint</vt:lpstr>
      <vt:lpstr>Sincronía P-V: Trigger reverso</vt:lpstr>
      <vt:lpstr>Sincronía P-V: Trigger reverso</vt:lpstr>
      <vt:lpstr>Presentación de PowerPoint</vt:lpstr>
      <vt:lpstr>Presentación de PowerPoint</vt:lpstr>
      <vt:lpstr>Presentación de PowerPoint</vt:lpstr>
      <vt:lpstr>Presentación de PowerPoint</vt:lpstr>
      <vt:lpstr>Indicaciones del monitoreo de Pes</vt:lpstr>
      <vt:lpstr>Conclusiones</vt:lpstr>
      <vt:lpstr>Muchas gracias por su atención  nortiribelli@gmail.com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[escribe aquí la información del expositor. Por ejemplo: Especialidad   Miembro del comite Coordinador UTI Hospital Otros datos de relevancia]</dc:title>
  <dc:subject/>
  <dc:creator>Ber</dc:creator>
  <dc:description/>
  <cp:lastModifiedBy>JOSE MAURICIO LANDEROS SERENDERO</cp:lastModifiedBy>
  <cp:revision>21</cp:revision>
  <dcterms:created xsi:type="dcterms:W3CDTF">2020-01-17T14:42:04Z</dcterms:created>
  <dcterms:modified xsi:type="dcterms:W3CDTF">2023-11-27T16:04:37Z</dcterms:modified>
  <dc:language>es-AR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9</vt:i4>
  </property>
  <property fmtid="{D5CDD505-2E9C-101B-9397-08002B2CF9AE}" pid="8" name="PresentationFormat">
    <vt:lpwstr>Panorámica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9</vt:i4>
  </property>
</Properties>
</file>